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E50652-70AB-44BD-88BB-C7679C7E5F95}" type="datetimeFigureOut">
              <a:rPr lang="es-GT" smtClean="0"/>
              <a:t>20/03/2019</a:t>
            </a:fld>
            <a:endParaRPr lang="es-GT"/>
          </a:p>
        </p:txBody>
      </p:sp>
      <p:sp>
        <p:nvSpPr>
          <p:cNvPr id="5" name="Footer Placeholder 4"/>
          <p:cNvSpPr>
            <a:spLocks noGrp="1"/>
          </p:cNvSpPr>
          <p:nvPr>
            <p:ph type="ftr" sz="quarter" idx="11"/>
          </p:nvPr>
        </p:nvSpPr>
        <p:spPr>
          <a:xfrm>
            <a:off x="5332412" y="5883275"/>
            <a:ext cx="4324044" cy="365125"/>
          </a:xfrm>
        </p:spPr>
        <p:txBody>
          <a:bodyPr/>
          <a:lstStyle/>
          <a:p>
            <a:endParaRPr lang="es-GT"/>
          </a:p>
        </p:txBody>
      </p:sp>
      <p:sp>
        <p:nvSpPr>
          <p:cNvPr id="6" name="Slide Number Placeholder 5"/>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382172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E50652-70AB-44BD-88BB-C7679C7E5F95}" type="datetimeFigureOut">
              <a:rPr lang="es-GT" smtClean="0"/>
              <a:t>20/03/2019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61174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E50652-70AB-44BD-88BB-C7679C7E5F95}" type="datetimeFigureOut">
              <a:rPr lang="es-GT" smtClean="0"/>
              <a:t>20/03/2019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2831945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E50652-70AB-44BD-88BB-C7679C7E5F95}" type="datetimeFigureOut">
              <a:rPr lang="es-GT" smtClean="0"/>
              <a:t>20/03/2019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298588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E50652-70AB-44BD-88BB-C7679C7E5F95}" type="datetimeFigureOut">
              <a:rPr lang="es-GT" smtClean="0"/>
              <a:t>20/03/2019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3120815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E50652-70AB-44BD-88BB-C7679C7E5F95}" type="datetimeFigureOut">
              <a:rPr lang="es-GT" smtClean="0"/>
              <a:t>20/03/2019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845000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E50652-70AB-44BD-88BB-C7679C7E5F95}" type="datetimeFigureOut">
              <a:rPr lang="es-GT" smtClean="0"/>
              <a:t>20/03/2019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2849265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E50652-70AB-44BD-88BB-C7679C7E5F95}" type="datetimeFigureOut">
              <a:rPr lang="es-GT" smtClean="0"/>
              <a:t>20/03/2019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1497850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E50652-70AB-44BD-88BB-C7679C7E5F95}" type="datetimeFigureOut">
              <a:rPr lang="es-GT" smtClean="0"/>
              <a:t>20/03/2019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341855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E50652-70AB-44BD-88BB-C7679C7E5F95}" type="datetimeFigureOut">
              <a:rPr lang="es-GT" smtClean="0"/>
              <a:t>20/03/2019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a:xfrm>
            <a:off x="10951856" y="5867131"/>
            <a:ext cx="551167" cy="365125"/>
          </a:xfrm>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380065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E50652-70AB-44BD-88BB-C7679C7E5F95}" type="datetimeFigureOut">
              <a:rPr lang="es-GT" smtClean="0"/>
              <a:t>20/03/2019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99394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E50652-70AB-44BD-88BB-C7679C7E5F95}" type="datetimeFigureOut">
              <a:rPr lang="es-GT" smtClean="0"/>
              <a:t>20/03/2019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364665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E50652-70AB-44BD-88BB-C7679C7E5F95}" type="datetimeFigureOut">
              <a:rPr lang="es-GT" smtClean="0"/>
              <a:t>20/03/2019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42463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E50652-70AB-44BD-88BB-C7679C7E5F95}" type="datetimeFigureOut">
              <a:rPr lang="es-GT" smtClean="0"/>
              <a:t>20/03/2019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183192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50652-70AB-44BD-88BB-C7679C7E5F95}" type="datetimeFigureOut">
              <a:rPr lang="es-GT" smtClean="0"/>
              <a:t>20/03/2019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384241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E50652-70AB-44BD-88BB-C7679C7E5F95}" type="datetimeFigureOut">
              <a:rPr lang="es-GT" smtClean="0"/>
              <a:t>20/03/2019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63512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E50652-70AB-44BD-88BB-C7679C7E5F95}" type="datetimeFigureOut">
              <a:rPr lang="es-GT" smtClean="0"/>
              <a:t>20/03/2019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F7E22AA5-0049-43F2-AAE0-62AB1A045560}" type="slidenum">
              <a:rPr lang="es-GT" smtClean="0"/>
              <a:t>‹Nº›</a:t>
            </a:fld>
            <a:endParaRPr lang="es-GT"/>
          </a:p>
        </p:txBody>
      </p:sp>
    </p:spTree>
    <p:extLst>
      <p:ext uri="{BB962C8B-B14F-4D97-AF65-F5344CB8AC3E}">
        <p14:creationId xmlns:p14="http://schemas.microsoft.com/office/powerpoint/2010/main" val="193918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E50652-70AB-44BD-88BB-C7679C7E5F95}" type="datetimeFigureOut">
              <a:rPr lang="es-GT" smtClean="0"/>
              <a:t>20/03/2019</a:t>
            </a:fld>
            <a:endParaRPr lang="es-G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E22AA5-0049-43F2-AAE0-62AB1A045560}" type="slidenum">
              <a:rPr lang="es-GT" smtClean="0"/>
              <a:t>‹Nº›</a:t>
            </a:fld>
            <a:endParaRPr lang="es-GT"/>
          </a:p>
        </p:txBody>
      </p:sp>
    </p:spTree>
    <p:extLst>
      <p:ext uri="{BB962C8B-B14F-4D97-AF65-F5344CB8AC3E}">
        <p14:creationId xmlns:p14="http://schemas.microsoft.com/office/powerpoint/2010/main" val="2452010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0CF96-0A21-460A-B4AA-2B468FAF6B29}"/>
              </a:ext>
            </a:extLst>
          </p:cNvPr>
          <p:cNvSpPr>
            <a:spLocks noGrp="1"/>
          </p:cNvSpPr>
          <p:nvPr>
            <p:ph type="ctrTitle"/>
          </p:nvPr>
        </p:nvSpPr>
        <p:spPr/>
        <p:txBody>
          <a:bodyPr/>
          <a:lstStyle/>
          <a:p>
            <a:r>
              <a:rPr lang="es-GT" dirty="0"/>
              <a:t>Banco </a:t>
            </a:r>
            <a:r>
              <a:rPr lang="es-GT" dirty="0" err="1"/>
              <a:t>Micolchon</a:t>
            </a:r>
            <a:endParaRPr lang="es-GT" dirty="0"/>
          </a:p>
        </p:txBody>
      </p:sp>
      <p:sp>
        <p:nvSpPr>
          <p:cNvPr id="3" name="Subtítulo 2">
            <a:extLst>
              <a:ext uri="{FF2B5EF4-FFF2-40B4-BE49-F238E27FC236}">
                <a16:creationId xmlns:a16="http://schemas.microsoft.com/office/drawing/2014/main" id="{B3313315-ABEB-4720-968A-88147BF24BA4}"/>
              </a:ext>
            </a:extLst>
          </p:cNvPr>
          <p:cNvSpPr>
            <a:spLocks noGrp="1"/>
          </p:cNvSpPr>
          <p:nvPr>
            <p:ph type="subTitle" idx="1"/>
          </p:nvPr>
        </p:nvSpPr>
        <p:spPr/>
        <p:txBody>
          <a:bodyPr/>
          <a:lstStyle/>
          <a:p>
            <a:r>
              <a:rPr lang="es-GT" dirty="0"/>
              <a:t>Base de Datos</a:t>
            </a:r>
          </a:p>
        </p:txBody>
      </p:sp>
    </p:spTree>
    <p:extLst>
      <p:ext uri="{BB962C8B-B14F-4D97-AF65-F5344CB8AC3E}">
        <p14:creationId xmlns:p14="http://schemas.microsoft.com/office/powerpoint/2010/main" val="292582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DA543-6605-4C30-979C-0B9826F012A5}"/>
              </a:ext>
            </a:extLst>
          </p:cNvPr>
          <p:cNvSpPr>
            <a:spLocks noGrp="1"/>
          </p:cNvSpPr>
          <p:nvPr>
            <p:ph type="title"/>
          </p:nvPr>
        </p:nvSpPr>
        <p:spPr/>
        <p:txBody>
          <a:bodyPr/>
          <a:lstStyle/>
          <a:p>
            <a:r>
              <a:rPr lang="es-GT" dirty="0"/>
              <a:t>Tecnología</a:t>
            </a:r>
          </a:p>
        </p:txBody>
      </p:sp>
      <p:sp>
        <p:nvSpPr>
          <p:cNvPr id="3" name="Marcador de contenido 2">
            <a:extLst>
              <a:ext uri="{FF2B5EF4-FFF2-40B4-BE49-F238E27FC236}">
                <a16:creationId xmlns:a16="http://schemas.microsoft.com/office/drawing/2014/main" id="{C06FEDFD-01F1-4315-8343-DCBC0C426F78}"/>
              </a:ext>
            </a:extLst>
          </p:cNvPr>
          <p:cNvSpPr>
            <a:spLocks noGrp="1"/>
          </p:cNvSpPr>
          <p:nvPr>
            <p:ph idx="1"/>
          </p:nvPr>
        </p:nvSpPr>
        <p:spPr/>
        <p:txBody>
          <a:bodyPr/>
          <a:lstStyle/>
          <a:p>
            <a:r>
              <a:rPr lang="es-GT" dirty="0"/>
              <a:t>Dada la necesidad de manejar las operaciones bancarias manteniendo la integridad de los datos, se ha decido utilizar un motor transaccional de base de datos como lo es Microsoft SQL Server (MSSQL).</a:t>
            </a:r>
          </a:p>
          <a:p>
            <a:r>
              <a:rPr lang="es-GT" dirty="0"/>
              <a:t>Para la manipulación y creación de la base de datos se utiliza SQL Server Management Studio (SSMS). </a:t>
            </a:r>
          </a:p>
        </p:txBody>
      </p:sp>
    </p:spTree>
    <p:extLst>
      <p:ext uri="{BB962C8B-B14F-4D97-AF65-F5344CB8AC3E}">
        <p14:creationId xmlns:p14="http://schemas.microsoft.com/office/powerpoint/2010/main" val="352273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724F4-CEE5-44B7-9E14-C400DE5589F7}"/>
              </a:ext>
            </a:extLst>
          </p:cNvPr>
          <p:cNvSpPr>
            <a:spLocks noGrp="1"/>
          </p:cNvSpPr>
          <p:nvPr>
            <p:ph type="title"/>
          </p:nvPr>
        </p:nvSpPr>
        <p:spPr>
          <a:xfrm>
            <a:off x="484013" y="2969722"/>
            <a:ext cx="3852460" cy="918556"/>
          </a:xfrm>
        </p:spPr>
        <p:txBody>
          <a:bodyPr/>
          <a:lstStyle/>
          <a:p>
            <a:r>
              <a:rPr lang="es-GT"/>
              <a:t>Modelo ER</a:t>
            </a:r>
            <a:endParaRPr lang="es-GT" dirty="0"/>
          </a:p>
        </p:txBody>
      </p:sp>
      <p:pic>
        <p:nvPicPr>
          <p:cNvPr id="10" name="Picture 9">
            <a:extLst>
              <a:ext uri="{FF2B5EF4-FFF2-40B4-BE49-F238E27FC236}">
                <a16:creationId xmlns:a16="http://schemas.microsoft.com/office/drawing/2014/main" id="{23E9F549-1D79-4DCB-B639-0CB885D6A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290" y="0"/>
            <a:ext cx="8064702" cy="6858000"/>
          </a:xfrm>
          <a:prstGeom prst="rect">
            <a:avLst/>
          </a:prstGeom>
        </p:spPr>
      </p:pic>
    </p:spTree>
    <p:extLst>
      <p:ext uri="{BB962C8B-B14F-4D97-AF65-F5344CB8AC3E}">
        <p14:creationId xmlns:p14="http://schemas.microsoft.com/office/powerpoint/2010/main" val="19611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4A163-D27F-46A9-BCBA-49F353B332C1}"/>
              </a:ext>
            </a:extLst>
          </p:cNvPr>
          <p:cNvSpPr>
            <a:spLocks noGrp="1"/>
          </p:cNvSpPr>
          <p:nvPr>
            <p:ph type="title"/>
          </p:nvPr>
        </p:nvSpPr>
        <p:spPr>
          <a:xfrm>
            <a:off x="8566593" y="5390153"/>
            <a:ext cx="3409422" cy="1752599"/>
          </a:xfrm>
        </p:spPr>
        <p:txBody>
          <a:bodyPr/>
          <a:lstStyle/>
          <a:p>
            <a:r>
              <a:rPr lang="es-GT" dirty="0"/>
              <a:t>Modelo Físico</a:t>
            </a:r>
          </a:p>
        </p:txBody>
      </p:sp>
      <p:pic>
        <p:nvPicPr>
          <p:cNvPr id="7" name="Marcador de contenido 6">
            <a:extLst>
              <a:ext uri="{FF2B5EF4-FFF2-40B4-BE49-F238E27FC236}">
                <a16:creationId xmlns:a16="http://schemas.microsoft.com/office/drawing/2014/main" id="{62C6B603-D95E-43E0-A7A6-B8F383E48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378" y="78230"/>
            <a:ext cx="10490359" cy="5622774"/>
          </a:xfrm>
        </p:spPr>
      </p:pic>
    </p:spTree>
    <p:extLst>
      <p:ext uri="{BB962C8B-B14F-4D97-AF65-F5344CB8AC3E}">
        <p14:creationId xmlns:p14="http://schemas.microsoft.com/office/powerpoint/2010/main" val="330431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60879-190F-4CEC-8D52-98421B24740A}"/>
              </a:ext>
            </a:extLst>
          </p:cNvPr>
          <p:cNvSpPr>
            <a:spLocks noGrp="1"/>
          </p:cNvSpPr>
          <p:nvPr>
            <p:ph type="title"/>
          </p:nvPr>
        </p:nvSpPr>
        <p:spPr/>
        <p:txBody>
          <a:bodyPr/>
          <a:lstStyle/>
          <a:p>
            <a:r>
              <a:rPr lang="es-GT" dirty="0"/>
              <a:t>Utilización</a:t>
            </a:r>
          </a:p>
        </p:txBody>
      </p:sp>
      <p:sp>
        <p:nvSpPr>
          <p:cNvPr id="3" name="Marcador de contenido 2">
            <a:extLst>
              <a:ext uri="{FF2B5EF4-FFF2-40B4-BE49-F238E27FC236}">
                <a16:creationId xmlns:a16="http://schemas.microsoft.com/office/drawing/2014/main" id="{2479361D-5C4B-4A3A-BC5D-7ED4F42421B8}"/>
              </a:ext>
            </a:extLst>
          </p:cNvPr>
          <p:cNvSpPr>
            <a:spLocks noGrp="1"/>
          </p:cNvSpPr>
          <p:nvPr>
            <p:ph idx="1"/>
          </p:nvPr>
        </p:nvSpPr>
        <p:spPr/>
        <p:txBody>
          <a:bodyPr>
            <a:normAutofit fontScale="92500" lnSpcReduction="10000"/>
          </a:bodyPr>
          <a:lstStyle/>
          <a:p>
            <a:r>
              <a:rPr lang="es-GT" dirty="0"/>
              <a:t>Para manipulación los datos de una manera fácil y conveniente, es necesario la construcción de un portal web.</a:t>
            </a:r>
          </a:p>
          <a:p>
            <a:r>
              <a:rPr lang="es-GT" dirty="0"/>
              <a:t>La proyección de resultados en vivo de las operaciones bancarias, es necesario la creación de vistas.</a:t>
            </a:r>
          </a:p>
          <a:p>
            <a:r>
              <a:rPr lang="es-GT" dirty="0"/>
              <a:t>Para la operación correcta, es necesario crear disparadores que ejecuten las acciones requeridas para mantener la integridad en los traspasos monetarios.</a:t>
            </a:r>
          </a:p>
          <a:p>
            <a:r>
              <a:rPr lang="es-GT" dirty="0"/>
              <a:t>Por seguridad de la información, se debe crear respaldos continuamente para evitar perder la integridad de la información en caso de fallas.</a:t>
            </a:r>
          </a:p>
        </p:txBody>
      </p:sp>
    </p:spTree>
    <p:extLst>
      <p:ext uri="{BB962C8B-B14F-4D97-AF65-F5344CB8AC3E}">
        <p14:creationId xmlns:p14="http://schemas.microsoft.com/office/powerpoint/2010/main" val="4163405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298</TotalTime>
  <Words>150</Words>
  <Application>Microsoft Office PowerPoint</Application>
  <PresentationFormat>Panorámica</PresentationFormat>
  <Paragraphs>12</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Parallax</vt:lpstr>
      <vt:lpstr>Banco Micolchon</vt:lpstr>
      <vt:lpstr>Tecnología</vt:lpstr>
      <vt:lpstr>Modelo ER</vt:lpstr>
      <vt:lpstr>Modelo Físico</vt:lpstr>
      <vt:lpstr>Utilización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Micolchon</dc:title>
  <dc:creator>Javier Mollinedo</dc:creator>
  <cp:lastModifiedBy>Javier Mollinedo</cp:lastModifiedBy>
  <cp:revision>15</cp:revision>
  <dcterms:created xsi:type="dcterms:W3CDTF">2019-03-20T00:36:35Z</dcterms:created>
  <dcterms:modified xsi:type="dcterms:W3CDTF">2019-03-21T02:09:33Z</dcterms:modified>
</cp:coreProperties>
</file>