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E38D-0A11-A8EA-9290-3C3E5107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1B089-3409-3E14-1120-9D7009F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893AB-E244-F914-7203-B576277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32AB18-4261-BDA4-F524-C5EC3E9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D53BF-C36B-6363-9BA4-F3DAE29B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4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0B84C-C5BC-F561-4F70-ED076403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F80A5D-2FF8-6C5C-83C1-97ABA953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8C1AE-CAA8-BA3D-BE0A-AB1D4B3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740EE-60E3-E585-28F8-C4E11448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D5BDB-AEB8-7920-B91B-ED7F9442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16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0FD55-D495-A57B-C3E4-02938A3E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878E9B-7B17-070A-439C-0BA333BA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3139E-EC96-AD03-9200-E0F204F2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2DBC2-F440-9A68-E8D5-E3A78F21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54FF3-90B9-BBCF-5370-5BF9F91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21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19CE-C4C6-65F1-8CA2-1BCCB102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E2CBC-404C-19D0-7391-378B7AA4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B6A1C-F405-2155-3F29-C0C2B7F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C883B-8BB2-DD67-6747-BBA96C0B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01514-3C9E-FFA7-F154-8C0D6B8A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24532-4EC0-0B33-5543-FD37902F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0E774-6E7A-CD0B-DF8C-16D1A7E8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34E78-D277-ECD4-FB7D-8E7F4F14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A7FD1-A0AF-8CE1-00EA-590711EB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02753-E3C4-C562-062C-E7E06F5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9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816D-6DE0-A010-A955-32F8BC79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69599-54CA-2BEA-9463-ABDD0D4B5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CFBEB-3ACF-5B6F-EBB4-782D4603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CA627-99C8-7240-FC8A-24726338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7FAF2E-6137-1185-8E8B-CC04F809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5FD87-3B63-94CD-F067-8B95DE2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26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5D06C-147F-B9F3-0E9C-97C1BDC2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B2018-E698-CA37-70EB-FDDEA0E6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6119F4-7082-6818-E0A0-35CC7ACB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83AC35-2B07-B018-7724-A57843D07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57E25D-7B23-03F7-94DC-820994B68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0D033C-E2BB-ED2E-5DA5-B8EDFE01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8BCC3F-3681-8E99-5044-644B4537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043683-6FDC-F718-AA97-F4BFDA6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8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437E3-57DC-0B7B-E37A-0192016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F65FB8-CED8-99E9-5F22-4A9095B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E16F65-A6C7-EDC9-DD6C-8AFEC0C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DE7B25-9CD6-9018-9D14-9089EC1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0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719CA2-E756-B1BF-CDF5-3B6E8C72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640F37-B068-EAB2-420B-B4F6902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D92EA2-A90D-5C47-2A13-0859F240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003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3F7D-6FCA-FD6F-6A8E-34678370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10BED-253D-BAD1-8173-6A9E9BB4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C25CAD-621A-CED1-1E6D-8BD47A81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78FC77-B7F5-DB96-B809-055A1063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7F080-C40E-E508-DB41-ABD7CAEC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661B2-781E-9A51-AB31-54736FE2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1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C7CF-0A6B-4E8C-D668-90981B6D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F0299B-F97C-6E45-5575-BBB909E5E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BCE22-601E-D7FD-6E37-7ABA0434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7963D-0CC1-B7E3-5491-15D98F6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5E46ED-BFF3-0994-00AC-944616A1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4C265-2333-DE8E-AE7F-612A977D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5314BD-837E-DEC6-EE3F-DF39EFB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0F3B6-0C70-0211-A398-C685066F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3BA94-50DB-B0D1-EA07-807E48CB9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7D2C-F69B-45E1-9168-9B4EB51E45EC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9DB0-1B3B-E6BE-85C1-6E1FBD846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B5021-D9FC-1F64-6CD3-9F4AC52E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5E1A-38C9-494B-8603-F6F90B2BF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B83A5-8E9E-493C-FE22-36B06FD72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TEST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4F023E-6731-B5A2-8B15-5AFFD3CD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732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josue lopez</dc:creator>
  <cp:lastModifiedBy>josue lopez</cp:lastModifiedBy>
  <cp:revision>1</cp:revision>
  <dcterms:created xsi:type="dcterms:W3CDTF">2024-02-19T20:53:30Z</dcterms:created>
  <dcterms:modified xsi:type="dcterms:W3CDTF">2024-02-19T20:53:48Z</dcterms:modified>
</cp:coreProperties>
</file>