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1D5940-FC4A-4F4A-8F5F-6C4E3D49BF1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tableu_proyecto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005D3D-07F3-4E37-A8CD-58D5DAACDE4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1/4/2025 07:43:16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ivicios mas demandados" id="10" name="slide10">
            <a:extLst>
              <a:ext uri="{FF2B5EF4-FFF2-40B4-BE49-F238E27FC236}">
                <a16:creationId xmlns:a16="http://schemas.microsoft.com/office/drawing/2014/main" id="{1F171F38-2F87-4642-B5FF-868F3BEA64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43" y="0"/>
            <a:ext cx="5570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ios  mas rentables" id="11" name="slide11">
            <a:extLst>
              <a:ext uri="{FF2B5EF4-FFF2-40B4-BE49-F238E27FC236}">
                <a16:creationId xmlns:a16="http://schemas.microsoft.com/office/drawing/2014/main" id="{F24408CA-136E-4039-9D9B-2FA44AF1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74" y="0"/>
            <a:ext cx="698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centaje de Servicio por Tipo de Cliente 11" id="12" name="slide12">
            <a:extLst>
              <a:ext uri="{FF2B5EF4-FFF2-40B4-BE49-F238E27FC236}">
                <a16:creationId xmlns:a16="http://schemas.microsoft.com/office/drawing/2014/main" id="{E0077794-2BC9-4E5F-8EEE-05DF68677D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70" y="0"/>
            <a:ext cx="4488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gresos anuales y mensuales" id="2" name="slide2">
            <a:extLst>
              <a:ext uri="{FF2B5EF4-FFF2-40B4-BE49-F238E27FC236}">
                <a16:creationId xmlns:a16="http://schemas.microsoft.com/office/drawing/2014/main" id="{01C6E1A3-0664-41F7-9881-F5F552E6CB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67" y="0"/>
            <a:ext cx="7117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gresos Totales Anuales" id="3" name="slide3">
            <a:extLst>
              <a:ext uri="{FF2B5EF4-FFF2-40B4-BE49-F238E27FC236}">
                <a16:creationId xmlns:a16="http://schemas.microsoft.com/office/drawing/2014/main" id="{7316BEF6-D20F-4A6E-A404-CDF15F8B6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81" y="0"/>
            <a:ext cx="621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gresos Mensuales con filtro por años" id="4" name="slide4">
            <a:extLst>
              <a:ext uri="{FF2B5EF4-FFF2-40B4-BE49-F238E27FC236}">
                <a16:creationId xmlns:a16="http://schemas.microsoft.com/office/drawing/2014/main" id="{F615E517-232A-4D45-9493-8F4DA19E2A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35" y="0"/>
            <a:ext cx="5869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nes de servicio mensuales" id="5" name="slide5">
            <a:extLst>
              <a:ext uri="{FF2B5EF4-FFF2-40B4-BE49-F238E27FC236}">
                <a16:creationId xmlns:a16="http://schemas.microsoft.com/office/drawing/2014/main" id="{5463E719-EF45-47F5-8E48-14F06F5B60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92" y="0"/>
            <a:ext cx="4934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de Cliente por tipo" id="6" name="slide6">
            <a:extLst>
              <a:ext uri="{FF2B5EF4-FFF2-40B4-BE49-F238E27FC236}">
                <a16:creationId xmlns:a16="http://schemas.microsoft.com/office/drawing/2014/main" id="{EA29143C-F22F-45C5-B7B6-EF63561C34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71450"/>
            <a:ext cx="356235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nes de servicio por genero" id="7" name="slide7">
            <a:extLst>
              <a:ext uri="{FF2B5EF4-FFF2-40B4-BE49-F238E27FC236}">
                <a16:creationId xmlns:a16="http://schemas.microsoft.com/office/drawing/2014/main" id="{6B1425E8-F7AB-4113-849E-3838A6482F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57162"/>
            <a:ext cx="81153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gresos Mensuales con filtro por años (2)" id="8" name="slide8">
            <a:extLst>
              <a:ext uri="{FF2B5EF4-FFF2-40B4-BE49-F238E27FC236}">
                <a16:creationId xmlns:a16="http://schemas.microsoft.com/office/drawing/2014/main" id="{DFC0AB10-E7A1-4730-9199-8DC391CDB4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500062"/>
            <a:ext cx="66960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a y modelo de vehiculos con mas mantenimientos" id="9" name="slide9">
            <a:extLst>
              <a:ext uri="{FF2B5EF4-FFF2-40B4-BE49-F238E27FC236}">
                <a16:creationId xmlns:a16="http://schemas.microsoft.com/office/drawing/2014/main" id="{09578BF7-3DE1-46F9-B261-8C0F2EE22C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73" y="0"/>
            <a:ext cx="6989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2025-04-01T13:43:17Z</dcterms:created>
  <dcterms:modified xsi:type="dcterms:W3CDTF">2025-04-01T13:43:17Z</dcterms:modified>
</cp:coreProperties>
</file>