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Nunito"/>
      <p:regular r:id="rId10"/>
      <p:bold r:id="rId11"/>
      <p:italic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Nunito-bold.fntdata"/><Relationship Id="rId10" Type="http://schemas.openxmlformats.org/officeDocument/2006/relationships/font" Target="fonts/Nunito-regular.fntdata"/><Relationship Id="rId13" Type="http://schemas.openxmlformats.org/officeDocument/2006/relationships/font" Target="fonts/Nunito-boldItalic.fntdata"/><Relationship Id="rId12" Type="http://schemas.openxmlformats.org/officeDocument/2006/relationships/font" Target="fonts/Nuni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628efe712e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628efe712e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628efe712e_0_2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628efe712e_0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628efe712e_0_2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628efe712e_0_2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Segunda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-419"/>
              <a:t>Lorem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3333</a:t>
            </a:r>
            <a:endParaRPr/>
          </a:p>
        </p:txBody>
      </p:sp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4444</a:t>
            </a:r>
            <a:endParaRPr/>
          </a:p>
        </p:txBody>
      </p:sp>
      <p:sp>
        <p:nvSpPr>
          <p:cNvPr id="147" name="Google Shape;147;p1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-419"/>
              <a:t>4444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