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1" r:id="rId9"/>
    <p:sldId id="262" r:id="rId10"/>
    <p:sldId id="270" r:id="rId11"/>
    <p:sldId id="271" r:id="rId12"/>
    <p:sldId id="275" r:id="rId13"/>
    <p:sldId id="276" r:id="rId14"/>
    <p:sldId id="277" r:id="rId15"/>
    <p:sldId id="273" r:id="rId16"/>
    <p:sldId id="274" r:id="rId17"/>
    <p:sldId id="263" r:id="rId18"/>
    <p:sldId id="264" r:id="rId19"/>
    <p:sldId id="265" r:id="rId20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0D692-AB62-4360-B4D2-6091EBF5E70F}">
  <a:tblStyle styleId="{5760D692-AB62-4360-B4D2-6091EBF5E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4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12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956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317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51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962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046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29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16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56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10515600" cy="5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0437" y="366712"/>
            <a:ext cx="44069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/>
        </p:nvSpPr>
        <p:spPr>
          <a:xfrm>
            <a:off x="6675487" y="4985470"/>
            <a:ext cx="570807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Mihir (201600045)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Chandni Agarwal (201600052)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	Sweta Agarwal (201600091)</a:t>
            </a:r>
            <a:endParaRPr dirty="0"/>
          </a:p>
        </p:txBody>
      </p:sp>
      <p:sp>
        <p:nvSpPr>
          <p:cNvPr id="80" name="Google Shape;80;p12"/>
          <p:cNvSpPr txBox="1"/>
          <p:nvPr/>
        </p:nvSpPr>
        <p:spPr>
          <a:xfrm>
            <a:off x="325387" y="4985470"/>
            <a:ext cx="63501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uidance  of :-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Dr.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Kumar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Chakraborty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Associate Professor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Computer Science and Engineering</a:t>
            </a:r>
            <a:endParaRPr dirty="0"/>
          </a:p>
        </p:txBody>
      </p:sp>
      <p:sp>
        <p:nvSpPr>
          <p:cNvPr id="77" name="Google Shape;77;p12"/>
          <p:cNvSpPr txBox="1"/>
          <p:nvPr/>
        </p:nvSpPr>
        <p:spPr>
          <a:xfrm>
            <a:off x="422369" y="1985675"/>
            <a:ext cx="112047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ID: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Project Final Presentation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Extraction using Convolutional Neural Networks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90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cs typeface="Times New Roman"/>
                <a:sym typeface="Times New Roman"/>
              </a:rPr>
              <a:t>DESIGN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3614" r="38007" b="3855"/>
          <a:stretch/>
        </p:blipFill>
        <p:spPr bwMode="auto">
          <a:xfrm>
            <a:off x="4952829" y="900546"/>
            <a:ext cx="2175165" cy="5320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11237" y="6220691"/>
            <a:ext cx="515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Flow Diagram of Solution Strategy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7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90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cs typeface="Times New Roman"/>
                <a:sym typeface="Times New Roman"/>
              </a:rPr>
              <a:t>DESIGN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311237" y="6220691"/>
            <a:ext cx="5153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CNN model for World War II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45" y="765809"/>
            <a:ext cx="7822533" cy="53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3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cs typeface="Times New Roman"/>
                <a:sym typeface="Times New Roman"/>
              </a:rPr>
              <a:t>EXPERIMENTAL RESULTS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2262" y="1358900"/>
            <a:ext cx="11436300" cy="5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vectorization:</a:t>
            </a:r>
          </a:p>
        </p:txBody>
      </p:sp>
      <p:pic>
        <p:nvPicPr>
          <p:cNvPr id="4" name="Picture 3" descr="d2v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3695132" y="2510365"/>
            <a:ext cx="4690560" cy="26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7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cs typeface="Times New Roman"/>
                <a:sym typeface="Times New Roman"/>
              </a:rPr>
              <a:t>EXPERIMENTAL RESULTS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2262" y="1358900"/>
            <a:ext cx="11436300" cy="5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and selection: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58" y="2534949"/>
            <a:ext cx="2866160" cy="3359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14" y="2534949"/>
            <a:ext cx="6219751" cy="33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cs typeface="Times New Roman"/>
                <a:sym typeface="Times New Roman"/>
              </a:rPr>
              <a:t>EXPERIMENTAL RESULTS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2262" y="1358900"/>
            <a:ext cx="11436300" cy="5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Model Behaviour: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Model Graph for World War II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2" y="2342782"/>
            <a:ext cx="4902835" cy="353123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200" y="2342781"/>
            <a:ext cx="4902835" cy="35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0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cs typeface="Times New Roman"/>
                <a:sym typeface="Times New Roman"/>
              </a:rPr>
              <a:t>CONCLUSION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2262" y="1358900"/>
            <a:ext cx="11436300" cy="3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Text summarizer was created using Convolutional Neural Network.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summarizer created was specific for different domains 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verified using BLEU.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created summarizer generates acceptable results with low computational complexity.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0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latin typeface="Times New Roman"/>
                <a:cs typeface="Times New Roman"/>
                <a:sym typeface="Times New Roman"/>
              </a:rPr>
              <a:t>LIMITATIONS &amp; FUTURE SCOPE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2262" y="1358900"/>
            <a:ext cx="11436300" cy="48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CNN makes the architecture highly supervised.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needs to be trained by classes specific to the domain of the document.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 this training needs to be created, classes need to be defined.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some more time and refining the model, architecture is expected to summarize any document specific to at least one domain without use of any exhaustive algorithm.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5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47712" y="784225"/>
            <a:ext cx="10606200" cy="60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003425" y="6005512"/>
            <a:ext cx="2598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6229350" y="6005512"/>
            <a:ext cx="2397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ACTIVITY</a:t>
            </a:r>
            <a:endParaRPr dirty="0"/>
          </a:p>
        </p:txBody>
      </p:sp>
      <p:sp>
        <p:nvSpPr>
          <p:cNvPr id="126" name="Google Shape;126;p19"/>
          <p:cNvSpPr txBox="1"/>
          <p:nvPr/>
        </p:nvSpPr>
        <p:spPr>
          <a:xfrm>
            <a:off x="2003425" y="6418262"/>
            <a:ext cx="2598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WORK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209675" y="6064250"/>
            <a:ext cx="558900" cy="2523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359400" y="6064250"/>
            <a:ext cx="560400" cy="2523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12" y="6469062"/>
            <a:ext cx="561975" cy="26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65" y="674810"/>
            <a:ext cx="8777093" cy="51781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282575" y="947933"/>
            <a:ext cx="11669700" cy="3588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Mikolov, Tomas, et al. "Efficient estimation of word representations in vector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space.”arXiv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arXiv:1301.3781(2013).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Mikolov, Tomas, et al. "Distributed representations of words and phrases and their 	compositionality."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neural information processing 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2013.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just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Yoon. "Convolutional neural networks for sentence classification."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arXivpreprint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arXiv:1408.5882(2014).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Papineni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Kishore, et al. "BLEU: a method for automatic evaluation of machine 	translation."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40th annual meeting on association for computational 	linguistics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Association for Computational Linguistics, 2002.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76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u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93712" y="412442"/>
            <a:ext cx="108600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812800" y="1098550"/>
            <a:ext cx="106491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1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5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THANK  YOU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68325" y="1465262"/>
            <a:ext cx="106491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						7. Experimental Results</a:t>
            </a:r>
            <a:endParaRPr sz="24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					8. Conclusion</a:t>
            </a:r>
            <a:endParaRPr sz="24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					9. Limitations &amp; Future Scope</a:t>
            </a:r>
            <a:endParaRPr sz="24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					10.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 sz="24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Strategy					11. References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Design</a:t>
            </a:r>
            <a:endParaRPr sz="2400" dirty="0"/>
          </a:p>
          <a:p>
            <a:pPr marL="3429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68325" y="437842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44475" y="115887"/>
            <a:ext cx="115776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2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44475" y="1108365"/>
            <a:ext cx="11577600" cy="551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 has been one of the intriguing tasks of Natural Language Processing (NLP).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is a technique of briefing a large text document by extracting its significant information.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at using Convolutional Neural Network(CNN) for extraction of important information from a large text document.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expected that acceptable results will be obtained using CNN and that will be much efficient in terms of both accuracy as well as computational cost</a:t>
            </a: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2400" b="0" i="0" u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22262" y="92075"/>
            <a:ext cx="11031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22262" y="1262062"/>
            <a:ext cx="11031600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information available today is huge. Moreover, with the spread of internet, it has been easy to share and avail any information.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Although, data is available in abundance, it is hard to find whether it is reliable or not.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is a process by which a large document can be expressed by comparatively smaller one, pertaining significant information that was conveyed by the original document.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both Information Retrieval and Information Filtering.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can be further categorized as extractive text summarization and abstractive text summarization.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22262" y="92075"/>
            <a:ext cx="11031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22262" y="1262062"/>
            <a:ext cx="11031600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proposed in this project considers the fact that in this era, the data is available in abundance but computational capacity is limited.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an approach with acceptable computational cost and efficient result using Convolutional Neural Network (also known as CNN) is proposed.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of using CNN for Information Extraction is to reduce the computational complexity that is offered by traditional approaches.</a:t>
            </a:r>
          </a:p>
          <a:p>
            <a:pPr marL="228600" lvl="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 have found its uses in language translation, sentiment analysis, spam filtering and other NLP tasks.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7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06375" y="101600"/>
            <a:ext cx="116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59698"/>
              </p:ext>
            </p:extLst>
          </p:nvPr>
        </p:nvGraphicFramePr>
        <p:xfrm>
          <a:off x="678875" y="897042"/>
          <a:ext cx="10806545" cy="5273040"/>
        </p:xfrm>
        <a:graphic>
          <a:graphicData uri="http://schemas.openxmlformats.org/drawingml/2006/table">
            <a:tbl>
              <a:tblPr firstRow="1" bandRow="1">
                <a:tableStyleId>{5760D692-AB62-4360-B4D2-6091EBF5E70F}</a:tableStyleId>
              </a:tblPr>
              <a:tblGrid>
                <a:gridCol w="706580">
                  <a:extLst>
                    <a:ext uri="{9D8B030D-6E8A-4147-A177-3AD203B41FA5}">
                      <a16:colId xmlns:a16="http://schemas.microsoft.com/office/drawing/2014/main" val="413657185"/>
                    </a:ext>
                  </a:extLst>
                </a:gridCol>
                <a:gridCol w="1593272">
                  <a:extLst>
                    <a:ext uri="{9D8B030D-6E8A-4147-A177-3AD203B41FA5}">
                      <a16:colId xmlns:a16="http://schemas.microsoft.com/office/drawing/2014/main" val="1687917914"/>
                    </a:ext>
                  </a:extLst>
                </a:gridCol>
                <a:gridCol w="2535382">
                  <a:extLst>
                    <a:ext uri="{9D8B030D-6E8A-4147-A177-3AD203B41FA5}">
                      <a16:colId xmlns:a16="http://schemas.microsoft.com/office/drawing/2014/main" val="1831229527"/>
                    </a:ext>
                  </a:extLst>
                </a:gridCol>
                <a:gridCol w="2923309">
                  <a:extLst>
                    <a:ext uri="{9D8B030D-6E8A-4147-A177-3AD203B41FA5}">
                      <a16:colId xmlns:a16="http://schemas.microsoft.com/office/drawing/2014/main" val="510364529"/>
                    </a:ext>
                  </a:extLst>
                </a:gridCol>
                <a:gridCol w="3048002">
                  <a:extLst>
                    <a:ext uri="{9D8B030D-6E8A-4147-A177-3AD203B41FA5}">
                      <a16:colId xmlns:a16="http://schemas.microsoft.com/office/drawing/2014/main" val="1798039721"/>
                    </a:ext>
                  </a:extLst>
                </a:gridCol>
              </a:tblGrid>
              <a:tr h="61310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IN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No.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and</a:t>
                      </a:r>
                      <a:r>
                        <a:rPr lang="en-IN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Publication Details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Relevance to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43758"/>
                  </a:ext>
                </a:extLst>
              </a:tr>
              <a:tr h="95037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 Mikolov, K Chen, G </a:t>
                      </a:r>
                      <a:r>
                        <a:rPr lang="en-IN" sz="1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Corrado</a:t>
                      </a:r>
                      <a:r>
                        <a:rPr lang="en-IN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 J Dean</a:t>
                      </a:r>
                      <a:endParaRPr lang="en-IN" sz="18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Efficient estimation of word representations in vector space -</a:t>
                      </a:r>
                      <a:r>
                        <a:rPr lang="en-IN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arXiv preprint arXiv:1301.3781 (2013).</a:t>
                      </a: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Two novel architectures proposed for</a:t>
                      </a:r>
                      <a:r>
                        <a:rPr lang="en-US" sz="1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word embedding.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architecture saves contextual similarities, analogies and linear regularities.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helped by directing towards a path to numerically represent the text document with its semantical meaning preserved.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6708"/>
                  </a:ext>
                </a:extLst>
              </a:tr>
              <a:tr h="95037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Mikolov, I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Sutskever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 Chen, GS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Corrado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Representati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Words and Phrases and their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nality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Advances in neural information processing systems. 2013.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Elaborates the working of one of the said novel architectures, namely,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Skipgram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architecture proposed in the above work. It expresses that the model gives high quality word vectors, elaborates the working of thee model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helped understand the working of PVDBOW (equivalent to Skip-gram) architecture for its extended embedding technique of doc2vec.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394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06375" y="101600"/>
            <a:ext cx="116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3889"/>
              </p:ext>
            </p:extLst>
          </p:nvPr>
        </p:nvGraphicFramePr>
        <p:xfrm>
          <a:off x="637202" y="751182"/>
          <a:ext cx="10806545" cy="5821680"/>
        </p:xfrm>
        <a:graphic>
          <a:graphicData uri="http://schemas.openxmlformats.org/drawingml/2006/table">
            <a:tbl>
              <a:tblPr firstRow="1" bandRow="1">
                <a:tableStyleId>{5760D692-AB62-4360-B4D2-6091EBF5E70F}</a:tableStyleId>
              </a:tblPr>
              <a:tblGrid>
                <a:gridCol w="706580">
                  <a:extLst>
                    <a:ext uri="{9D8B030D-6E8A-4147-A177-3AD203B41FA5}">
                      <a16:colId xmlns:a16="http://schemas.microsoft.com/office/drawing/2014/main" val="413657185"/>
                    </a:ext>
                  </a:extLst>
                </a:gridCol>
                <a:gridCol w="1593272">
                  <a:extLst>
                    <a:ext uri="{9D8B030D-6E8A-4147-A177-3AD203B41FA5}">
                      <a16:colId xmlns:a16="http://schemas.microsoft.com/office/drawing/2014/main" val="1687917914"/>
                    </a:ext>
                  </a:extLst>
                </a:gridCol>
                <a:gridCol w="2701746">
                  <a:extLst>
                    <a:ext uri="{9D8B030D-6E8A-4147-A177-3AD203B41FA5}">
                      <a16:colId xmlns:a16="http://schemas.microsoft.com/office/drawing/2014/main" val="1831229527"/>
                    </a:ext>
                  </a:extLst>
                </a:gridCol>
                <a:gridCol w="3034145">
                  <a:extLst>
                    <a:ext uri="{9D8B030D-6E8A-4147-A177-3AD203B41FA5}">
                      <a16:colId xmlns:a16="http://schemas.microsoft.com/office/drawing/2014/main" val="510364529"/>
                    </a:ext>
                  </a:extLst>
                </a:gridCol>
                <a:gridCol w="2770802">
                  <a:extLst>
                    <a:ext uri="{9D8B030D-6E8A-4147-A177-3AD203B41FA5}">
                      <a16:colId xmlns:a16="http://schemas.microsoft.com/office/drawing/2014/main" val="1798039721"/>
                    </a:ext>
                  </a:extLst>
                </a:gridCol>
              </a:tblGrid>
              <a:tr h="61310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IN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No.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and</a:t>
                      </a:r>
                      <a:r>
                        <a:rPr lang="en-IN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Publication Details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Relevance to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443758"/>
                  </a:ext>
                </a:extLst>
              </a:tr>
              <a:tr h="95037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Kim, Yoon .</a:t>
                      </a:r>
                      <a:endParaRPr lang="en-IN" sz="18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 for sentence classification. - arXiv preprint arXiv:1408. 5882 (2014 ).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Describes how a convolutional neural network is used to train pre - trained word vectors for sentence -level classification.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Vectors trained using continuous bag of words architecture.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helped with classification of sentences in accordance to the pre -trained classes using CNN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6708"/>
                  </a:ext>
                </a:extLst>
              </a:tr>
              <a:tr h="950378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Kishore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Papineni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Salim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Roukos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Todd Ward, and Wei -Jing Zhu </a:t>
                      </a:r>
                      <a:endParaRPr lang="en-IN" sz="18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BLEU: a Method for Automatic Evaluation of Machine Translation - Proceeding s of the 40th annual meeting on association for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linguistics. Association for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Linguistics, 2002.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(bilingual evaluation understudy) is an algorithm for evaluating the quality of text which has been machine generated.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helped with the evaluation of generated summary against human generated summary.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94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46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82575" y="260350"/>
            <a:ext cx="1170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 sz="32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282575" y="1099805"/>
            <a:ext cx="11707800" cy="538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is available in large volume and thus it is hard to know even about the authenticity of the information.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approaches are employed to perform this information extraction but can be computationally heavy. </a:t>
            </a:r>
          </a:p>
          <a:p>
            <a:pPr marL="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of the Traditional Algorithm was measured based on the output generated from data and was not robust due to limited availability of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the present era, where data is available in abundance, the computational power is limited.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22262" y="115887"/>
            <a:ext cx="114363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STRATEGY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2262" y="1358900"/>
            <a:ext cx="11436300" cy="5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document into the list of its composite sentences and design classes.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to be converted to vectors using embedding technique of Doc2Vec.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CNN, the included sentence is to be mapped to one of the customized classes.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mapped list of sentences, the sentence that appears first in the document is added to the target extracted information.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corresponding class the steps are to be repeated till the end of document is reached.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1202</Words>
  <Application>Microsoft Office PowerPoint</Application>
  <PresentationFormat>Widescreen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CONTENT</vt:lpstr>
      <vt:lpstr>ABSTRACT</vt:lpstr>
      <vt:lpstr>INTRODUCTION</vt:lpstr>
      <vt:lpstr>INTRODUCTION</vt:lpstr>
      <vt:lpstr>LITERATURE SURVEY</vt:lpstr>
      <vt:lpstr>LITERATURE SURVEY</vt:lpstr>
      <vt:lpstr>PROBLEM DEFINITION</vt:lpstr>
      <vt:lpstr>SOLUTION STRATEGY</vt:lpstr>
      <vt:lpstr>DESIGN</vt:lpstr>
      <vt:lpstr>DESIGN</vt:lpstr>
      <vt:lpstr>EXPERIMENTAL RESULTS</vt:lpstr>
      <vt:lpstr>EXPERIMENTAL RESULTS</vt:lpstr>
      <vt:lpstr>EXPERIMENTAL RESULTS</vt:lpstr>
      <vt:lpstr>CONCLUSION</vt:lpstr>
      <vt:lpstr>LIMITATIONS &amp; FUTURE SCOPE</vt:lpstr>
      <vt:lpstr>                                        GANTT CHART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 Agarwal</dc:creator>
  <cp:lastModifiedBy>Mihir Sam</cp:lastModifiedBy>
  <cp:revision>64</cp:revision>
  <dcterms:modified xsi:type="dcterms:W3CDTF">2019-11-16T03:55:07Z</dcterms:modified>
</cp:coreProperties>
</file>