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0D692-AB62-4360-B4D2-6091EBF5E70F}">
  <a:tblStyle styleId="{5760D692-AB62-4360-B4D2-6091EBF5E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4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437" y="366712"/>
            <a:ext cx="44069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422369" y="1985675"/>
            <a:ext cx="112047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ID: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Synopsis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Extraction using Convolutional Neural Networks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/>
          </a:p>
        </p:txBody>
      </p:sp>
      <p:sp>
        <p:nvSpPr>
          <p:cNvPr id="78" name="Google Shape;78;p12"/>
          <p:cNvSpPr txBox="1"/>
          <p:nvPr/>
        </p:nvSpPr>
        <p:spPr>
          <a:xfrm>
            <a:off x="6675487" y="4985470"/>
            <a:ext cx="570807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Mihir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(201600045)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Chandni Agarwal (201600052)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Sweta Agarwal (201600091)</a:t>
            </a:r>
            <a:endParaRPr dirty="0"/>
          </a:p>
        </p:txBody>
      </p:sp>
      <p:sp>
        <p:nvSpPr>
          <p:cNvPr id="80" name="Google Shape;80;p12"/>
          <p:cNvSpPr txBox="1"/>
          <p:nvPr/>
        </p:nvSpPr>
        <p:spPr>
          <a:xfrm>
            <a:off x="325387" y="4985470"/>
            <a:ext cx="6350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uidance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:-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Kumar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Chakraborty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Computer Science and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812800" y="1098550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68325" y="1465262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3429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68325" y="465137"/>
            <a:ext cx="105156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4475" y="115887"/>
            <a:ext cx="115776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44475" y="1108365"/>
            <a:ext cx="11577600" cy="55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Information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has been one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of the important task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Natural Language Processing (NLP).</a:t>
            </a:r>
            <a:endParaRPr dirty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The said task have been accomplished by using sophisticated machine learning algorithms like Nave Bayes.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We will try to approach the problem using Convolutional Neural Networks (CNN) with least possible hyper parameter tuning on pre trained word vectors.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expected that we can reach our goal with considerable results using CNN that will be computationally much efficient than the traditional approaches.</a:t>
            </a: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22262" y="92075"/>
            <a:ext cx="11031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22262" y="1262062"/>
            <a:ext cx="110316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is a burgeoning topic in the computer science research field on Deep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earning.</a:t>
            </a:r>
            <a:endParaRPr dirty="0" smtClean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rapid growth of online data, Information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xtraction has become one of the key technique for handling and organizing text data.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The main idea of using CNN for Information Extraction is to reduce the computational complexities that is offered by traditional approaches.</a:t>
            </a:r>
            <a:endParaRPr dirty="0" smtClean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Information Extraction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found its uses in language translation, sentiment analysis, spam filtering and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other NLP tasks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06375" y="101600"/>
            <a:ext cx="116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graphicFrame>
        <p:nvGraphicFramePr>
          <p:cNvPr id="104" name="Google Shape;104;p16"/>
          <p:cNvGraphicFramePr/>
          <p:nvPr>
            <p:extLst>
              <p:ext uri="{D42A27DB-BD31-4B8C-83A1-F6EECF244321}">
                <p14:modId xmlns:p14="http://schemas.microsoft.com/office/powerpoint/2010/main" val="2928818122"/>
              </p:ext>
            </p:extLst>
          </p:nvPr>
        </p:nvGraphicFramePr>
        <p:xfrm>
          <a:off x="231775" y="1176337"/>
          <a:ext cx="11630000" cy="5422116"/>
        </p:xfrm>
        <a:graphic>
          <a:graphicData uri="http://schemas.openxmlformats.org/drawingml/2006/table">
            <a:tbl>
              <a:tblPr>
                <a:noFill/>
                <a:tableStyleId>{5760D692-AB62-4360-B4D2-6091EBF5E70F}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2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NO.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&amp; PAPER DETAILS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RELEVANCE TO THE PROJCT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0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Convolutional Neural Networks for Sentence Classification” Y. Kim 2014 in Conference on Empirical Methods in Natural Language Processing (EMNLP’14)”</a:t>
                      </a:r>
                      <a:endParaRPr sz="1800" b="0" i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Despite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little tuning of hyper parameters, a simple CNN with one layer of convolution perform remarkably well.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an approach for training the model, using Convolutional Neural Network. </a:t>
                      </a:r>
                      <a:endParaRPr sz="1800" dirty="0"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28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Shen, X. He, J. Gao, L. Deng, G. </a:t>
                      </a:r>
                      <a:r>
                        <a:rPr lang="en-IN" sz="1800" b="0" i="0" u="none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Mesnil</a:t>
                      </a:r>
                      <a:r>
                        <a:rPr lang="en-IN" sz="1800" b="0" i="0" u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 2014. Learning Semantic Representations Using </a:t>
                      </a:r>
                      <a:r>
                        <a:rPr lang="en-IN" sz="1800" b="0" i="0" u="none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ConvolutionalNeuralNetworksforWebSearch</a:t>
                      </a:r>
                      <a:r>
                        <a:rPr lang="en-IN" sz="1800" b="0" i="0" u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 </a:t>
                      </a:r>
                      <a:r>
                        <a:rPr lang="en-IN" sz="1800" b="0" i="0" u="none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InProceedings</a:t>
                      </a:r>
                      <a:r>
                        <a:rPr lang="en-IN" sz="1800" b="0" i="0" u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of WWW 2014</a:t>
                      </a:r>
                      <a:endParaRPr sz="1800" b="0" i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a CNN to extract both local contextual features (via the convolution layer) and global contextual features (via the max-pooling layer) from text. </a:t>
                      </a:r>
                      <a:endParaRPr sz="1800" b="0" i="0" u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dirty="0" smtClean="0"/>
                        <a:t>extraction features using CNN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0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Mikolov</a:t>
                      </a: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Tomas; et al. (2013). "Efficient Estimation of Word Representations in Vector Space"</a:t>
                      </a:r>
                      <a:endParaRPr sz="1800" b="0" i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eproposetwonovelmodelarchitecturesforcomputingcontinuousvectorrepresentationsofwordsfromverylargedatasets</a:t>
                      </a:r>
                      <a:endParaRPr sz="1800" b="0" i="0" u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dirty="0" smtClean="0"/>
                        <a:t>Distributive Representation of words in vector space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2575" y="260350"/>
            <a:ext cx="1170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DEFINATION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282575" y="1493837"/>
            <a:ext cx="11707800" cy="5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when the idea for Information Extraction came up with different algorithms the data scientists faced the  scarcity of data so then with less amount of data the goal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mainly was  accuracy of the algorithm .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we live in 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era where we have large amount of data which leads to limitation of computational power and so now the requirement is to have an architecture utilizing least possible computationa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cost  best performance.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project is to develop a Model for Information Extraction using Convolutional Neural Networks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>
              <a:lnSpc>
                <a:spcPct val="150000"/>
              </a:lnSpc>
              <a:buSzPts val="2400"/>
            </a:pPr>
            <a:r>
              <a:rPr lang="en-IN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convert the dataset into a distributed vector representation of words using embedding techniques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like word2vec, </a:t>
            </a:r>
            <a:r>
              <a:rPr lang="en-IN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GloVe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embedding</a:t>
            </a:r>
            <a:r>
              <a:rPr lang="en-IN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word vectors thus obtained will be feed into a convolutional Neural Network.</a:t>
            </a: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CNN will consist of Convolutional layer, Pooling Layer, Dropout Layer, Fully Connected Layer and different activation functions.</a:t>
            </a: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 will tune the hyper parameters of CNN to train the pre-trained word vectors.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>
              <a:lnSpc>
                <a:spcPct val="150000"/>
              </a:lnSpc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Desired Information is Extracted from the trained CNN.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47712" y="784225"/>
            <a:ext cx="10606200" cy="6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3495405608"/>
              </p:ext>
            </p:extLst>
          </p:nvPr>
        </p:nvGraphicFramePr>
        <p:xfrm>
          <a:off x="747714" y="992187"/>
          <a:ext cx="10464237" cy="4912060"/>
        </p:xfrm>
        <a:graphic>
          <a:graphicData uri="http://schemas.openxmlformats.org/drawingml/2006/table">
            <a:tbl>
              <a:tblPr>
                <a:noFill/>
                <a:tableStyleId>{5760D692-AB62-4360-B4D2-6091EBF5E70F}</a:tableStyleId>
              </a:tblPr>
              <a:tblGrid>
                <a:gridCol w="146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2560191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170488044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17 April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July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August</a:t>
                      </a: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400" b="1" i="0" u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September</a:t>
                      </a:r>
                      <a:endParaRPr lang="en-US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dirty="0"/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Survey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Identification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Analysis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Design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2003425" y="600551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6229350" y="6005512"/>
            <a:ext cx="2397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ACTIVITY</a:t>
            </a:r>
            <a:endParaRPr dirty="0"/>
          </a:p>
        </p:txBody>
      </p:sp>
      <p:sp>
        <p:nvSpPr>
          <p:cNvPr id="126" name="Google Shape;126;p19"/>
          <p:cNvSpPr txBox="1"/>
          <p:nvPr/>
        </p:nvSpPr>
        <p:spPr>
          <a:xfrm>
            <a:off x="2003425" y="641826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WORK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209675" y="6064250"/>
            <a:ext cx="558900" cy="25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359400" y="6064250"/>
            <a:ext cx="560400" cy="2523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12" y="6469062"/>
            <a:ext cx="561975" cy="26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82575" y="1108075"/>
            <a:ext cx="11669700" cy="5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Convolutional Neural Networks for Sentence Classification” Y. Kim 2014 in Conference on Empirical Methods in Natural Language Processing (EMNLP’14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)”</a:t>
            </a:r>
            <a:endParaRPr lang="en-US" sz="2400" dirty="0">
              <a:ea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Shen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X. He, J. Gao, L. Deng, G. </a:t>
            </a:r>
            <a:r>
              <a:rPr lang="en-IN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Mesnil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2014. Learning Semantic Representations Using </a:t>
            </a:r>
            <a:r>
              <a:rPr lang="en-IN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ConvolutionalNeuralNetworksforWebSearch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N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InProceedings</a:t>
            </a:r>
            <a:r>
              <a:rPr lang="en-I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of WWW </a:t>
            </a:r>
            <a:r>
              <a:rPr lang="en-IN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2014</a:t>
            </a: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Mikolov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Tomas; et al. (2013). "Efficient Estimation of Word Representations in Vector Space"</a:t>
            </a:r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100000"/>
              </a:lnSpc>
              <a:buSzPts val="24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4] www.davidsbatista.net/blog/2018/03/31/SentenceClassificationConvNets/</a:t>
            </a: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93712" y="439737"/>
            <a:ext cx="108600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666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CONTENT</vt:lpstr>
      <vt:lpstr>ABSTRACT</vt:lpstr>
      <vt:lpstr>INTRODUCTION</vt:lpstr>
      <vt:lpstr>LITERATURE SURVEY</vt:lpstr>
      <vt:lpstr>PROBLEM DEFINATION</vt:lpstr>
      <vt:lpstr>SOLUTION STRATEGY</vt:lpstr>
      <vt:lpstr>                                        GANTT 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Agarwal</dc:creator>
  <cp:lastModifiedBy>sweta agarwal</cp:lastModifiedBy>
  <cp:revision>17</cp:revision>
  <dcterms:modified xsi:type="dcterms:W3CDTF">2019-04-19T08:41:22Z</dcterms:modified>
</cp:coreProperties>
</file>