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92B06-B2D9-05D9-43A6-190027D82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831A72-C9EE-1A3F-E9FF-93619075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099DC4-6A6F-51CF-E213-E09E22EC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61B5-ABE5-4A39-BF61-B201F0245CCC}" type="datetimeFigureOut">
              <a:rPr lang="es-PE" smtClean="0"/>
              <a:t>19/06/2023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FC9407-87E8-7944-E768-9C92773F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CBAE0-F636-4388-267B-3D8C6B6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1A1E-CCD8-45CE-B788-667670A07D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963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9CD4A-6449-15C1-BF79-7D03A41E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A47E8B-F895-A8FA-75A8-8B4DA9256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B6603-37A8-C870-E055-224D8F5E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61B5-ABE5-4A39-BF61-B201F0245CCC}" type="datetimeFigureOut">
              <a:rPr lang="es-PE" smtClean="0"/>
              <a:t>19/06/2023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98070-8C86-9111-0C98-74393393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9A72AB-AA03-34E3-7C01-74472675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1A1E-CCD8-45CE-B788-667670A07D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171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07D3A6-8B6A-434C-7C62-EC818611F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303CB5-325A-CA3B-B3C4-BD7063C56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7152AB-7091-CE50-6E96-03EACA15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61B5-ABE5-4A39-BF61-B201F0245CCC}" type="datetimeFigureOut">
              <a:rPr lang="es-PE" smtClean="0"/>
              <a:t>19/06/2023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699A03-59DD-A86D-5C93-0BD6AB67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280469-E98E-4FCE-9374-3D71C0A3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1A1E-CCD8-45CE-B788-667670A07D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53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5CFF9-F647-B91A-2FA0-1180FF90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82163-63B2-72CF-7078-7CD6AD734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26ACA-C43C-FD67-6ACA-CB0E1C77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61B5-ABE5-4A39-BF61-B201F0245CCC}" type="datetimeFigureOut">
              <a:rPr lang="es-PE" smtClean="0"/>
              <a:t>19/06/2023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DD1C7F-236E-800F-FAB9-BD67B30A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25D5D-A62D-3C87-068A-A828CEDE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1A1E-CCD8-45CE-B788-667670A07D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057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99ABB-C110-0423-D2DA-51B7E46D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E1A604-00C8-14C2-0D44-9CBEC8908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A02849-EF87-B114-B994-A7E910AA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61B5-ABE5-4A39-BF61-B201F0245CCC}" type="datetimeFigureOut">
              <a:rPr lang="es-PE" smtClean="0"/>
              <a:t>19/06/2023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078785-7379-9E58-94F0-EE1883B4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A4B020-267F-AB1B-1C37-414A7F1F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1A1E-CCD8-45CE-B788-667670A07D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795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72156-BB7F-08F4-C078-E36D66DD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664EF-C21A-D630-8A9F-FB4581592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4A4A95-F506-B668-CEA0-0DDED3F1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9A551F-B33F-41BA-5EAF-9C75D3D9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61B5-ABE5-4A39-BF61-B201F0245CCC}" type="datetimeFigureOut">
              <a:rPr lang="es-PE" smtClean="0"/>
              <a:t>19/06/2023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D1308-4538-BC06-7D28-C67795EF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57403C-31AD-86CF-8C62-C2EE9004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1A1E-CCD8-45CE-B788-667670A07D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924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75E08-056A-FBAA-3A03-5F11B52F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07368-5AB2-1399-9A53-0028AFD93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65EB10-2A23-9B1D-F325-3195E103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5FDF11-1606-02B3-05E7-1A45D1984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9EBBC7-A803-099C-4169-542877228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285413-EDFE-AC41-C36B-3FA29D06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61B5-ABE5-4A39-BF61-B201F0245CCC}" type="datetimeFigureOut">
              <a:rPr lang="es-PE" smtClean="0"/>
              <a:t>19/06/2023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9F6B14-6BC4-AAC6-C825-F7C9A87B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94C9D4-D2D8-981E-638A-E6E20D33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1A1E-CCD8-45CE-B788-667670A07D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963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68AC8-6A2D-59DD-51D2-398AC53F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12F282-A068-DB26-6B74-959D53CD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61B5-ABE5-4A39-BF61-B201F0245CCC}" type="datetimeFigureOut">
              <a:rPr lang="es-PE" smtClean="0"/>
              <a:t>19/06/2023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15B2E8-91E7-7957-71D6-E4F740E8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9B20A8-AC64-D62D-CB3B-1C5C6D67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1A1E-CCD8-45CE-B788-667670A07D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33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A4A3D3-805E-405B-F278-AA37E02D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61B5-ABE5-4A39-BF61-B201F0245CCC}" type="datetimeFigureOut">
              <a:rPr lang="es-PE" smtClean="0"/>
              <a:t>19/06/2023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0D375A-A281-3889-304F-67C812CE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3C52B7-3FF9-A66E-CEF9-A956E9E6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1A1E-CCD8-45CE-B788-667670A07D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001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C3160-BACB-6EEE-035F-8D9CA023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FA4E9-269D-866D-A6BD-CF6B15E2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2EC098-673D-CAD2-487B-7AB90A888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752078-63AA-7716-FB65-FA0C865A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61B5-ABE5-4A39-BF61-B201F0245CCC}" type="datetimeFigureOut">
              <a:rPr lang="es-PE" smtClean="0"/>
              <a:t>19/06/2023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9CFCE1-6401-9316-2C87-9E1C010D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1710BA-BC8D-AF05-9ED4-7FB3BE97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1A1E-CCD8-45CE-B788-667670A07D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127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5B52B-B713-27BB-1DB1-4912C5AD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417052-5C6C-0D73-7FD9-FA4C633A6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506A5B-FFCC-5673-1F40-73991532E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FA6929-67B1-FE06-CC3D-4686904A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61B5-ABE5-4A39-BF61-B201F0245CCC}" type="datetimeFigureOut">
              <a:rPr lang="es-PE" smtClean="0"/>
              <a:t>19/06/2023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54BC72-FDF1-8D81-AC77-40340A24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BE44FF-51BB-57DB-68E9-1DB87F74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1A1E-CCD8-45CE-B788-667670A07D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441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D35FF4-AF27-5A68-ABF1-88F9A02E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1301D0-8952-6282-BC6A-59987BE1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EB525-E908-7B08-AD5E-A603B310A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61B5-ABE5-4A39-BF61-B201F0245CCC}" type="datetimeFigureOut">
              <a:rPr lang="es-PE" smtClean="0"/>
              <a:t>19/06/2023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396D9-4B6C-4543-5735-3BF943676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515E0F-3BF6-2AD2-E140-1E95B28AA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1A1E-CCD8-45CE-B788-667670A07D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665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9F7B4-13AB-BB6E-0F02-7F46B5D90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0BA34E-1C49-811A-AED9-7D05223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902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842A9C-0043-8014-3CB8-20FE4044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1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D75A7D-C913-D98C-F2F9-B3A365100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92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Josué Daniel Caldas Velásquez</dc:creator>
  <cp:lastModifiedBy>Josué Daniel Caldas Velásquez</cp:lastModifiedBy>
  <cp:revision>1</cp:revision>
  <dcterms:created xsi:type="dcterms:W3CDTF">2023-06-19T18:34:08Z</dcterms:created>
  <dcterms:modified xsi:type="dcterms:W3CDTF">2023-06-19T19:06:18Z</dcterms:modified>
</cp:coreProperties>
</file>