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1BD73-747F-0C4F-4B58-8536AC35D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7E589-2F9C-B1E2-DABD-8E4F6ECE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3E8530-F65F-1AEE-E55C-95D85931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C4C-501D-4307-809E-1E4589B9E2FE}" type="datetimeFigureOut">
              <a:rPr lang="es-SV" smtClean="0"/>
              <a:t>26/3/2024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89E7C-001B-D57A-796A-B5BEC63B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2CFFEA-21E6-344E-5F97-8386E3E3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2775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F1F2D-A485-7064-AA1C-C371C640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E356F7-CA06-4933-FF2F-8A79B1CE2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8EFD9E-4FA1-5880-2791-DFCD24BE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C4C-501D-4307-809E-1E4589B9E2FE}" type="datetimeFigureOut">
              <a:rPr lang="es-SV" smtClean="0"/>
              <a:t>26/3/2024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40EBB5-B5BC-ECB0-9191-50E62436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A2461F-6243-A94C-E37D-20A9EBBC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2409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176585-E252-D045-7EF9-BE2F7DA1A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903C93-5B9B-0169-49A5-94FA820B3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AAE913-EF23-1848-5212-57EEABC5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C4C-501D-4307-809E-1E4589B9E2FE}" type="datetimeFigureOut">
              <a:rPr lang="es-SV" smtClean="0"/>
              <a:t>26/3/2024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C65936-8C4E-2787-01B3-D50A53B1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A5A7B3-45B1-7D4F-7B9A-B068A32F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7055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663C6-A683-5848-9A8A-CEAC5FF5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E70DCF-E3C8-5877-B318-DF414A59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A2721-B468-07DD-836B-FD98E38C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C4C-501D-4307-809E-1E4589B9E2FE}" type="datetimeFigureOut">
              <a:rPr lang="es-SV" smtClean="0"/>
              <a:t>26/3/2024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C658A-5E3B-DA4A-56C3-DF0AD099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7FBC66-54AC-17B0-0D82-1B69AA13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6980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CA608-7775-A972-FF20-81362ED7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8547B0-A773-1B44-4B65-C8BE1203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FFA347-E02F-4DB0-48C7-FDEA6507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C4C-501D-4307-809E-1E4589B9E2FE}" type="datetimeFigureOut">
              <a:rPr lang="es-SV" smtClean="0"/>
              <a:t>26/3/2024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E749DC-45BB-EBE2-2FA5-07D0C401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640FFA-C04D-30AB-C496-772BACEB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9105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A4163-902C-1547-A26A-E677BD2E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76F44-5B4F-BC4C-3298-CA93C8740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6B3107-8F4F-47C6-73D4-387A401E0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EBCEEB-9C9E-FBA0-3D23-C5E1DCB7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C4C-501D-4307-809E-1E4589B9E2FE}" type="datetimeFigureOut">
              <a:rPr lang="es-SV" smtClean="0"/>
              <a:t>26/3/2024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FB34C6-85B7-B5EE-E3F3-D50CB68F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759A2A-91D1-3C2F-70C1-1A6B19AE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633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B716D-BB2A-06DE-B9B9-F7ED126F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89125C-3D77-1418-CCED-D72788C68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E32DD6-BC76-1B33-B9CC-428655C7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04B1B8-6ADC-AD76-5C7A-5AA2BF845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B2D921-1470-5585-F462-5F03876DD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2CBAF6-9673-AD36-676F-6C6B6CFB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C4C-501D-4307-809E-1E4589B9E2FE}" type="datetimeFigureOut">
              <a:rPr lang="es-SV" smtClean="0"/>
              <a:t>26/3/2024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9C6508-CFAA-6EDF-C5AA-CD2C968B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533761-9CB6-03C8-3A00-24A58B96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3503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3F020-B064-B03A-B4CA-24EB5D56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094D71-6E40-22C1-7B01-F1207267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C4C-501D-4307-809E-1E4589B9E2FE}" type="datetimeFigureOut">
              <a:rPr lang="es-SV" smtClean="0"/>
              <a:t>26/3/2024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2889A9-B87C-1FCE-4F6B-A033941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AB9EF8-30D9-5442-8EBA-78963763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9415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95AB02-9BAA-4DD1-2C8E-1C135EEB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C4C-501D-4307-809E-1E4589B9E2FE}" type="datetimeFigureOut">
              <a:rPr lang="es-SV" smtClean="0"/>
              <a:t>26/3/2024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41F598-577A-F086-FFDA-68AE7DA6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99FD5E-A5D3-28CF-38BE-49FAF42C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4236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972B2-5828-B40F-59D5-099F32B7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895DF-3831-840E-372A-204C7C34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D7E7E7-509C-3570-0352-F2605F988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A0EF3F-A142-C031-294C-5804DA30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C4C-501D-4307-809E-1E4589B9E2FE}" type="datetimeFigureOut">
              <a:rPr lang="es-SV" smtClean="0"/>
              <a:t>26/3/2024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D51717-3823-7EAA-B828-E8535AAB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9A3D67-DD5D-A8BA-5F94-2856AE77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72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EEBB5-6441-8DF2-411E-753E1343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58986D-2947-BF4F-5BDC-AF7B4CB34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5EF4ED-507B-2AE5-3F9F-7850C12FE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48644F-5C24-3EE1-D6AA-95062092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C4C-501D-4307-809E-1E4589B9E2FE}" type="datetimeFigureOut">
              <a:rPr lang="es-SV" smtClean="0"/>
              <a:t>26/3/2024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114FE1-3F93-FB45-608E-C5C4AD2F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C55BFA-471B-92C7-21CE-20FE0E5A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2807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A69B1F-3D3D-A67A-61D6-D76E5B2B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C19E82-BEFF-0EFF-E764-0BDF20586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5A80A5-1BA4-2E84-1DB7-3BE993136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DAC4C-501D-4307-809E-1E4589B9E2FE}" type="datetimeFigureOut">
              <a:rPr lang="es-SV" smtClean="0"/>
              <a:t>26/3/2024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76FF7-7B51-44CD-3693-2032D5FFC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C27175-1549-64D7-1B5E-613862F1F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7218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8FD49-8105-BA12-ADBA-C3604A1A1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Prueewebaa</a:t>
            </a:r>
            <a:br>
              <a:rPr lang="es-MX"/>
            </a:b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C4C0C4-D01B-1CA5-0E43-5729B0003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06286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Prueewebaa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Prueewebaa </dc:title>
  <dc:creator>Josué Isaac</dc:creator>
  <cp:lastModifiedBy>Josué Isaac</cp:lastModifiedBy>
  <cp:revision>1</cp:revision>
  <dcterms:created xsi:type="dcterms:W3CDTF">2024-03-27T05:37:07Z</dcterms:created>
  <dcterms:modified xsi:type="dcterms:W3CDTF">2024-03-27T05:37:07Z</dcterms:modified>
</cp:coreProperties>
</file>