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7"/>
  </p:notesMasterIdLst>
  <p:sldIdLst>
    <p:sldId id="256" r:id="rId5"/>
    <p:sldId id="260" r:id="rId6"/>
    <p:sldId id="257" r:id="rId7"/>
    <p:sldId id="1701" r:id="rId8"/>
    <p:sldId id="4715" r:id="rId9"/>
    <p:sldId id="342" r:id="rId10"/>
    <p:sldId id="1697" r:id="rId11"/>
    <p:sldId id="1698" r:id="rId12"/>
    <p:sldId id="1699" r:id="rId13"/>
    <p:sldId id="1700" r:id="rId14"/>
    <p:sldId id="1696" r:id="rId15"/>
    <p:sldId id="1702" r:id="rId16"/>
    <p:sldId id="1703" r:id="rId17"/>
    <p:sldId id="1704" r:id="rId18"/>
    <p:sldId id="1835" r:id="rId19"/>
    <p:sldId id="4708" r:id="rId20"/>
    <p:sldId id="4709" r:id="rId21"/>
    <p:sldId id="4710" r:id="rId22"/>
    <p:sldId id="4711" r:id="rId23"/>
    <p:sldId id="4375" r:id="rId24"/>
    <p:sldId id="4712" r:id="rId25"/>
    <p:sldId id="4713" r:id="rId26"/>
    <p:sldId id="346" r:id="rId27"/>
    <p:sldId id="267" r:id="rId28"/>
    <p:sldId id="2172" r:id="rId29"/>
    <p:sldId id="4714" r:id="rId30"/>
    <p:sldId id="1860" r:id="rId31"/>
    <p:sldId id="300" r:id="rId32"/>
    <p:sldId id="4362" r:id="rId33"/>
    <p:sldId id="2190" r:id="rId34"/>
    <p:sldId id="4716" r:id="rId35"/>
    <p:sldId id="261" r:id="rId36"/>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862"/>
    <a:srgbClr val="8BC5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EC78DA-F466-44E0-94D1-1370DAF2B96D}" v="146" dt="2019-08-12T21:11:10.733"/>
  </p1510:revLst>
</p1510:revInfo>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72"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ximiliano Accotto" userId="df26f701-48f1-4525-9789-0a6becfa9f89" providerId="ADAL" clId="{BEF444CB-E420-4750-8B90-1DA5C38DA632}"/>
  </pc:docChgLst>
  <pc:docChgLst>
    <pc:chgData name="Maximiliano Accotto" userId="df26f701-48f1-4525-9789-0a6becfa9f89" providerId="ADAL" clId="{FDEC78DA-F466-44E0-94D1-1370DAF2B96D}"/>
    <pc:docChg chg="undo custSel addSld delSld modSld">
      <pc:chgData name="Maximiliano Accotto" userId="df26f701-48f1-4525-9789-0a6becfa9f89" providerId="ADAL" clId="{FDEC78DA-F466-44E0-94D1-1370DAF2B96D}" dt="2019-08-12T21:11:17.057" v="443" actId="478"/>
      <pc:docMkLst>
        <pc:docMk/>
      </pc:docMkLst>
      <pc:sldChg chg="modSp">
        <pc:chgData name="Maximiliano Accotto" userId="df26f701-48f1-4525-9789-0a6becfa9f89" providerId="ADAL" clId="{FDEC78DA-F466-44E0-94D1-1370DAF2B96D}" dt="2019-08-12T20:15:42.873" v="13" actId="403"/>
        <pc:sldMkLst>
          <pc:docMk/>
          <pc:sldMk cId="3379415189" sldId="1696"/>
        </pc:sldMkLst>
        <pc:graphicFrameChg chg="mod">
          <ac:chgData name="Maximiliano Accotto" userId="df26f701-48f1-4525-9789-0a6becfa9f89" providerId="ADAL" clId="{FDEC78DA-F466-44E0-94D1-1370DAF2B96D}" dt="2019-08-12T20:15:42.873" v="13" actId="403"/>
          <ac:graphicFrameMkLst>
            <pc:docMk/>
            <pc:sldMk cId="3379415189" sldId="1696"/>
            <ac:graphicFrameMk id="5" creationId="{A538263E-169D-48AB-8A75-B9A882F73145}"/>
          </ac:graphicFrameMkLst>
        </pc:graphicFrameChg>
      </pc:sldChg>
      <pc:sldChg chg="modSp add modAnim">
        <pc:chgData name="Maximiliano Accotto" userId="df26f701-48f1-4525-9789-0a6becfa9f89" providerId="ADAL" clId="{FDEC78DA-F466-44E0-94D1-1370DAF2B96D}" dt="2019-08-12T20:44:38.789" v="273"/>
        <pc:sldMkLst>
          <pc:docMk/>
          <pc:sldMk cId="3926525031" sldId="1702"/>
        </pc:sldMkLst>
        <pc:spChg chg="mod">
          <ac:chgData name="Maximiliano Accotto" userId="df26f701-48f1-4525-9789-0a6becfa9f89" providerId="ADAL" clId="{FDEC78DA-F466-44E0-94D1-1370DAF2B96D}" dt="2019-08-12T20:16:38.124" v="25" actId="20577"/>
          <ac:spMkLst>
            <pc:docMk/>
            <pc:sldMk cId="3926525031" sldId="1702"/>
            <ac:spMk id="2" creationId="{00000000-0000-0000-0000-000000000000}"/>
          </ac:spMkLst>
        </pc:spChg>
      </pc:sldChg>
      <pc:sldChg chg="addSp delSp modSp add modTransition modAnim">
        <pc:chgData name="Maximiliano Accotto" userId="df26f701-48f1-4525-9789-0a6becfa9f89" providerId="ADAL" clId="{FDEC78DA-F466-44E0-94D1-1370DAF2B96D}" dt="2019-08-12T20:43:38.846" v="272" actId="20577"/>
        <pc:sldMkLst>
          <pc:docMk/>
          <pc:sldMk cId="1185712205" sldId="1703"/>
        </pc:sldMkLst>
        <pc:spChg chg="del">
          <ac:chgData name="Maximiliano Accotto" userId="df26f701-48f1-4525-9789-0a6becfa9f89" providerId="ADAL" clId="{FDEC78DA-F466-44E0-94D1-1370DAF2B96D}" dt="2019-08-12T20:16:59.731" v="27"/>
          <ac:spMkLst>
            <pc:docMk/>
            <pc:sldMk cId="1185712205" sldId="1703"/>
            <ac:spMk id="2" creationId="{07DD097B-58D0-40CE-A216-921EB3232B06}"/>
          </ac:spMkLst>
        </pc:spChg>
        <pc:spChg chg="del">
          <ac:chgData name="Maximiliano Accotto" userId="df26f701-48f1-4525-9789-0a6becfa9f89" providerId="ADAL" clId="{FDEC78DA-F466-44E0-94D1-1370DAF2B96D}" dt="2019-08-12T20:16:59.731" v="27"/>
          <ac:spMkLst>
            <pc:docMk/>
            <pc:sldMk cId="1185712205" sldId="1703"/>
            <ac:spMk id="3" creationId="{F2EBDC19-8C32-4954-B93E-497FB2857F32}"/>
          </ac:spMkLst>
        </pc:spChg>
        <pc:spChg chg="add del mod">
          <ac:chgData name="Maximiliano Accotto" userId="df26f701-48f1-4525-9789-0a6becfa9f89" providerId="ADAL" clId="{FDEC78DA-F466-44E0-94D1-1370DAF2B96D}" dt="2019-08-12T20:17:05.029" v="28"/>
          <ac:spMkLst>
            <pc:docMk/>
            <pc:sldMk cId="1185712205" sldId="1703"/>
            <ac:spMk id="4" creationId="{199A82A6-4B0A-4C35-A979-F8A25874B1FF}"/>
          </ac:spMkLst>
        </pc:spChg>
        <pc:spChg chg="add mod">
          <ac:chgData name="Maximiliano Accotto" userId="df26f701-48f1-4525-9789-0a6becfa9f89" providerId="ADAL" clId="{FDEC78DA-F466-44E0-94D1-1370DAF2B96D}" dt="2019-08-12T20:43:23.629" v="245" actId="313"/>
          <ac:spMkLst>
            <pc:docMk/>
            <pc:sldMk cId="1185712205" sldId="1703"/>
            <ac:spMk id="5" creationId="{6FC1E0CD-810C-40E9-9D90-4D968A5E5C68}"/>
          </ac:spMkLst>
        </pc:spChg>
        <pc:spChg chg="add mod">
          <ac:chgData name="Maximiliano Accotto" userId="df26f701-48f1-4525-9789-0a6becfa9f89" providerId="ADAL" clId="{FDEC78DA-F466-44E0-94D1-1370DAF2B96D}" dt="2019-08-12T20:43:38.846" v="272" actId="20577"/>
          <ac:spMkLst>
            <pc:docMk/>
            <pc:sldMk cId="1185712205" sldId="1703"/>
            <ac:spMk id="6" creationId="{B2261731-663F-4597-A0C5-9E9243A18862}"/>
          </ac:spMkLst>
        </pc:spChg>
        <pc:spChg chg="add del mod">
          <ac:chgData name="Maximiliano Accotto" userId="df26f701-48f1-4525-9789-0a6becfa9f89" providerId="ADAL" clId="{FDEC78DA-F466-44E0-94D1-1370DAF2B96D}" dt="2019-08-12T20:34:48.165" v="224" actId="478"/>
          <ac:spMkLst>
            <pc:docMk/>
            <pc:sldMk cId="1185712205" sldId="1703"/>
            <ac:spMk id="7" creationId="{69B9EA9B-0635-4048-A75C-3976D912AA40}"/>
          </ac:spMkLst>
        </pc:spChg>
        <pc:spChg chg="mod">
          <ac:chgData name="Maximiliano Accotto" userId="df26f701-48f1-4525-9789-0a6becfa9f89" providerId="ADAL" clId="{FDEC78DA-F466-44E0-94D1-1370DAF2B96D}" dt="2019-08-12T20:34:53.392" v="227" actId="207"/>
          <ac:spMkLst>
            <pc:docMk/>
            <pc:sldMk cId="1185712205" sldId="1703"/>
            <ac:spMk id="13" creationId="{72B577AD-11FA-42FE-A020-BCAC47AEBE6C}"/>
          </ac:spMkLst>
        </pc:spChg>
        <pc:spChg chg="add mod">
          <ac:chgData name="Maximiliano Accotto" userId="df26f701-48f1-4525-9789-0a6becfa9f89" providerId="ADAL" clId="{FDEC78DA-F466-44E0-94D1-1370DAF2B96D}" dt="2019-08-12T20:35:07.503" v="233" actId="20577"/>
          <ac:spMkLst>
            <pc:docMk/>
            <pc:sldMk cId="1185712205" sldId="1703"/>
            <ac:spMk id="15" creationId="{E62F946E-C53E-4845-844C-B6F350C9DEF2}"/>
          </ac:spMkLst>
        </pc:spChg>
        <pc:spChg chg="add mod">
          <ac:chgData name="Maximiliano Accotto" userId="df26f701-48f1-4525-9789-0a6becfa9f89" providerId="ADAL" clId="{FDEC78DA-F466-44E0-94D1-1370DAF2B96D}" dt="2019-08-12T20:34:53.392" v="227" actId="207"/>
          <ac:spMkLst>
            <pc:docMk/>
            <pc:sldMk cId="1185712205" sldId="1703"/>
            <ac:spMk id="16" creationId="{CA60B345-08CF-4627-B1A0-74607728E808}"/>
          </ac:spMkLst>
        </pc:spChg>
        <pc:spChg chg="add mod">
          <ac:chgData name="Maximiliano Accotto" userId="df26f701-48f1-4525-9789-0a6becfa9f89" providerId="ADAL" clId="{FDEC78DA-F466-44E0-94D1-1370DAF2B96D}" dt="2019-08-12T20:34:53.392" v="227" actId="207"/>
          <ac:spMkLst>
            <pc:docMk/>
            <pc:sldMk cId="1185712205" sldId="1703"/>
            <ac:spMk id="17" creationId="{457FFC8D-3F60-4F25-B855-6FEB51E2811C}"/>
          </ac:spMkLst>
        </pc:spChg>
        <pc:spChg chg="add mod">
          <ac:chgData name="Maximiliano Accotto" userId="df26f701-48f1-4525-9789-0a6becfa9f89" providerId="ADAL" clId="{FDEC78DA-F466-44E0-94D1-1370DAF2B96D}" dt="2019-08-12T20:34:53.392" v="227" actId="207"/>
          <ac:spMkLst>
            <pc:docMk/>
            <pc:sldMk cId="1185712205" sldId="1703"/>
            <ac:spMk id="18" creationId="{B0BEA017-EAFF-45E8-9245-F56ABE3CCD66}"/>
          </ac:spMkLst>
        </pc:spChg>
        <pc:grpChg chg="add mod">
          <ac:chgData name="Maximiliano Accotto" userId="df26f701-48f1-4525-9789-0a6becfa9f89" providerId="ADAL" clId="{FDEC78DA-F466-44E0-94D1-1370DAF2B96D}" dt="2019-08-12T20:34:59.943" v="228" actId="207"/>
          <ac:grpSpMkLst>
            <pc:docMk/>
            <pc:sldMk cId="1185712205" sldId="1703"/>
            <ac:grpSpMk id="9" creationId="{31CAD21C-BB0B-438A-90A6-BF3E50756293}"/>
          </ac:grpSpMkLst>
        </pc:grpChg>
        <pc:grpChg chg="mod">
          <ac:chgData name="Maximiliano Accotto" userId="df26f701-48f1-4525-9789-0a6becfa9f89" providerId="ADAL" clId="{FDEC78DA-F466-44E0-94D1-1370DAF2B96D}" dt="2019-08-12T20:34:53.392" v="227" actId="207"/>
          <ac:grpSpMkLst>
            <pc:docMk/>
            <pc:sldMk cId="1185712205" sldId="1703"/>
            <ac:grpSpMk id="11" creationId="{E05DA5E6-3575-46DB-A523-3F6FFDE39763}"/>
          </ac:grpSpMkLst>
        </pc:grpChg>
        <pc:picChg chg="add mod">
          <ac:chgData name="Maximiliano Accotto" userId="df26f701-48f1-4525-9789-0a6becfa9f89" providerId="ADAL" clId="{FDEC78DA-F466-44E0-94D1-1370DAF2B96D}" dt="2019-08-12T20:34:53.392" v="227" actId="207"/>
          <ac:picMkLst>
            <pc:docMk/>
            <pc:sldMk cId="1185712205" sldId="1703"/>
            <ac:picMk id="8" creationId="{851AF0E5-B5A8-40C1-916C-D43438E07250}"/>
          </ac:picMkLst>
        </pc:picChg>
        <pc:picChg chg="add mod">
          <ac:chgData name="Maximiliano Accotto" userId="df26f701-48f1-4525-9789-0a6becfa9f89" providerId="ADAL" clId="{FDEC78DA-F466-44E0-94D1-1370DAF2B96D}" dt="2019-08-12T20:34:53.392" v="227" actId="207"/>
          <ac:picMkLst>
            <pc:docMk/>
            <pc:sldMk cId="1185712205" sldId="1703"/>
            <ac:picMk id="14" creationId="{26AED0A6-63AA-4204-8F29-0940F45BF7B5}"/>
          </ac:picMkLst>
        </pc:picChg>
      </pc:sldChg>
      <pc:sldChg chg="modSp add">
        <pc:chgData name="Maximiliano Accotto" userId="df26f701-48f1-4525-9789-0a6becfa9f89" providerId="ADAL" clId="{FDEC78DA-F466-44E0-94D1-1370DAF2B96D}" dt="2019-08-12T20:46:14.416" v="292" actId="20577"/>
        <pc:sldMkLst>
          <pc:docMk/>
          <pc:sldMk cId="2710308915" sldId="1704"/>
        </pc:sldMkLst>
        <pc:spChg chg="mod">
          <ac:chgData name="Maximiliano Accotto" userId="df26f701-48f1-4525-9789-0a6becfa9f89" providerId="ADAL" clId="{FDEC78DA-F466-44E0-94D1-1370DAF2B96D}" dt="2019-08-12T20:46:14.416" v="292" actId="20577"/>
          <ac:spMkLst>
            <pc:docMk/>
            <pc:sldMk cId="2710308915" sldId="1704"/>
            <ac:spMk id="2" creationId="{00000000-0000-0000-0000-000000000000}"/>
          </ac:spMkLst>
        </pc:spChg>
      </pc:sldChg>
      <pc:sldChg chg="addSp delSp modSp add del modTransition">
        <pc:chgData name="Maximiliano Accotto" userId="df26f701-48f1-4525-9789-0a6becfa9f89" providerId="ADAL" clId="{FDEC78DA-F466-44E0-94D1-1370DAF2B96D}" dt="2019-08-12T20:57:49.229" v="346" actId="2696"/>
        <pc:sldMkLst>
          <pc:docMk/>
          <pc:sldMk cId="1001243174" sldId="1834"/>
        </pc:sldMkLst>
        <pc:spChg chg="add del mod">
          <ac:chgData name="Maximiliano Accotto" userId="df26f701-48f1-4525-9789-0a6becfa9f89" providerId="ADAL" clId="{FDEC78DA-F466-44E0-94D1-1370DAF2B96D}" dt="2019-08-12T20:47:52.099" v="295"/>
          <ac:spMkLst>
            <pc:docMk/>
            <pc:sldMk cId="1001243174" sldId="1834"/>
            <ac:spMk id="2" creationId="{C70F198A-D5DB-4A57-8313-C97C429D2591}"/>
          </ac:spMkLst>
        </pc:spChg>
        <pc:spChg chg="add del">
          <ac:chgData name="Maximiliano Accotto" userId="df26f701-48f1-4525-9789-0a6becfa9f89" providerId="ADAL" clId="{FDEC78DA-F466-44E0-94D1-1370DAF2B96D}" dt="2019-08-12T20:48:09.328" v="297" actId="478"/>
          <ac:spMkLst>
            <pc:docMk/>
            <pc:sldMk cId="1001243174" sldId="1834"/>
            <ac:spMk id="89" creationId="{00000000-0000-0000-0000-000000000000}"/>
          </ac:spMkLst>
        </pc:spChg>
      </pc:sldChg>
      <pc:sldChg chg="addSp delSp modSp add">
        <pc:chgData name="Maximiliano Accotto" userId="df26f701-48f1-4525-9789-0a6becfa9f89" providerId="ADAL" clId="{FDEC78DA-F466-44E0-94D1-1370DAF2B96D}" dt="2019-08-12T20:57:01.610" v="345" actId="6549"/>
        <pc:sldMkLst>
          <pc:docMk/>
          <pc:sldMk cId="3687999751" sldId="1835"/>
        </pc:sldMkLst>
        <pc:spChg chg="del">
          <ac:chgData name="Maximiliano Accotto" userId="df26f701-48f1-4525-9789-0a6becfa9f89" providerId="ADAL" clId="{FDEC78DA-F466-44E0-94D1-1370DAF2B96D}" dt="2019-08-12T20:48:16.147" v="299"/>
          <ac:spMkLst>
            <pc:docMk/>
            <pc:sldMk cId="3687999751" sldId="1835"/>
            <ac:spMk id="2" creationId="{3949D4C1-EA1B-416F-B79A-C0E39961CFFA}"/>
          </ac:spMkLst>
        </pc:spChg>
        <pc:spChg chg="del">
          <ac:chgData name="Maximiliano Accotto" userId="df26f701-48f1-4525-9789-0a6becfa9f89" providerId="ADAL" clId="{FDEC78DA-F466-44E0-94D1-1370DAF2B96D}" dt="2019-08-12T20:48:16.147" v="299"/>
          <ac:spMkLst>
            <pc:docMk/>
            <pc:sldMk cId="3687999751" sldId="1835"/>
            <ac:spMk id="3" creationId="{4FE371BA-026B-430E-9D67-108F236129CB}"/>
          </ac:spMkLst>
        </pc:spChg>
        <pc:spChg chg="add mod">
          <ac:chgData name="Maximiliano Accotto" userId="df26f701-48f1-4525-9789-0a6becfa9f89" providerId="ADAL" clId="{FDEC78DA-F466-44E0-94D1-1370DAF2B96D}" dt="2019-08-12T20:49:50.405" v="328" actId="1076"/>
          <ac:spMkLst>
            <pc:docMk/>
            <pc:sldMk cId="3687999751" sldId="1835"/>
            <ac:spMk id="4" creationId="{2FFDAB1F-4A9A-4D20-B63A-096B031DF5A8}"/>
          </ac:spMkLst>
        </pc:spChg>
        <pc:spChg chg="add mod">
          <ac:chgData name="Maximiliano Accotto" userId="df26f701-48f1-4525-9789-0a6becfa9f89" providerId="ADAL" clId="{FDEC78DA-F466-44E0-94D1-1370DAF2B96D}" dt="2019-08-12T20:49:00.845" v="325" actId="1076"/>
          <ac:spMkLst>
            <pc:docMk/>
            <pc:sldMk cId="3687999751" sldId="1835"/>
            <ac:spMk id="5" creationId="{9D5D5249-7918-4688-8B1E-A2D372099A38}"/>
          </ac:spMkLst>
        </pc:spChg>
        <pc:spChg chg="add mod">
          <ac:chgData name="Maximiliano Accotto" userId="df26f701-48f1-4525-9789-0a6becfa9f89" providerId="ADAL" clId="{FDEC78DA-F466-44E0-94D1-1370DAF2B96D}" dt="2019-08-12T20:49:00.845" v="325" actId="1076"/>
          <ac:spMkLst>
            <pc:docMk/>
            <pc:sldMk cId="3687999751" sldId="1835"/>
            <ac:spMk id="43" creationId="{268E1BC6-00D8-4B92-BFEE-1F034DE149CF}"/>
          </ac:spMkLst>
        </pc:spChg>
        <pc:spChg chg="add mod">
          <ac:chgData name="Maximiliano Accotto" userId="df26f701-48f1-4525-9789-0a6becfa9f89" providerId="ADAL" clId="{FDEC78DA-F466-44E0-94D1-1370DAF2B96D}" dt="2019-08-12T20:57:01.610" v="345" actId="6549"/>
          <ac:spMkLst>
            <pc:docMk/>
            <pc:sldMk cId="3687999751" sldId="1835"/>
            <ac:spMk id="48" creationId="{42D483C9-50B8-4ABC-8151-8E136E6A6484}"/>
          </ac:spMkLst>
        </pc:spChg>
        <pc:grpChg chg="add mod">
          <ac:chgData name="Maximiliano Accotto" userId="df26f701-48f1-4525-9789-0a6becfa9f89" providerId="ADAL" clId="{FDEC78DA-F466-44E0-94D1-1370DAF2B96D}" dt="2019-08-12T20:49:00.845" v="325" actId="1076"/>
          <ac:grpSpMkLst>
            <pc:docMk/>
            <pc:sldMk cId="3687999751" sldId="1835"/>
            <ac:grpSpMk id="6" creationId="{F11DD000-D606-4357-80AF-F0D79820EB69}"/>
          </ac:grpSpMkLst>
        </pc:grpChg>
        <pc:grpChg chg="mod">
          <ac:chgData name="Maximiliano Accotto" userId="df26f701-48f1-4525-9789-0a6becfa9f89" providerId="ADAL" clId="{FDEC78DA-F466-44E0-94D1-1370DAF2B96D}" dt="2019-08-12T20:49:00.845" v="325" actId="1076"/>
          <ac:grpSpMkLst>
            <pc:docMk/>
            <pc:sldMk cId="3687999751" sldId="1835"/>
            <ac:grpSpMk id="7" creationId="{A91F9B29-3A70-4035-A32D-31F2D4530D2A}"/>
          </ac:grpSpMkLst>
        </pc:grpChg>
        <pc:grpChg chg="mod">
          <ac:chgData name="Maximiliano Accotto" userId="df26f701-48f1-4525-9789-0a6becfa9f89" providerId="ADAL" clId="{FDEC78DA-F466-44E0-94D1-1370DAF2B96D}" dt="2019-08-12T20:49:00.845" v="325" actId="1076"/>
          <ac:grpSpMkLst>
            <pc:docMk/>
            <pc:sldMk cId="3687999751" sldId="1835"/>
            <ac:grpSpMk id="8" creationId="{24B18E25-2CC8-4271-BEB7-0ECC96EE32B3}"/>
          </ac:grpSpMkLst>
        </pc:grpChg>
        <pc:grpChg chg="add mod">
          <ac:chgData name="Maximiliano Accotto" userId="df26f701-48f1-4525-9789-0a6becfa9f89" providerId="ADAL" clId="{FDEC78DA-F466-44E0-94D1-1370DAF2B96D}" dt="2019-08-12T20:49:00.845" v="325" actId="1076"/>
          <ac:grpSpMkLst>
            <pc:docMk/>
            <pc:sldMk cId="3687999751" sldId="1835"/>
            <ac:grpSpMk id="17" creationId="{4A41E9DF-1EC5-46FC-82AA-B91D7FF60F4C}"/>
          </ac:grpSpMkLst>
        </pc:grpChg>
        <pc:grpChg chg="add mod">
          <ac:chgData name="Maximiliano Accotto" userId="df26f701-48f1-4525-9789-0a6becfa9f89" providerId="ADAL" clId="{FDEC78DA-F466-44E0-94D1-1370DAF2B96D}" dt="2019-08-12T20:49:00.845" v="325" actId="1076"/>
          <ac:grpSpMkLst>
            <pc:docMk/>
            <pc:sldMk cId="3687999751" sldId="1835"/>
            <ac:grpSpMk id="26" creationId="{6CAD0412-97CE-4CF8-B04B-B2CFA799E25B}"/>
          </ac:grpSpMkLst>
        </pc:grpChg>
        <pc:grpChg chg="mod">
          <ac:chgData name="Maximiliano Accotto" userId="df26f701-48f1-4525-9789-0a6becfa9f89" providerId="ADAL" clId="{FDEC78DA-F466-44E0-94D1-1370DAF2B96D}" dt="2019-08-12T20:49:00.845" v="325" actId="1076"/>
          <ac:grpSpMkLst>
            <pc:docMk/>
            <pc:sldMk cId="3687999751" sldId="1835"/>
            <ac:grpSpMk id="27" creationId="{BE0EF598-04BE-4125-86FC-3143096B6828}"/>
          </ac:grpSpMkLst>
        </pc:grpChg>
        <pc:grpChg chg="mod">
          <ac:chgData name="Maximiliano Accotto" userId="df26f701-48f1-4525-9789-0a6becfa9f89" providerId="ADAL" clId="{FDEC78DA-F466-44E0-94D1-1370DAF2B96D}" dt="2019-08-12T20:49:00.845" v="325" actId="1076"/>
          <ac:grpSpMkLst>
            <pc:docMk/>
            <pc:sldMk cId="3687999751" sldId="1835"/>
            <ac:grpSpMk id="28" creationId="{C1404322-6989-4BF6-A08B-2EE71D568624}"/>
          </ac:grpSpMkLst>
        </pc:grpChg>
        <pc:grpChg chg="add mod">
          <ac:chgData name="Maximiliano Accotto" userId="df26f701-48f1-4525-9789-0a6becfa9f89" providerId="ADAL" clId="{FDEC78DA-F466-44E0-94D1-1370DAF2B96D}" dt="2019-08-12T20:49:00.845" v="325" actId="1076"/>
          <ac:grpSpMkLst>
            <pc:docMk/>
            <pc:sldMk cId="3687999751" sldId="1835"/>
            <ac:grpSpMk id="44" creationId="{446CEA0A-5647-40DA-BEBB-3179DBC24C53}"/>
          </ac:grpSpMkLst>
        </pc:grpChg>
      </pc:sldChg>
      <pc:sldChg chg="modSp add">
        <pc:chgData name="Maximiliano Accotto" userId="df26f701-48f1-4525-9789-0a6becfa9f89" providerId="ADAL" clId="{FDEC78DA-F466-44E0-94D1-1370DAF2B96D}" dt="2019-08-12T21:10:44.312" v="438" actId="1076"/>
        <pc:sldMkLst>
          <pc:docMk/>
          <pc:sldMk cId="4134612233" sldId="4375"/>
        </pc:sldMkLst>
        <pc:spChg chg="mod">
          <ac:chgData name="Maximiliano Accotto" userId="df26f701-48f1-4525-9789-0a6becfa9f89" providerId="ADAL" clId="{FDEC78DA-F466-44E0-94D1-1370DAF2B96D}" dt="2019-08-12T21:10:44.312" v="438" actId="1076"/>
          <ac:spMkLst>
            <pc:docMk/>
            <pc:sldMk cId="4134612233" sldId="4375"/>
            <ac:spMk id="3" creationId="{7DFDEBE8-E81F-4B46-8FF5-2022D3DF8C70}"/>
          </ac:spMkLst>
        </pc:spChg>
        <pc:spChg chg="mod">
          <ac:chgData name="Maximiliano Accotto" userId="df26f701-48f1-4525-9789-0a6becfa9f89" providerId="ADAL" clId="{FDEC78DA-F466-44E0-94D1-1370DAF2B96D}" dt="2019-08-12T21:09:57.911" v="427" actId="1076"/>
          <ac:spMkLst>
            <pc:docMk/>
            <pc:sldMk cId="4134612233" sldId="4375"/>
            <ac:spMk id="6" creationId="{00000000-0000-0000-0000-000000000000}"/>
          </ac:spMkLst>
        </pc:spChg>
        <pc:spChg chg="mod">
          <ac:chgData name="Maximiliano Accotto" userId="df26f701-48f1-4525-9789-0a6becfa9f89" providerId="ADAL" clId="{FDEC78DA-F466-44E0-94D1-1370DAF2B96D}" dt="2019-08-12T21:10:39.452" v="437" actId="1076"/>
          <ac:spMkLst>
            <pc:docMk/>
            <pc:sldMk cId="4134612233" sldId="4375"/>
            <ac:spMk id="83" creationId="{5564784B-08F8-4831-B00E-C3844517542C}"/>
          </ac:spMkLst>
        </pc:spChg>
        <pc:spChg chg="mod">
          <ac:chgData name="Maximiliano Accotto" userId="df26f701-48f1-4525-9789-0a6becfa9f89" providerId="ADAL" clId="{FDEC78DA-F466-44E0-94D1-1370DAF2B96D}" dt="2019-08-12T21:10:39.452" v="437" actId="1076"/>
          <ac:spMkLst>
            <pc:docMk/>
            <pc:sldMk cId="4134612233" sldId="4375"/>
            <ac:spMk id="90" creationId="{CD8DBA00-65A1-45DF-9926-6C69A0EB32E3}"/>
          </ac:spMkLst>
        </pc:spChg>
        <pc:spChg chg="mod">
          <ac:chgData name="Maximiliano Accotto" userId="df26f701-48f1-4525-9789-0a6becfa9f89" providerId="ADAL" clId="{FDEC78DA-F466-44E0-94D1-1370DAF2B96D}" dt="2019-08-12T21:10:39.452" v="437" actId="1076"/>
          <ac:spMkLst>
            <pc:docMk/>
            <pc:sldMk cId="4134612233" sldId="4375"/>
            <ac:spMk id="91" creationId="{16123BC8-4832-40A9-AD9B-1E8222751F0F}"/>
          </ac:spMkLst>
        </pc:spChg>
        <pc:spChg chg="mod">
          <ac:chgData name="Maximiliano Accotto" userId="df26f701-48f1-4525-9789-0a6becfa9f89" providerId="ADAL" clId="{FDEC78DA-F466-44E0-94D1-1370DAF2B96D}" dt="2019-08-12T21:10:39.452" v="437" actId="1076"/>
          <ac:spMkLst>
            <pc:docMk/>
            <pc:sldMk cId="4134612233" sldId="4375"/>
            <ac:spMk id="98" creationId="{C2AE80A8-EC33-4C92-8A9B-72C6B5DF3E32}"/>
          </ac:spMkLst>
        </pc:spChg>
        <pc:spChg chg="mod">
          <ac:chgData name="Maximiliano Accotto" userId="df26f701-48f1-4525-9789-0a6becfa9f89" providerId="ADAL" clId="{FDEC78DA-F466-44E0-94D1-1370DAF2B96D}" dt="2019-08-12T21:10:39.452" v="437" actId="1076"/>
          <ac:spMkLst>
            <pc:docMk/>
            <pc:sldMk cId="4134612233" sldId="4375"/>
            <ac:spMk id="99" creationId="{D5630FEB-C658-40F3-A8EB-EA94FC9D785E}"/>
          </ac:spMkLst>
        </pc:spChg>
        <pc:spChg chg="mod">
          <ac:chgData name="Maximiliano Accotto" userId="df26f701-48f1-4525-9789-0a6becfa9f89" providerId="ADAL" clId="{FDEC78DA-F466-44E0-94D1-1370DAF2B96D}" dt="2019-08-12T21:10:39.452" v="437" actId="1076"/>
          <ac:spMkLst>
            <pc:docMk/>
            <pc:sldMk cId="4134612233" sldId="4375"/>
            <ac:spMk id="100" creationId="{6D147554-F5C1-4FCE-A556-5D20C1BFCD21}"/>
          </ac:spMkLst>
        </pc:spChg>
        <pc:spChg chg="mod">
          <ac:chgData name="Maximiliano Accotto" userId="df26f701-48f1-4525-9789-0a6becfa9f89" providerId="ADAL" clId="{FDEC78DA-F466-44E0-94D1-1370DAF2B96D}" dt="2019-08-12T21:10:39.452" v="437" actId="1076"/>
          <ac:spMkLst>
            <pc:docMk/>
            <pc:sldMk cId="4134612233" sldId="4375"/>
            <ac:spMk id="101" creationId="{4D1877ED-F3B9-4369-8CA8-82F2D97138ED}"/>
          </ac:spMkLst>
        </pc:spChg>
        <pc:spChg chg="mod">
          <ac:chgData name="Maximiliano Accotto" userId="df26f701-48f1-4525-9789-0a6becfa9f89" providerId="ADAL" clId="{FDEC78DA-F466-44E0-94D1-1370DAF2B96D}" dt="2019-08-12T21:10:39.452" v="437" actId="1076"/>
          <ac:spMkLst>
            <pc:docMk/>
            <pc:sldMk cId="4134612233" sldId="4375"/>
            <ac:spMk id="102" creationId="{45E70290-08D1-418C-A67A-81E8A5AC1902}"/>
          </ac:spMkLst>
        </pc:spChg>
        <pc:spChg chg="mod">
          <ac:chgData name="Maximiliano Accotto" userId="df26f701-48f1-4525-9789-0a6becfa9f89" providerId="ADAL" clId="{FDEC78DA-F466-44E0-94D1-1370DAF2B96D}" dt="2019-08-12T21:10:39.452" v="437" actId="1076"/>
          <ac:spMkLst>
            <pc:docMk/>
            <pc:sldMk cId="4134612233" sldId="4375"/>
            <ac:spMk id="103" creationId="{24148D7A-5C3E-456B-8ACA-BC74766014D5}"/>
          </ac:spMkLst>
        </pc:spChg>
        <pc:spChg chg="mod">
          <ac:chgData name="Maximiliano Accotto" userId="df26f701-48f1-4525-9789-0a6becfa9f89" providerId="ADAL" clId="{FDEC78DA-F466-44E0-94D1-1370DAF2B96D}" dt="2019-08-12T21:10:39.452" v="437" actId="1076"/>
          <ac:spMkLst>
            <pc:docMk/>
            <pc:sldMk cId="4134612233" sldId="4375"/>
            <ac:spMk id="104" creationId="{A35784A0-D12C-4B9F-A772-7039033F2756}"/>
          </ac:spMkLst>
        </pc:spChg>
        <pc:spChg chg="mod">
          <ac:chgData name="Maximiliano Accotto" userId="df26f701-48f1-4525-9789-0a6becfa9f89" providerId="ADAL" clId="{FDEC78DA-F466-44E0-94D1-1370DAF2B96D}" dt="2019-08-12T21:10:39.452" v="437" actId="1076"/>
          <ac:spMkLst>
            <pc:docMk/>
            <pc:sldMk cId="4134612233" sldId="4375"/>
            <ac:spMk id="105" creationId="{F5E297A2-9F72-44C4-B996-5BFAEE5329A0}"/>
          </ac:spMkLst>
        </pc:spChg>
        <pc:spChg chg="mod">
          <ac:chgData name="Maximiliano Accotto" userId="df26f701-48f1-4525-9789-0a6becfa9f89" providerId="ADAL" clId="{FDEC78DA-F466-44E0-94D1-1370DAF2B96D}" dt="2019-08-12T21:10:39.452" v="437" actId="1076"/>
          <ac:spMkLst>
            <pc:docMk/>
            <pc:sldMk cId="4134612233" sldId="4375"/>
            <ac:spMk id="106" creationId="{E77F5D78-C250-41C0-B3F7-F4D7FA297B5B}"/>
          </ac:spMkLst>
        </pc:spChg>
        <pc:spChg chg="mod">
          <ac:chgData name="Maximiliano Accotto" userId="df26f701-48f1-4525-9789-0a6becfa9f89" providerId="ADAL" clId="{FDEC78DA-F466-44E0-94D1-1370DAF2B96D}" dt="2019-08-12T21:10:39.452" v="437" actId="1076"/>
          <ac:spMkLst>
            <pc:docMk/>
            <pc:sldMk cId="4134612233" sldId="4375"/>
            <ac:spMk id="107" creationId="{37E0A022-7421-4AE5-A1DC-927B714E70D2}"/>
          </ac:spMkLst>
        </pc:spChg>
        <pc:spChg chg="mod">
          <ac:chgData name="Maximiliano Accotto" userId="df26f701-48f1-4525-9789-0a6becfa9f89" providerId="ADAL" clId="{FDEC78DA-F466-44E0-94D1-1370DAF2B96D}" dt="2019-08-12T21:10:39.452" v="437" actId="1076"/>
          <ac:spMkLst>
            <pc:docMk/>
            <pc:sldMk cId="4134612233" sldId="4375"/>
            <ac:spMk id="112" creationId="{7CFDCB43-98CC-4812-9CB7-7B76ABE6C3D3}"/>
          </ac:spMkLst>
        </pc:spChg>
        <pc:spChg chg="mod">
          <ac:chgData name="Maximiliano Accotto" userId="df26f701-48f1-4525-9789-0a6becfa9f89" providerId="ADAL" clId="{FDEC78DA-F466-44E0-94D1-1370DAF2B96D}" dt="2019-08-12T21:10:39.452" v="437" actId="1076"/>
          <ac:spMkLst>
            <pc:docMk/>
            <pc:sldMk cId="4134612233" sldId="4375"/>
            <ac:spMk id="113" creationId="{9C2CFCE9-7A15-4EDB-95B2-9736AF32D81E}"/>
          </ac:spMkLst>
        </pc:spChg>
        <pc:spChg chg="mod">
          <ac:chgData name="Maximiliano Accotto" userId="df26f701-48f1-4525-9789-0a6becfa9f89" providerId="ADAL" clId="{FDEC78DA-F466-44E0-94D1-1370DAF2B96D}" dt="2019-08-12T21:10:39.452" v="437" actId="1076"/>
          <ac:spMkLst>
            <pc:docMk/>
            <pc:sldMk cId="4134612233" sldId="4375"/>
            <ac:spMk id="114" creationId="{E0A9696F-4D7A-4F54-AAAD-C93899178552}"/>
          </ac:spMkLst>
        </pc:spChg>
        <pc:spChg chg="mod">
          <ac:chgData name="Maximiliano Accotto" userId="df26f701-48f1-4525-9789-0a6becfa9f89" providerId="ADAL" clId="{FDEC78DA-F466-44E0-94D1-1370DAF2B96D}" dt="2019-08-12T21:10:39.452" v="437" actId="1076"/>
          <ac:spMkLst>
            <pc:docMk/>
            <pc:sldMk cId="4134612233" sldId="4375"/>
            <ac:spMk id="115" creationId="{8AEBE0A4-CA0C-4642-9E88-8019234E5DA7}"/>
          </ac:spMkLst>
        </pc:spChg>
        <pc:spChg chg="mod">
          <ac:chgData name="Maximiliano Accotto" userId="df26f701-48f1-4525-9789-0a6becfa9f89" providerId="ADAL" clId="{FDEC78DA-F466-44E0-94D1-1370DAF2B96D}" dt="2019-08-12T21:10:39.452" v="437" actId="1076"/>
          <ac:spMkLst>
            <pc:docMk/>
            <pc:sldMk cId="4134612233" sldId="4375"/>
            <ac:spMk id="116" creationId="{1C678564-8C44-4B40-AB45-999B82F087B9}"/>
          </ac:spMkLst>
        </pc:spChg>
        <pc:spChg chg="mod">
          <ac:chgData name="Maximiliano Accotto" userId="df26f701-48f1-4525-9789-0a6becfa9f89" providerId="ADAL" clId="{FDEC78DA-F466-44E0-94D1-1370DAF2B96D}" dt="2019-08-12T21:10:39.452" v="437" actId="1076"/>
          <ac:spMkLst>
            <pc:docMk/>
            <pc:sldMk cId="4134612233" sldId="4375"/>
            <ac:spMk id="117" creationId="{AD8B03C3-6E84-4DEE-8155-53C0B851F5DF}"/>
          </ac:spMkLst>
        </pc:spChg>
        <pc:spChg chg="mod">
          <ac:chgData name="Maximiliano Accotto" userId="df26f701-48f1-4525-9789-0a6becfa9f89" providerId="ADAL" clId="{FDEC78DA-F466-44E0-94D1-1370DAF2B96D}" dt="2019-08-12T21:10:39.452" v="437" actId="1076"/>
          <ac:spMkLst>
            <pc:docMk/>
            <pc:sldMk cId="4134612233" sldId="4375"/>
            <ac:spMk id="118" creationId="{1C386814-8C38-45B6-BEE3-7525C94E4EC0}"/>
          </ac:spMkLst>
        </pc:spChg>
        <pc:spChg chg="mod">
          <ac:chgData name="Maximiliano Accotto" userId="df26f701-48f1-4525-9789-0a6becfa9f89" providerId="ADAL" clId="{FDEC78DA-F466-44E0-94D1-1370DAF2B96D}" dt="2019-08-12T21:10:39.452" v="437" actId="1076"/>
          <ac:spMkLst>
            <pc:docMk/>
            <pc:sldMk cId="4134612233" sldId="4375"/>
            <ac:spMk id="119" creationId="{856547AB-DFCA-4AAC-A453-B2E586018CF3}"/>
          </ac:spMkLst>
        </pc:spChg>
        <pc:spChg chg="mod">
          <ac:chgData name="Maximiliano Accotto" userId="df26f701-48f1-4525-9789-0a6becfa9f89" providerId="ADAL" clId="{FDEC78DA-F466-44E0-94D1-1370DAF2B96D}" dt="2019-08-12T21:10:39.452" v="437" actId="1076"/>
          <ac:spMkLst>
            <pc:docMk/>
            <pc:sldMk cId="4134612233" sldId="4375"/>
            <ac:spMk id="120" creationId="{78E87748-DA1E-4532-B0E2-1C79A04E0919}"/>
          </ac:spMkLst>
        </pc:spChg>
        <pc:spChg chg="mod">
          <ac:chgData name="Maximiliano Accotto" userId="df26f701-48f1-4525-9789-0a6becfa9f89" providerId="ADAL" clId="{FDEC78DA-F466-44E0-94D1-1370DAF2B96D}" dt="2019-08-12T21:10:39.452" v="437" actId="1076"/>
          <ac:spMkLst>
            <pc:docMk/>
            <pc:sldMk cId="4134612233" sldId="4375"/>
            <ac:spMk id="121" creationId="{A1C8110A-D971-4915-8094-5EE48AF649D4}"/>
          </ac:spMkLst>
        </pc:spChg>
        <pc:spChg chg="mod">
          <ac:chgData name="Maximiliano Accotto" userId="df26f701-48f1-4525-9789-0a6becfa9f89" providerId="ADAL" clId="{FDEC78DA-F466-44E0-94D1-1370DAF2B96D}" dt="2019-08-12T21:10:39.452" v="437" actId="1076"/>
          <ac:spMkLst>
            <pc:docMk/>
            <pc:sldMk cId="4134612233" sldId="4375"/>
            <ac:spMk id="122" creationId="{7070AF64-6DF9-42FA-A3A0-61B56ED26BE8}"/>
          </ac:spMkLst>
        </pc:spChg>
        <pc:spChg chg="mod">
          <ac:chgData name="Maximiliano Accotto" userId="df26f701-48f1-4525-9789-0a6becfa9f89" providerId="ADAL" clId="{FDEC78DA-F466-44E0-94D1-1370DAF2B96D}" dt="2019-08-12T21:10:39.452" v="437" actId="1076"/>
          <ac:spMkLst>
            <pc:docMk/>
            <pc:sldMk cId="4134612233" sldId="4375"/>
            <ac:spMk id="124" creationId="{AE877E1D-1E0F-4E99-A2B9-34CA7689D378}"/>
          </ac:spMkLst>
        </pc:spChg>
        <pc:spChg chg="mod">
          <ac:chgData name="Maximiliano Accotto" userId="df26f701-48f1-4525-9789-0a6becfa9f89" providerId="ADAL" clId="{FDEC78DA-F466-44E0-94D1-1370DAF2B96D}" dt="2019-08-12T21:10:39.452" v="437" actId="1076"/>
          <ac:spMkLst>
            <pc:docMk/>
            <pc:sldMk cId="4134612233" sldId="4375"/>
            <ac:spMk id="125" creationId="{7C688AAE-4E30-4F49-B30E-8A72DD08E5F2}"/>
          </ac:spMkLst>
        </pc:spChg>
        <pc:spChg chg="mod">
          <ac:chgData name="Maximiliano Accotto" userId="df26f701-48f1-4525-9789-0a6becfa9f89" providerId="ADAL" clId="{FDEC78DA-F466-44E0-94D1-1370DAF2B96D}" dt="2019-08-12T21:10:39.452" v="437" actId="1076"/>
          <ac:spMkLst>
            <pc:docMk/>
            <pc:sldMk cId="4134612233" sldId="4375"/>
            <ac:spMk id="126" creationId="{D2A61740-9D8C-434C-B674-7D045925368A}"/>
          </ac:spMkLst>
        </pc:spChg>
        <pc:spChg chg="mod">
          <ac:chgData name="Maximiliano Accotto" userId="df26f701-48f1-4525-9789-0a6becfa9f89" providerId="ADAL" clId="{FDEC78DA-F466-44E0-94D1-1370DAF2B96D}" dt="2019-08-12T21:10:39.452" v="437" actId="1076"/>
          <ac:spMkLst>
            <pc:docMk/>
            <pc:sldMk cId="4134612233" sldId="4375"/>
            <ac:spMk id="144" creationId="{19C615FE-3594-4F7A-B500-40234931D563}"/>
          </ac:spMkLst>
        </pc:spChg>
        <pc:spChg chg="mod">
          <ac:chgData name="Maximiliano Accotto" userId="df26f701-48f1-4525-9789-0a6becfa9f89" providerId="ADAL" clId="{FDEC78DA-F466-44E0-94D1-1370DAF2B96D}" dt="2019-08-12T21:10:39.452" v="437" actId="1076"/>
          <ac:spMkLst>
            <pc:docMk/>
            <pc:sldMk cId="4134612233" sldId="4375"/>
            <ac:spMk id="145" creationId="{38C0C978-FDCD-4744-B1F1-065FC57BD070}"/>
          </ac:spMkLst>
        </pc:spChg>
        <pc:spChg chg="mod">
          <ac:chgData name="Maximiliano Accotto" userId="df26f701-48f1-4525-9789-0a6becfa9f89" providerId="ADAL" clId="{FDEC78DA-F466-44E0-94D1-1370DAF2B96D}" dt="2019-08-12T21:10:39.452" v="437" actId="1076"/>
          <ac:spMkLst>
            <pc:docMk/>
            <pc:sldMk cId="4134612233" sldId="4375"/>
            <ac:spMk id="146" creationId="{FF7661F4-054E-432C-BB86-310E70464B3B}"/>
          </ac:spMkLst>
        </pc:spChg>
        <pc:grpChg chg="mod">
          <ac:chgData name="Maximiliano Accotto" userId="df26f701-48f1-4525-9789-0a6becfa9f89" providerId="ADAL" clId="{FDEC78DA-F466-44E0-94D1-1370DAF2B96D}" dt="2019-08-12T21:10:39.452" v="437" actId="1076"/>
          <ac:grpSpMkLst>
            <pc:docMk/>
            <pc:sldMk cId="4134612233" sldId="4375"/>
            <ac:grpSpMk id="92" creationId="{9259D00A-1910-4025-A730-26537D232806}"/>
          </ac:grpSpMkLst>
        </pc:grpChg>
        <pc:grpChg chg="mod">
          <ac:chgData name="Maximiliano Accotto" userId="df26f701-48f1-4525-9789-0a6becfa9f89" providerId="ADAL" clId="{FDEC78DA-F466-44E0-94D1-1370DAF2B96D}" dt="2019-08-12T21:10:39.452" v="437" actId="1076"/>
          <ac:grpSpMkLst>
            <pc:docMk/>
            <pc:sldMk cId="4134612233" sldId="4375"/>
            <ac:grpSpMk id="130" creationId="{041B7E9D-A088-4306-85A8-FBFC32AFB1F7}"/>
          </ac:grpSpMkLst>
        </pc:grpChg>
        <pc:grpChg chg="mod">
          <ac:chgData name="Maximiliano Accotto" userId="df26f701-48f1-4525-9789-0a6becfa9f89" providerId="ADAL" clId="{FDEC78DA-F466-44E0-94D1-1370DAF2B96D}" dt="2019-08-12T21:10:39.452" v="437" actId="1076"/>
          <ac:grpSpMkLst>
            <pc:docMk/>
            <pc:sldMk cId="4134612233" sldId="4375"/>
            <ac:grpSpMk id="138" creationId="{66EBAA8D-0E87-4DFF-B116-D984B9CEE219}"/>
          </ac:grpSpMkLst>
        </pc:grpChg>
        <pc:grpChg chg="mod">
          <ac:chgData name="Maximiliano Accotto" userId="df26f701-48f1-4525-9789-0a6becfa9f89" providerId="ADAL" clId="{FDEC78DA-F466-44E0-94D1-1370DAF2B96D}" dt="2019-08-12T21:10:39.452" v="437" actId="1076"/>
          <ac:grpSpMkLst>
            <pc:docMk/>
            <pc:sldMk cId="4134612233" sldId="4375"/>
            <ac:grpSpMk id="147" creationId="{7306F072-4B38-4579-A30D-4400CF62BACC}"/>
          </ac:grpSpMkLst>
        </pc:grpChg>
        <pc:grpChg chg="mod">
          <ac:chgData name="Maximiliano Accotto" userId="df26f701-48f1-4525-9789-0a6becfa9f89" providerId="ADAL" clId="{FDEC78DA-F466-44E0-94D1-1370DAF2B96D}" dt="2019-08-12T21:10:39.452" v="437" actId="1076"/>
          <ac:grpSpMkLst>
            <pc:docMk/>
            <pc:sldMk cId="4134612233" sldId="4375"/>
            <ac:grpSpMk id="150" creationId="{6653D781-3CD3-4570-BE82-19A017547F8F}"/>
          </ac:grpSpMkLst>
        </pc:grpChg>
        <pc:cxnChg chg="mod">
          <ac:chgData name="Maximiliano Accotto" userId="df26f701-48f1-4525-9789-0a6becfa9f89" providerId="ADAL" clId="{FDEC78DA-F466-44E0-94D1-1370DAF2B96D}" dt="2019-08-12T21:10:39.452" v="437" actId="1076"/>
          <ac:cxnSpMkLst>
            <pc:docMk/>
            <pc:sldMk cId="4134612233" sldId="4375"/>
            <ac:cxnSpMk id="108" creationId="{F07CCC4D-CC2A-400C-859F-52FBDEACF6CF}"/>
          </ac:cxnSpMkLst>
        </pc:cxnChg>
        <pc:cxnChg chg="mod">
          <ac:chgData name="Maximiliano Accotto" userId="df26f701-48f1-4525-9789-0a6becfa9f89" providerId="ADAL" clId="{FDEC78DA-F466-44E0-94D1-1370DAF2B96D}" dt="2019-08-12T21:10:39.452" v="437" actId="1076"/>
          <ac:cxnSpMkLst>
            <pc:docMk/>
            <pc:sldMk cId="4134612233" sldId="4375"/>
            <ac:cxnSpMk id="109" creationId="{0AE6C04D-63BE-4808-8B31-9D4943F43F3A}"/>
          </ac:cxnSpMkLst>
        </pc:cxnChg>
        <pc:cxnChg chg="mod">
          <ac:chgData name="Maximiliano Accotto" userId="df26f701-48f1-4525-9789-0a6becfa9f89" providerId="ADAL" clId="{FDEC78DA-F466-44E0-94D1-1370DAF2B96D}" dt="2019-08-12T21:10:39.452" v="437" actId="1076"/>
          <ac:cxnSpMkLst>
            <pc:docMk/>
            <pc:sldMk cId="4134612233" sldId="4375"/>
            <ac:cxnSpMk id="110" creationId="{96C1D9D2-2D3F-473F-A4FB-762FBDD1AE64}"/>
          </ac:cxnSpMkLst>
        </pc:cxnChg>
        <pc:cxnChg chg="mod">
          <ac:chgData name="Maximiliano Accotto" userId="df26f701-48f1-4525-9789-0a6becfa9f89" providerId="ADAL" clId="{FDEC78DA-F466-44E0-94D1-1370DAF2B96D}" dt="2019-08-12T21:10:39.452" v="437" actId="1076"/>
          <ac:cxnSpMkLst>
            <pc:docMk/>
            <pc:sldMk cId="4134612233" sldId="4375"/>
            <ac:cxnSpMk id="111" creationId="{3009769F-843C-48F2-B578-63D561720555}"/>
          </ac:cxnSpMkLst>
        </pc:cxnChg>
        <pc:cxnChg chg="mod">
          <ac:chgData name="Maximiliano Accotto" userId="df26f701-48f1-4525-9789-0a6becfa9f89" providerId="ADAL" clId="{FDEC78DA-F466-44E0-94D1-1370DAF2B96D}" dt="2019-08-12T21:10:39.452" v="437" actId="1076"/>
          <ac:cxnSpMkLst>
            <pc:docMk/>
            <pc:sldMk cId="4134612233" sldId="4375"/>
            <ac:cxnSpMk id="123" creationId="{C262A910-988B-4B7E-A683-580BDB926FDB}"/>
          </ac:cxnSpMkLst>
        </pc:cxnChg>
        <pc:cxnChg chg="mod">
          <ac:chgData name="Maximiliano Accotto" userId="df26f701-48f1-4525-9789-0a6becfa9f89" providerId="ADAL" clId="{FDEC78DA-F466-44E0-94D1-1370DAF2B96D}" dt="2019-08-12T21:10:39.452" v="437" actId="1076"/>
          <ac:cxnSpMkLst>
            <pc:docMk/>
            <pc:sldMk cId="4134612233" sldId="4375"/>
            <ac:cxnSpMk id="127" creationId="{D848C250-93B7-4BF9-8CC2-DE4719509C8E}"/>
          </ac:cxnSpMkLst>
        </pc:cxnChg>
        <pc:cxnChg chg="mod">
          <ac:chgData name="Maximiliano Accotto" userId="df26f701-48f1-4525-9789-0a6becfa9f89" providerId="ADAL" clId="{FDEC78DA-F466-44E0-94D1-1370DAF2B96D}" dt="2019-08-12T21:10:39.452" v="437" actId="1076"/>
          <ac:cxnSpMkLst>
            <pc:docMk/>
            <pc:sldMk cId="4134612233" sldId="4375"/>
            <ac:cxnSpMk id="128" creationId="{FCE84AD6-2480-4690-A25D-A7D2DA601F1A}"/>
          </ac:cxnSpMkLst>
        </pc:cxnChg>
        <pc:cxnChg chg="mod">
          <ac:chgData name="Maximiliano Accotto" userId="df26f701-48f1-4525-9789-0a6becfa9f89" providerId="ADAL" clId="{FDEC78DA-F466-44E0-94D1-1370DAF2B96D}" dt="2019-08-12T21:10:39.452" v="437" actId="1076"/>
          <ac:cxnSpMkLst>
            <pc:docMk/>
            <pc:sldMk cId="4134612233" sldId="4375"/>
            <ac:cxnSpMk id="129" creationId="{9FB12330-BC4A-4B5E-9DCC-7B810A7CCA09}"/>
          </ac:cxnSpMkLst>
        </pc:cxnChg>
        <pc:cxnChg chg="mod">
          <ac:chgData name="Maximiliano Accotto" userId="df26f701-48f1-4525-9789-0a6becfa9f89" providerId="ADAL" clId="{FDEC78DA-F466-44E0-94D1-1370DAF2B96D}" dt="2019-08-12T21:10:39.452" v="437" actId="1076"/>
          <ac:cxnSpMkLst>
            <pc:docMk/>
            <pc:sldMk cId="4134612233" sldId="4375"/>
            <ac:cxnSpMk id="148" creationId="{0592F195-E733-4C5C-AFC2-B96EF3120362}"/>
          </ac:cxnSpMkLst>
        </pc:cxnChg>
      </pc:sldChg>
      <pc:sldChg chg="addSp delSp modSp add">
        <pc:chgData name="Maximiliano Accotto" userId="df26f701-48f1-4525-9789-0a6becfa9f89" providerId="ADAL" clId="{FDEC78DA-F466-44E0-94D1-1370DAF2B96D}" dt="2019-08-12T21:02:16.441" v="399" actId="1076"/>
        <pc:sldMkLst>
          <pc:docMk/>
          <pc:sldMk cId="1395999484" sldId="4708"/>
        </pc:sldMkLst>
        <pc:spChg chg="mod">
          <ac:chgData name="Maximiliano Accotto" userId="df26f701-48f1-4525-9789-0a6becfa9f89" providerId="ADAL" clId="{FDEC78DA-F466-44E0-94D1-1370DAF2B96D}" dt="2019-08-12T21:02:12.832" v="398" actId="1076"/>
          <ac:spMkLst>
            <pc:docMk/>
            <pc:sldMk cId="1395999484" sldId="4708"/>
            <ac:spMk id="7" creationId="{B6C15758-2759-1249-86EB-95E395A72BC8}"/>
          </ac:spMkLst>
        </pc:spChg>
        <pc:spChg chg="mod">
          <ac:chgData name="Maximiliano Accotto" userId="df26f701-48f1-4525-9789-0a6becfa9f89" providerId="ADAL" clId="{FDEC78DA-F466-44E0-94D1-1370DAF2B96D}" dt="2019-08-12T21:02:16.441" v="399" actId="1076"/>
          <ac:spMkLst>
            <pc:docMk/>
            <pc:sldMk cId="1395999484" sldId="4708"/>
            <ac:spMk id="12" creationId="{00000000-0000-0000-0000-000000000000}"/>
          </ac:spMkLst>
        </pc:spChg>
        <pc:spChg chg="add mod">
          <ac:chgData name="Maximiliano Accotto" userId="df26f701-48f1-4525-9789-0a6becfa9f89" providerId="ADAL" clId="{FDEC78DA-F466-44E0-94D1-1370DAF2B96D}" dt="2019-08-12T20:59:00.679" v="395" actId="20577"/>
          <ac:spMkLst>
            <pc:docMk/>
            <pc:sldMk cId="1395999484" sldId="4708"/>
            <ac:spMk id="13" creationId="{70DBA442-B508-4C5D-854E-58033FAC6A3E}"/>
          </ac:spMkLst>
        </pc:spChg>
        <pc:spChg chg="add mod">
          <ac:chgData name="Maximiliano Accotto" userId="df26f701-48f1-4525-9789-0a6becfa9f89" providerId="ADAL" clId="{FDEC78DA-F466-44E0-94D1-1370DAF2B96D}" dt="2019-08-12T21:02:09.812" v="397" actId="1076"/>
          <ac:spMkLst>
            <pc:docMk/>
            <pc:sldMk cId="1395999484" sldId="4708"/>
            <ac:spMk id="14" creationId="{BB0EB08C-5BD2-42EC-8C9F-60FF5780A79D}"/>
          </ac:spMkLst>
        </pc:spChg>
        <pc:spChg chg="del mod">
          <ac:chgData name="Maximiliano Accotto" userId="df26f701-48f1-4525-9789-0a6becfa9f89" providerId="ADAL" clId="{FDEC78DA-F466-44E0-94D1-1370DAF2B96D}" dt="2019-08-12T20:58:06.345" v="353" actId="478"/>
          <ac:spMkLst>
            <pc:docMk/>
            <pc:sldMk cId="1395999484" sldId="4708"/>
            <ac:spMk id="15" creationId="{1E47C575-2CAE-C14B-8688-E97C18C7961A}"/>
          </ac:spMkLst>
        </pc:spChg>
        <pc:spChg chg="del">
          <ac:chgData name="Maximiliano Accotto" userId="df26f701-48f1-4525-9789-0a6becfa9f89" providerId="ADAL" clId="{FDEC78DA-F466-44E0-94D1-1370DAF2B96D}" dt="2019-08-12T20:58:47.483" v="376" actId="478"/>
          <ac:spMkLst>
            <pc:docMk/>
            <pc:sldMk cId="1395999484" sldId="4708"/>
            <ac:spMk id="22" creationId="{89216C8D-048F-D146-9469-EEF8DA124E35}"/>
          </ac:spMkLst>
        </pc:spChg>
      </pc:sldChg>
      <pc:sldChg chg="modSp add">
        <pc:chgData name="Maximiliano Accotto" userId="df26f701-48f1-4525-9789-0a6becfa9f89" providerId="ADAL" clId="{FDEC78DA-F466-44E0-94D1-1370DAF2B96D}" dt="2019-08-12T21:07:22.178" v="416" actId="20577"/>
        <pc:sldMkLst>
          <pc:docMk/>
          <pc:sldMk cId="733894887" sldId="4709"/>
        </pc:sldMkLst>
        <pc:spChg chg="mod">
          <ac:chgData name="Maximiliano Accotto" userId="df26f701-48f1-4525-9789-0a6becfa9f89" providerId="ADAL" clId="{FDEC78DA-F466-44E0-94D1-1370DAF2B96D}" dt="2019-08-12T21:07:22.178" v="416" actId="20577"/>
          <ac:spMkLst>
            <pc:docMk/>
            <pc:sldMk cId="733894887" sldId="4709"/>
            <ac:spMk id="2" creationId="{00000000-0000-0000-0000-000000000000}"/>
          </ac:spMkLst>
        </pc:spChg>
      </pc:sldChg>
      <pc:sldChg chg="modSp add modTransition">
        <pc:chgData name="Maximiliano Accotto" userId="df26f701-48f1-4525-9789-0a6becfa9f89" providerId="ADAL" clId="{FDEC78DA-F466-44E0-94D1-1370DAF2B96D}" dt="2019-08-12T21:08:13.650" v="421" actId="1076"/>
        <pc:sldMkLst>
          <pc:docMk/>
          <pc:sldMk cId="516492955" sldId="4710"/>
        </pc:sldMkLst>
        <pc:spChg chg="mod">
          <ac:chgData name="Maximiliano Accotto" userId="df26f701-48f1-4525-9789-0a6becfa9f89" providerId="ADAL" clId="{FDEC78DA-F466-44E0-94D1-1370DAF2B96D}" dt="2019-08-12T21:08:13.650" v="421" actId="1076"/>
          <ac:spMkLst>
            <pc:docMk/>
            <pc:sldMk cId="516492955" sldId="4710"/>
            <ac:spMk id="2" creationId="{6D21BD2D-C217-4297-BE95-ED0B34225824}"/>
          </ac:spMkLst>
        </pc:spChg>
        <pc:picChg chg="mod">
          <ac:chgData name="Maximiliano Accotto" userId="df26f701-48f1-4525-9789-0a6becfa9f89" providerId="ADAL" clId="{FDEC78DA-F466-44E0-94D1-1370DAF2B96D}" dt="2019-08-12T21:08:06.497" v="419" actId="1076"/>
          <ac:picMkLst>
            <pc:docMk/>
            <pc:sldMk cId="516492955" sldId="4710"/>
            <ac:picMk id="44" creationId="{BAE509EB-C892-4046-9EF8-ECFD565117E0}"/>
          </ac:picMkLst>
        </pc:picChg>
      </pc:sldChg>
      <pc:sldChg chg="delSp modSp add modTransition delAnim">
        <pc:chgData name="Maximiliano Accotto" userId="df26f701-48f1-4525-9789-0a6becfa9f89" providerId="ADAL" clId="{FDEC78DA-F466-44E0-94D1-1370DAF2B96D}" dt="2019-08-12T21:11:17.057" v="443" actId="478"/>
        <pc:sldMkLst>
          <pc:docMk/>
          <pc:sldMk cId="4057104909" sldId="4711"/>
        </pc:sldMkLst>
        <pc:spChg chg="mod">
          <ac:chgData name="Maximiliano Accotto" userId="df26f701-48f1-4525-9789-0a6becfa9f89" providerId="ADAL" clId="{FDEC78DA-F466-44E0-94D1-1370DAF2B96D}" dt="2019-08-12T21:11:13.503" v="442" actId="1076"/>
          <ac:spMkLst>
            <pc:docMk/>
            <pc:sldMk cId="4057104909" sldId="4711"/>
            <ac:spMk id="2" creationId="{865D644A-9300-46F6-9746-8A8F6FE20638}"/>
          </ac:spMkLst>
        </pc:spChg>
        <pc:spChg chg="del">
          <ac:chgData name="Maximiliano Accotto" userId="df26f701-48f1-4525-9789-0a6becfa9f89" providerId="ADAL" clId="{FDEC78DA-F466-44E0-94D1-1370DAF2B96D}" dt="2019-08-12T21:11:17.057" v="443" actId="478"/>
          <ac:spMkLst>
            <pc:docMk/>
            <pc:sldMk cId="4057104909" sldId="4711"/>
            <ac:spMk id="5" creationId="{A07FA8A8-28D0-4038-A3E5-23541A3326C9}"/>
          </ac:spMkLst>
        </pc:spChg>
      </pc:sldChg>
      <pc:sldMasterChg chg="delSldLayout">
        <pc:chgData name="Maximiliano Accotto" userId="df26f701-48f1-4525-9789-0a6becfa9f89" providerId="ADAL" clId="{FDEC78DA-F466-44E0-94D1-1370DAF2B96D}" dt="2019-08-12T20:57:49.231" v="347" actId="2696"/>
        <pc:sldMasterMkLst>
          <pc:docMk/>
          <pc:sldMasterMk cId="855106928" sldId="2147483648"/>
        </pc:sldMasterMkLst>
        <pc:sldLayoutChg chg="del">
          <pc:chgData name="Maximiliano Accotto" userId="df26f701-48f1-4525-9789-0a6becfa9f89" providerId="ADAL" clId="{FDEC78DA-F466-44E0-94D1-1370DAF2B96D}" dt="2019-08-12T20:57:49.231" v="347" actId="2696"/>
          <pc:sldLayoutMkLst>
            <pc:docMk/>
            <pc:sldMasterMk cId="855106928" sldId="2147483648"/>
            <pc:sldLayoutMk cId="3656769860" sldId="2147483670"/>
          </pc:sldLayoutMkLst>
        </pc:sldLayoutChg>
      </pc:sldMasterChg>
    </pc:docChg>
  </pc:docChgLst>
  <pc:docChgLst>
    <pc:chgData name="Maximiliano Accotto" userId="df26f701-48f1-4525-9789-0a6becfa9f89" providerId="ADAL" clId="{901BF532-C32B-4D65-A6AF-B86D8E7DF563}"/>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F9D186-3CD8-48C0-B445-19526D800EB5}"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s-AR"/>
        </a:p>
      </dgm:t>
    </dgm:pt>
    <dgm:pt modelId="{FDC6B157-9EA4-4AD5-AD27-6E258175F36E}">
      <dgm:prSet phldrT="[Text]"/>
      <dgm:spPr/>
      <dgm:t>
        <a:bodyPr/>
        <a:lstStyle/>
        <a:p>
          <a:r>
            <a:rPr lang="en-US" b="1">
              <a:solidFill>
                <a:schemeClr val="bg1"/>
              </a:solidFill>
            </a:rPr>
            <a:t>SQL 1.1 - 1991</a:t>
          </a:r>
          <a:endParaRPr lang="es-AR" b="1" dirty="0">
            <a:solidFill>
              <a:schemeClr val="bg1"/>
            </a:solidFill>
          </a:endParaRPr>
        </a:p>
      </dgm:t>
    </dgm:pt>
    <dgm:pt modelId="{99283C92-8583-44E8-9B31-A4C8ABCF1829}" type="parTrans" cxnId="{93520012-E7CA-48E3-8026-1648C52AD672}">
      <dgm:prSet/>
      <dgm:spPr/>
      <dgm:t>
        <a:bodyPr/>
        <a:lstStyle/>
        <a:p>
          <a:endParaRPr lang="es-AR">
            <a:solidFill>
              <a:schemeClr val="bg2">
                <a:lumMod val="10000"/>
              </a:schemeClr>
            </a:solidFill>
          </a:endParaRPr>
        </a:p>
      </dgm:t>
    </dgm:pt>
    <dgm:pt modelId="{E1E46EC3-C34A-4FB4-9FE4-85543778C876}" type="sibTrans" cxnId="{93520012-E7CA-48E3-8026-1648C52AD672}">
      <dgm:prSet/>
      <dgm:spPr/>
      <dgm:t>
        <a:bodyPr/>
        <a:lstStyle/>
        <a:p>
          <a:endParaRPr lang="es-AR">
            <a:solidFill>
              <a:schemeClr val="bg2">
                <a:lumMod val="10000"/>
              </a:schemeClr>
            </a:solidFill>
          </a:endParaRPr>
        </a:p>
      </dgm:t>
    </dgm:pt>
    <dgm:pt modelId="{4ABDB8A2-DD02-462A-9E73-887211B5974C}">
      <dgm:prSet phldrT="[Text]"/>
      <dgm:spPr/>
      <dgm:t>
        <a:bodyPr/>
        <a:lstStyle/>
        <a:p>
          <a:r>
            <a:rPr lang="en-US" b="1" dirty="0">
              <a:solidFill>
                <a:schemeClr val="bg1"/>
              </a:solidFill>
            </a:rPr>
            <a:t>SQL 7.0 – 1998</a:t>
          </a:r>
          <a:endParaRPr lang="es-AR" b="1" dirty="0">
            <a:solidFill>
              <a:schemeClr val="bg1"/>
            </a:solidFill>
          </a:endParaRPr>
        </a:p>
      </dgm:t>
    </dgm:pt>
    <dgm:pt modelId="{865D800A-6814-41E1-998D-0A83C2C52A16}" type="parTrans" cxnId="{8AA45E0A-0B3F-49EA-B82F-0293AD2C8ACA}">
      <dgm:prSet/>
      <dgm:spPr/>
      <dgm:t>
        <a:bodyPr/>
        <a:lstStyle/>
        <a:p>
          <a:endParaRPr lang="es-AR">
            <a:solidFill>
              <a:schemeClr val="bg2">
                <a:lumMod val="10000"/>
              </a:schemeClr>
            </a:solidFill>
          </a:endParaRPr>
        </a:p>
      </dgm:t>
    </dgm:pt>
    <dgm:pt modelId="{C1762C90-DBC6-4A7E-808C-C2E5FD19AD87}" type="sibTrans" cxnId="{8AA45E0A-0B3F-49EA-B82F-0293AD2C8ACA}">
      <dgm:prSet/>
      <dgm:spPr/>
      <dgm:t>
        <a:bodyPr/>
        <a:lstStyle/>
        <a:p>
          <a:endParaRPr lang="es-AR">
            <a:solidFill>
              <a:schemeClr val="bg2">
                <a:lumMod val="10000"/>
              </a:schemeClr>
            </a:solidFill>
          </a:endParaRPr>
        </a:p>
      </dgm:t>
    </dgm:pt>
    <dgm:pt modelId="{044863AE-C57A-44EA-9FD1-E6C1A2710CC7}">
      <dgm:prSet phldrT="[Text]"/>
      <dgm:spPr/>
      <dgm:t>
        <a:bodyPr/>
        <a:lstStyle/>
        <a:p>
          <a:r>
            <a:rPr lang="en-US" b="1">
              <a:solidFill>
                <a:schemeClr val="bg1"/>
              </a:solidFill>
            </a:rPr>
            <a:t>SQL 2000 </a:t>
          </a:r>
          <a:endParaRPr lang="es-AR" b="1" dirty="0">
            <a:solidFill>
              <a:schemeClr val="bg1"/>
            </a:solidFill>
          </a:endParaRPr>
        </a:p>
      </dgm:t>
    </dgm:pt>
    <dgm:pt modelId="{B4DC55F3-0E01-4262-A039-1C289BE30887}" type="parTrans" cxnId="{F4838337-D38B-4513-A6A7-7B7951314E1C}">
      <dgm:prSet/>
      <dgm:spPr/>
      <dgm:t>
        <a:bodyPr/>
        <a:lstStyle/>
        <a:p>
          <a:endParaRPr lang="es-AR">
            <a:solidFill>
              <a:schemeClr val="bg2">
                <a:lumMod val="10000"/>
              </a:schemeClr>
            </a:solidFill>
          </a:endParaRPr>
        </a:p>
      </dgm:t>
    </dgm:pt>
    <dgm:pt modelId="{B1611A02-A124-4FFD-B68A-B217E1C3F68E}" type="sibTrans" cxnId="{F4838337-D38B-4513-A6A7-7B7951314E1C}">
      <dgm:prSet/>
      <dgm:spPr/>
      <dgm:t>
        <a:bodyPr/>
        <a:lstStyle/>
        <a:p>
          <a:endParaRPr lang="es-AR">
            <a:solidFill>
              <a:schemeClr val="bg2">
                <a:lumMod val="10000"/>
              </a:schemeClr>
            </a:solidFill>
          </a:endParaRPr>
        </a:p>
      </dgm:t>
    </dgm:pt>
    <dgm:pt modelId="{0E3A4E3F-6B87-4352-A621-818E6F285088}">
      <dgm:prSet phldrT="[Text]"/>
      <dgm:spPr/>
      <dgm:t>
        <a:bodyPr/>
        <a:lstStyle/>
        <a:p>
          <a:r>
            <a:rPr lang="en-US">
              <a:solidFill>
                <a:schemeClr val="bg2">
                  <a:lumMod val="10000"/>
                </a:schemeClr>
              </a:solidFill>
            </a:rPr>
            <a:t>XML</a:t>
          </a:r>
          <a:endParaRPr lang="es-AR" dirty="0">
            <a:solidFill>
              <a:schemeClr val="bg2">
                <a:lumMod val="10000"/>
              </a:schemeClr>
            </a:solidFill>
          </a:endParaRPr>
        </a:p>
      </dgm:t>
    </dgm:pt>
    <dgm:pt modelId="{38042754-8373-44F3-9F12-115529615557}" type="parTrans" cxnId="{D35F873B-B890-40C0-A8E8-822C679947B3}">
      <dgm:prSet/>
      <dgm:spPr/>
      <dgm:t>
        <a:bodyPr/>
        <a:lstStyle/>
        <a:p>
          <a:endParaRPr lang="es-AR"/>
        </a:p>
      </dgm:t>
    </dgm:pt>
    <dgm:pt modelId="{8C2D9591-0172-48E2-BF8C-60B676F8F704}" type="sibTrans" cxnId="{D35F873B-B890-40C0-A8E8-822C679947B3}">
      <dgm:prSet/>
      <dgm:spPr/>
      <dgm:t>
        <a:bodyPr/>
        <a:lstStyle/>
        <a:p>
          <a:endParaRPr lang="es-AR"/>
        </a:p>
      </dgm:t>
    </dgm:pt>
    <dgm:pt modelId="{B4FAA953-605B-45DD-8061-9D0363250D29}">
      <dgm:prSet phldrT="[Text]"/>
      <dgm:spPr/>
      <dgm:t>
        <a:bodyPr/>
        <a:lstStyle/>
        <a:p>
          <a:r>
            <a:rPr lang="en-US" b="1" dirty="0">
              <a:solidFill>
                <a:schemeClr val="bg1"/>
              </a:solidFill>
            </a:rPr>
            <a:t>SQL 2016/ 2017 y </a:t>
          </a:r>
          <a:r>
            <a:rPr lang="en-US" b="1" dirty="0" err="1">
              <a:solidFill>
                <a:schemeClr val="bg1"/>
              </a:solidFill>
            </a:rPr>
            <a:t>futuro</a:t>
          </a:r>
          <a:endParaRPr lang="es-AR" b="1" dirty="0">
            <a:solidFill>
              <a:schemeClr val="bg1"/>
            </a:solidFill>
          </a:endParaRPr>
        </a:p>
      </dgm:t>
    </dgm:pt>
    <dgm:pt modelId="{B74B8C47-BDDA-4907-AEC8-8E7A6F801CF8}" type="parTrans" cxnId="{33D14075-FF91-4DE7-84F6-C24E8EBAD197}">
      <dgm:prSet/>
      <dgm:spPr/>
      <dgm:t>
        <a:bodyPr/>
        <a:lstStyle/>
        <a:p>
          <a:endParaRPr lang="es-AR"/>
        </a:p>
      </dgm:t>
    </dgm:pt>
    <dgm:pt modelId="{7D3E5E63-595B-4ACB-AC16-D61363EFDE93}" type="sibTrans" cxnId="{33D14075-FF91-4DE7-84F6-C24E8EBAD197}">
      <dgm:prSet/>
      <dgm:spPr/>
      <dgm:t>
        <a:bodyPr/>
        <a:lstStyle/>
        <a:p>
          <a:endParaRPr lang="es-AR"/>
        </a:p>
      </dgm:t>
    </dgm:pt>
    <dgm:pt modelId="{75069F81-B820-4AA4-B8A9-505CCB774621}">
      <dgm:prSet phldrT="[Text]"/>
      <dgm:spPr/>
      <dgm:t>
        <a:bodyPr/>
        <a:lstStyle/>
        <a:p>
          <a:r>
            <a:rPr lang="en-US" b="1" dirty="0">
              <a:solidFill>
                <a:schemeClr val="bg1"/>
              </a:solidFill>
            </a:rPr>
            <a:t>SQL 6.5 - 1996</a:t>
          </a:r>
          <a:endParaRPr lang="es-AR" b="1" dirty="0">
            <a:solidFill>
              <a:schemeClr val="bg1"/>
            </a:solidFill>
          </a:endParaRPr>
        </a:p>
      </dgm:t>
    </dgm:pt>
    <dgm:pt modelId="{5CEE75CE-941A-4B95-998F-1A0CBADCC19C}" type="parTrans" cxnId="{08A12850-0C55-4AE7-87CC-07FCF30F2C35}">
      <dgm:prSet/>
      <dgm:spPr/>
      <dgm:t>
        <a:bodyPr/>
        <a:lstStyle/>
        <a:p>
          <a:endParaRPr lang="es-AR"/>
        </a:p>
      </dgm:t>
    </dgm:pt>
    <dgm:pt modelId="{1554F9C8-B05C-4C3E-9E2A-F3AA87EFF121}" type="sibTrans" cxnId="{08A12850-0C55-4AE7-87CC-07FCF30F2C35}">
      <dgm:prSet/>
      <dgm:spPr/>
      <dgm:t>
        <a:bodyPr/>
        <a:lstStyle/>
        <a:p>
          <a:endParaRPr lang="es-AR"/>
        </a:p>
      </dgm:t>
    </dgm:pt>
    <dgm:pt modelId="{2BB9B65D-B313-41DB-99C7-4AEA5C9CF8E2}">
      <dgm:prSet phldrT="[Text]"/>
      <dgm:spPr/>
      <dgm:t>
        <a:bodyPr/>
        <a:lstStyle/>
        <a:p>
          <a:r>
            <a:rPr lang="en-US" b="1">
              <a:solidFill>
                <a:schemeClr val="bg1"/>
              </a:solidFill>
            </a:rPr>
            <a:t>SQL 4.2 - 1993</a:t>
          </a:r>
          <a:endParaRPr lang="es-AR" b="1" dirty="0">
            <a:solidFill>
              <a:schemeClr val="bg1"/>
            </a:solidFill>
          </a:endParaRPr>
        </a:p>
      </dgm:t>
    </dgm:pt>
    <dgm:pt modelId="{D83224A1-3661-462A-99D9-5CD7BB63B172}" type="parTrans" cxnId="{CC7B8AA1-B24A-49A7-8530-28A2B38E12F9}">
      <dgm:prSet/>
      <dgm:spPr/>
      <dgm:t>
        <a:bodyPr/>
        <a:lstStyle/>
        <a:p>
          <a:endParaRPr lang="es-AR"/>
        </a:p>
      </dgm:t>
    </dgm:pt>
    <dgm:pt modelId="{2A85869F-8E2F-4A68-BA3C-CE34AE633B4F}" type="sibTrans" cxnId="{CC7B8AA1-B24A-49A7-8530-28A2B38E12F9}">
      <dgm:prSet/>
      <dgm:spPr/>
      <dgm:t>
        <a:bodyPr/>
        <a:lstStyle/>
        <a:p>
          <a:endParaRPr lang="es-AR"/>
        </a:p>
      </dgm:t>
    </dgm:pt>
    <dgm:pt modelId="{0A346A99-F129-4C3D-8B16-FA3796F6D40E}">
      <dgm:prSet phldrT="[Text]"/>
      <dgm:spPr/>
      <dgm:t>
        <a:bodyPr/>
        <a:lstStyle/>
        <a:p>
          <a:r>
            <a:rPr lang="en-US" dirty="0">
              <a:solidFill>
                <a:schemeClr val="bg2">
                  <a:lumMod val="10000"/>
                </a:schemeClr>
              </a:solidFill>
            </a:rPr>
            <a:t>Windows 3.0 </a:t>
          </a:r>
          <a:endParaRPr lang="es-AR" dirty="0">
            <a:solidFill>
              <a:schemeClr val="bg2">
                <a:lumMod val="10000"/>
              </a:schemeClr>
            </a:solidFill>
          </a:endParaRPr>
        </a:p>
      </dgm:t>
    </dgm:pt>
    <dgm:pt modelId="{5FA649B7-F0E7-4997-8370-B4FC932AC82D}" type="parTrans" cxnId="{0A081F7C-7C07-4768-8933-7D5727E39D3C}">
      <dgm:prSet/>
      <dgm:spPr/>
      <dgm:t>
        <a:bodyPr/>
        <a:lstStyle/>
        <a:p>
          <a:endParaRPr lang="es-AR"/>
        </a:p>
      </dgm:t>
    </dgm:pt>
    <dgm:pt modelId="{F093B15E-1569-410B-B636-8C9D84429351}" type="sibTrans" cxnId="{0A081F7C-7C07-4768-8933-7D5727E39D3C}">
      <dgm:prSet/>
      <dgm:spPr/>
      <dgm:t>
        <a:bodyPr/>
        <a:lstStyle/>
        <a:p>
          <a:endParaRPr lang="es-AR"/>
        </a:p>
      </dgm:t>
    </dgm:pt>
    <dgm:pt modelId="{C8B441F3-B728-41C9-A695-B51DF6D7FC57}">
      <dgm:prSet phldrT="[Text]"/>
      <dgm:spPr/>
      <dgm:t>
        <a:bodyPr/>
        <a:lstStyle/>
        <a:p>
          <a:pPr>
            <a:buFont typeface="Arial" panose="020B0604020202020204" pitchFamily="34" charset="0"/>
            <a:buChar char="•"/>
          </a:pPr>
          <a:r>
            <a:rPr lang="en-US" dirty="0">
              <a:solidFill>
                <a:schemeClr val="bg2">
                  <a:lumMod val="10000"/>
                </a:schemeClr>
              </a:solidFill>
            </a:rPr>
            <a:t>OS/2</a:t>
          </a:r>
          <a:endParaRPr lang="es-AR" dirty="0">
            <a:solidFill>
              <a:schemeClr val="bg2">
                <a:lumMod val="10000"/>
              </a:schemeClr>
            </a:solidFill>
          </a:endParaRPr>
        </a:p>
      </dgm:t>
    </dgm:pt>
    <dgm:pt modelId="{6EA5626F-36FA-4633-B3E6-E420020DB77B}" type="parTrans" cxnId="{8AD837B2-4758-4544-B11C-03772D995E4D}">
      <dgm:prSet/>
      <dgm:spPr/>
      <dgm:t>
        <a:bodyPr/>
        <a:lstStyle/>
        <a:p>
          <a:endParaRPr lang="es-AR"/>
        </a:p>
      </dgm:t>
    </dgm:pt>
    <dgm:pt modelId="{46184E0C-D3D9-447B-A71E-7C0F31ED5593}" type="sibTrans" cxnId="{8AD837B2-4758-4544-B11C-03772D995E4D}">
      <dgm:prSet/>
      <dgm:spPr/>
      <dgm:t>
        <a:bodyPr/>
        <a:lstStyle/>
        <a:p>
          <a:endParaRPr lang="es-AR"/>
        </a:p>
      </dgm:t>
    </dgm:pt>
    <dgm:pt modelId="{E5C60615-6EFF-4CA5-9160-EA86DEEE232D}">
      <dgm:prSet phldrT="[Text]"/>
      <dgm:spPr/>
      <dgm:t>
        <a:bodyPr/>
        <a:lstStyle/>
        <a:p>
          <a:r>
            <a:rPr lang="en-US" dirty="0">
              <a:solidFill>
                <a:schemeClr val="bg2">
                  <a:lumMod val="10000"/>
                </a:schemeClr>
              </a:solidFill>
            </a:rPr>
            <a:t>Windows NT </a:t>
          </a:r>
          <a:endParaRPr lang="es-AR" dirty="0">
            <a:solidFill>
              <a:schemeClr val="bg2">
                <a:lumMod val="10000"/>
              </a:schemeClr>
            </a:solidFill>
          </a:endParaRPr>
        </a:p>
      </dgm:t>
    </dgm:pt>
    <dgm:pt modelId="{F25FA7A6-9E8C-4033-A42E-92E21BC13CA9}" type="parTrans" cxnId="{19CDB84F-B1F3-4ED0-9A1F-80607EB7BD54}">
      <dgm:prSet/>
      <dgm:spPr/>
      <dgm:t>
        <a:bodyPr/>
        <a:lstStyle/>
        <a:p>
          <a:endParaRPr lang="es-AR"/>
        </a:p>
      </dgm:t>
    </dgm:pt>
    <dgm:pt modelId="{84523CD9-BFA5-43C5-B88C-EF32B24CC5AA}" type="sibTrans" cxnId="{19CDB84F-B1F3-4ED0-9A1F-80607EB7BD54}">
      <dgm:prSet/>
      <dgm:spPr/>
      <dgm:t>
        <a:bodyPr/>
        <a:lstStyle/>
        <a:p>
          <a:endParaRPr lang="es-AR"/>
        </a:p>
      </dgm:t>
    </dgm:pt>
    <dgm:pt modelId="{94E13A90-1145-49E9-B7CF-C0FB5097EC14}">
      <dgm:prSet phldrT="[Text]"/>
      <dgm:spPr/>
      <dgm:t>
        <a:bodyPr/>
        <a:lstStyle/>
        <a:p>
          <a:r>
            <a:rPr lang="en-US" dirty="0">
              <a:solidFill>
                <a:schemeClr val="bg2">
                  <a:lumMod val="10000"/>
                </a:schemeClr>
              </a:solidFill>
            </a:rPr>
            <a:t>OS/2</a:t>
          </a:r>
          <a:endParaRPr lang="es-AR" dirty="0">
            <a:solidFill>
              <a:schemeClr val="bg2">
                <a:lumMod val="10000"/>
              </a:schemeClr>
            </a:solidFill>
          </a:endParaRPr>
        </a:p>
      </dgm:t>
    </dgm:pt>
    <dgm:pt modelId="{E89D3D66-9990-4024-817E-240B68922D51}" type="parTrans" cxnId="{EDBC4BE1-86BD-461D-B823-2E73F516DFBB}">
      <dgm:prSet/>
      <dgm:spPr/>
      <dgm:t>
        <a:bodyPr/>
        <a:lstStyle/>
        <a:p>
          <a:endParaRPr lang="es-AR"/>
        </a:p>
      </dgm:t>
    </dgm:pt>
    <dgm:pt modelId="{83448B76-50B1-4CEF-8A73-228AD6F62538}" type="sibTrans" cxnId="{EDBC4BE1-86BD-461D-B823-2E73F516DFBB}">
      <dgm:prSet/>
      <dgm:spPr/>
      <dgm:t>
        <a:bodyPr/>
        <a:lstStyle/>
        <a:p>
          <a:endParaRPr lang="es-AR"/>
        </a:p>
      </dgm:t>
    </dgm:pt>
    <dgm:pt modelId="{4BAE8DAF-264A-464E-A591-98A15DA7A80B}">
      <dgm:prSet phldrT="[Text]"/>
      <dgm:spPr/>
      <dgm:t>
        <a:bodyPr/>
        <a:lstStyle/>
        <a:p>
          <a:r>
            <a:rPr lang="en-US" dirty="0" err="1">
              <a:solidFill>
                <a:schemeClr val="bg2">
                  <a:lumMod val="10000"/>
                </a:schemeClr>
              </a:solidFill>
            </a:rPr>
            <a:t>Ansi</a:t>
          </a:r>
          <a:r>
            <a:rPr lang="en-US" dirty="0">
              <a:solidFill>
                <a:schemeClr val="bg2">
                  <a:lumMod val="10000"/>
                </a:schemeClr>
              </a:solidFill>
            </a:rPr>
            <a:t> Compliant</a:t>
          </a:r>
          <a:endParaRPr lang="es-AR" dirty="0">
            <a:solidFill>
              <a:schemeClr val="bg2">
                <a:lumMod val="10000"/>
              </a:schemeClr>
            </a:solidFill>
          </a:endParaRPr>
        </a:p>
      </dgm:t>
    </dgm:pt>
    <dgm:pt modelId="{ACED1C7D-D7CB-42D7-AAFF-D2D492C52545}" type="parTrans" cxnId="{F0B75BB3-F74F-4051-9409-F80EEE569E6B}">
      <dgm:prSet/>
      <dgm:spPr/>
      <dgm:t>
        <a:bodyPr/>
        <a:lstStyle/>
        <a:p>
          <a:endParaRPr lang="es-AR"/>
        </a:p>
      </dgm:t>
    </dgm:pt>
    <dgm:pt modelId="{17E04C13-4644-40B8-8E85-00C5A636A55A}" type="sibTrans" cxnId="{F0B75BB3-F74F-4051-9409-F80EEE569E6B}">
      <dgm:prSet/>
      <dgm:spPr/>
      <dgm:t>
        <a:bodyPr/>
        <a:lstStyle/>
        <a:p>
          <a:endParaRPr lang="es-AR"/>
        </a:p>
      </dgm:t>
    </dgm:pt>
    <dgm:pt modelId="{0B490FF0-F75D-4B0B-B1DC-0C2A887881AA}">
      <dgm:prSet phldrT="[Text]"/>
      <dgm:spPr/>
      <dgm:t>
        <a:bodyPr/>
        <a:lstStyle/>
        <a:p>
          <a:r>
            <a:rPr lang="en-US" dirty="0">
              <a:solidFill>
                <a:schemeClr val="bg2">
                  <a:lumMod val="10000"/>
                </a:schemeClr>
              </a:solidFill>
            </a:rPr>
            <a:t>OLAP Database</a:t>
          </a:r>
          <a:endParaRPr lang="es-AR" dirty="0">
            <a:solidFill>
              <a:schemeClr val="bg2">
                <a:lumMod val="10000"/>
              </a:schemeClr>
            </a:solidFill>
          </a:endParaRPr>
        </a:p>
      </dgm:t>
    </dgm:pt>
    <dgm:pt modelId="{922BE994-41B5-4DFA-A8B6-2640C18B698D}" type="parTrans" cxnId="{486D8284-A295-4FB6-AE31-97C418256475}">
      <dgm:prSet/>
      <dgm:spPr/>
      <dgm:t>
        <a:bodyPr/>
        <a:lstStyle/>
        <a:p>
          <a:endParaRPr lang="es-AR"/>
        </a:p>
      </dgm:t>
    </dgm:pt>
    <dgm:pt modelId="{5128D728-984C-4CA8-A654-8837CF684BE1}" type="sibTrans" cxnId="{486D8284-A295-4FB6-AE31-97C418256475}">
      <dgm:prSet/>
      <dgm:spPr/>
      <dgm:t>
        <a:bodyPr/>
        <a:lstStyle/>
        <a:p>
          <a:endParaRPr lang="es-AR"/>
        </a:p>
      </dgm:t>
    </dgm:pt>
    <dgm:pt modelId="{F6DDA657-6B8D-47E2-A526-4F1621D0ECCC}">
      <dgm:prSet phldrT="[Text]"/>
      <dgm:spPr/>
      <dgm:t>
        <a:bodyPr/>
        <a:lstStyle/>
        <a:p>
          <a:r>
            <a:rPr lang="en-US" b="1">
              <a:solidFill>
                <a:schemeClr val="bg1"/>
              </a:solidFill>
            </a:rPr>
            <a:t>SQL 2005 </a:t>
          </a:r>
          <a:endParaRPr lang="es-AR" b="1" dirty="0">
            <a:solidFill>
              <a:schemeClr val="bg1"/>
            </a:solidFill>
          </a:endParaRPr>
        </a:p>
      </dgm:t>
    </dgm:pt>
    <dgm:pt modelId="{078776C5-72FE-4FDA-AAE1-033C2FDB054F}" type="parTrans" cxnId="{FD3AB0E6-3C31-4BBB-B0DC-83A2ED7467CE}">
      <dgm:prSet/>
      <dgm:spPr/>
      <dgm:t>
        <a:bodyPr/>
        <a:lstStyle/>
        <a:p>
          <a:endParaRPr lang="es-AR"/>
        </a:p>
      </dgm:t>
    </dgm:pt>
    <dgm:pt modelId="{4847E1EF-1AEA-41D4-8585-DE926467D4BC}" type="sibTrans" cxnId="{FD3AB0E6-3C31-4BBB-B0DC-83A2ED7467CE}">
      <dgm:prSet/>
      <dgm:spPr/>
      <dgm:t>
        <a:bodyPr/>
        <a:lstStyle/>
        <a:p>
          <a:endParaRPr lang="es-AR"/>
        </a:p>
      </dgm:t>
    </dgm:pt>
    <dgm:pt modelId="{A4BB3628-07A3-4069-85AF-2C19D57A68A2}">
      <dgm:prSet phldrT="[Text]"/>
      <dgm:spPr/>
      <dgm:t>
        <a:bodyPr/>
        <a:lstStyle/>
        <a:p>
          <a:r>
            <a:rPr lang="en-US" dirty="0">
              <a:solidFill>
                <a:schemeClr val="bg2">
                  <a:lumMod val="10000"/>
                </a:schemeClr>
              </a:solidFill>
            </a:rPr>
            <a:t>CLR</a:t>
          </a:r>
          <a:endParaRPr lang="es-AR" dirty="0">
            <a:solidFill>
              <a:schemeClr val="bg2">
                <a:lumMod val="10000"/>
              </a:schemeClr>
            </a:solidFill>
          </a:endParaRPr>
        </a:p>
      </dgm:t>
    </dgm:pt>
    <dgm:pt modelId="{C1E30C37-FB6A-4D5E-98CD-33E602A7E3FF}" type="parTrans" cxnId="{3B75D263-0468-4C42-B520-DCD00E725ED3}">
      <dgm:prSet/>
      <dgm:spPr/>
      <dgm:t>
        <a:bodyPr/>
        <a:lstStyle/>
        <a:p>
          <a:endParaRPr lang="es-AR"/>
        </a:p>
      </dgm:t>
    </dgm:pt>
    <dgm:pt modelId="{9D1657AD-D59C-40E5-8628-CE098C59BE2B}" type="sibTrans" cxnId="{3B75D263-0468-4C42-B520-DCD00E725ED3}">
      <dgm:prSet/>
      <dgm:spPr/>
      <dgm:t>
        <a:bodyPr/>
        <a:lstStyle/>
        <a:p>
          <a:endParaRPr lang="es-AR"/>
        </a:p>
      </dgm:t>
    </dgm:pt>
    <dgm:pt modelId="{C215DEAF-67AC-4773-926B-4F32C9DE8BD2}">
      <dgm:prSet phldrT="[Text]"/>
      <dgm:spPr/>
      <dgm:t>
        <a:bodyPr/>
        <a:lstStyle/>
        <a:p>
          <a:r>
            <a:rPr lang="en-US" b="1">
              <a:solidFill>
                <a:schemeClr val="bg1"/>
              </a:solidFill>
            </a:rPr>
            <a:t>SQL 2008</a:t>
          </a:r>
          <a:endParaRPr lang="es-AR" b="1" dirty="0">
            <a:solidFill>
              <a:schemeClr val="bg1"/>
            </a:solidFill>
          </a:endParaRPr>
        </a:p>
      </dgm:t>
    </dgm:pt>
    <dgm:pt modelId="{5F09DD3B-D3C5-4522-BEF6-B1D8FB515502}" type="parTrans" cxnId="{7A2CFFC1-8156-47DE-B5AE-A9789D532CE1}">
      <dgm:prSet/>
      <dgm:spPr/>
      <dgm:t>
        <a:bodyPr/>
        <a:lstStyle/>
        <a:p>
          <a:endParaRPr lang="es-AR"/>
        </a:p>
      </dgm:t>
    </dgm:pt>
    <dgm:pt modelId="{5DDE802D-C860-4EFC-95B9-98BEA5E073C6}" type="sibTrans" cxnId="{7A2CFFC1-8156-47DE-B5AE-A9789D532CE1}">
      <dgm:prSet/>
      <dgm:spPr/>
      <dgm:t>
        <a:bodyPr/>
        <a:lstStyle/>
        <a:p>
          <a:endParaRPr lang="es-AR"/>
        </a:p>
      </dgm:t>
    </dgm:pt>
    <dgm:pt modelId="{31FA5F5A-06F9-4BFF-B67E-DEDE536141FC}">
      <dgm:prSet phldrT="[Text]"/>
      <dgm:spPr/>
      <dgm:t>
        <a:bodyPr/>
        <a:lstStyle/>
        <a:p>
          <a:r>
            <a:rPr lang="en-US">
              <a:solidFill>
                <a:schemeClr val="bg2">
                  <a:lumMod val="10000"/>
                </a:schemeClr>
              </a:solidFill>
            </a:rPr>
            <a:t>Service Broker</a:t>
          </a:r>
          <a:endParaRPr lang="es-AR" dirty="0">
            <a:solidFill>
              <a:schemeClr val="bg2">
                <a:lumMod val="10000"/>
              </a:schemeClr>
            </a:solidFill>
          </a:endParaRPr>
        </a:p>
      </dgm:t>
    </dgm:pt>
    <dgm:pt modelId="{E4B75373-B5B0-436B-AEA1-197E38879A4D}" type="parTrans" cxnId="{1514FB8C-DC63-4E12-B330-49DCE0B1F5B0}">
      <dgm:prSet/>
      <dgm:spPr/>
      <dgm:t>
        <a:bodyPr/>
        <a:lstStyle/>
        <a:p>
          <a:endParaRPr lang="es-AR"/>
        </a:p>
      </dgm:t>
    </dgm:pt>
    <dgm:pt modelId="{A95E8F95-FD8C-4402-9DC5-93D0EDE62269}" type="sibTrans" cxnId="{1514FB8C-DC63-4E12-B330-49DCE0B1F5B0}">
      <dgm:prSet/>
      <dgm:spPr/>
      <dgm:t>
        <a:bodyPr/>
        <a:lstStyle/>
        <a:p>
          <a:endParaRPr lang="es-AR"/>
        </a:p>
      </dgm:t>
    </dgm:pt>
    <dgm:pt modelId="{E0E0D323-965B-4EB5-83E1-FACEADA9813D}">
      <dgm:prSet phldrT="[Text]"/>
      <dgm:spPr/>
      <dgm:t>
        <a:bodyPr/>
        <a:lstStyle/>
        <a:p>
          <a:r>
            <a:rPr lang="en-US" dirty="0">
              <a:solidFill>
                <a:schemeClr val="bg2">
                  <a:lumMod val="10000"/>
                </a:schemeClr>
              </a:solidFill>
            </a:rPr>
            <a:t>SODA</a:t>
          </a:r>
          <a:endParaRPr lang="es-AR" dirty="0">
            <a:solidFill>
              <a:schemeClr val="bg2">
                <a:lumMod val="10000"/>
              </a:schemeClr>
            </a:solidFill>
          </a:endParaRPr>
        </a:p>
      </dgm:t>
    </dgm:pt>
    <dgm:pt modelId="{5F8E2611-8538-4CB6-810A-57A8FC0AF28F}" type="parTrans" cxnId="{25AAD7B2-C0A6-45EF-B5C5-8B8542FB2F03}">
      <dgm:prSet/>
      <dgm:spPr/>
      <dgm:t>
        <a:bodyPr/>
        <a:lstStyle/>
        <a:p>
          <a:endParaRPr lang="es-AR"/>
        </a:p>
      </dgm:t>
    </dgm:pt>
    <dgm:pt modelId="{B83A4054-8464-4AC1-9337-13FEEB70C17E}" type="sibTrans" cxnId="{25AAD7B2-C0A6-45EF-B5C5-8B8542FB2F03}">
      <dgm:prSet/>
      <dgm:spPr/>
      <dgm:t>
        <a:bodyPr/>
        <a:lstStyle/>
        <a:p>
          <a:endParaRPr lang="es-AR"/>
        </a:p>
      </dgm:t>
    </dgm:pt>
    <dgm:pt modelId="{9A5F5680-5551-47BD-BC4D-83D33B24C936}">
      <dgm:prSet phldrT="[Text]"/>
      <dgm:spPr/>
      <dgm:t>
        <a:bodyPr/>
        <a:lstStyle/>
        <a:p>
          <a:r>
            <a:rPr lang="en-US">
              <a:solidFill>
                <a:schemeClr val="bg2">
                  <a:lumMod val="10000"/>
                </a:schemeClr>
              </a:solidFill>
            </a:rPr>
            <a:t>Spatial DB</a:t>
          </a:r>
          <a:endParaRPr lang="es-AR" dirty="0">
            <a:solidFill>
              <a:schemeClr val="bg2">
                <a:lumMod val="10000"/>
              </a:schemeClr>
            </a:solidFill>
          </a:endParaRPr>
        </a:p>
      </dgm:t>
    </dgm:pt>
    <dgm:pt modelId="{FF9739D2-7AF8-44D8-8060-3A3F82829BE5}" type="parTrans" cxnId="{3BC71CA0-CBC0-42F6-A50D-C8F9E73780F4}">
      <dgm:prSet/>
      <dgm:spPr/>
      <dgm:t>
        <a:bodyPr/>
        <a:lstStyle/>
        <a:p>
          <a:endParaRPr lang="es-AR"/>
        </a:p>
      </dgm:t>
    </dgm:pt>
    <dgm:pt modelId="{1683E3E9-C97D-4302-BB6A-69E44CC34F72}" type="sibTrans" cxnId="{3BC71CA0-CBC0-42F6-A50D-C8F9E73780F4}">
      <dgm:prSet/>
      <dgm:spPr/>
      <dgm:t>
        <a:bodyPr/>
        <a:lstStyle/>
        <a:p>
          <a:endParaRPr lang="es-AR"/>
        </a:p>
      </dgm:t>
    </dgm:pt>
    <dgm:pt modelId="{6CF4BE16-EFD1-4ACC-872D-25258461372E}">
      <dgm:prSet phldrT="[Text]"/>
      <dgm:spPr/>
      <dgm:t>
        <a:bodyPr/>
        <a:lstStyle/>
        <a:p>
          <a:r>
            <a:rPr lang="en-US" dirty="0" err="1">
              <a:solidFill>
                <a:schemeClr val="bg2">
                  <a:lumMod val="10000"/>
                </a:schemeClr>
              </a:solidFill>
            </a:rPr>
            <a:t>Jerarquicos</a:t>
          </a:r>
          <a:r>
            <a:rPr lang="en-US" dirty="0">
              <a:solidFill>
                <a:schemeClr val="bg2">
                  <a:lumMod val="10000"/>
                </a:schemeClr>
              </a:solidFill>
            </a:rPr>
            <a:t> Data Type</a:t>
          </a:r>
          <a:endParaRPr lang="es-AR" dirty="0">
            <a:solidFill>
              <a:schemeClr val="bg2">
                <a:lumMod val="10000"/>
              </a:schemeClr>
            </a:solidFill>
          </a:endParaRPr>
        </a:p>
      </dgm:t>
    </dgm:pt>
    <dgm:pt modelId="{AB63360D-E676-4F15-B4A0-74F6D304D40C}" type="parTrans" cxnId="{2CD74FF3-5A01-4864-975E-29D26174E2AC}">
      <dgm:prSet/>
      <dgm:spPr/>
      <dgm:t>
        <a:bodyPr/>
        <a:lstStyle/>
        <a:p>
          <a:endParaRPr lang="es-AR"/>
        </a:p>
      </dgm:t>
    </dgm:pt>
    <dgm:pt modelId="{FA7497B9-3AE2-41DD-9633-C3304A0AEAC5}" type="sibTrans" cxnId="{2CD74FF3-5A01-4864-975E-29D26174E2AC}">
      <dgm:prSet/>
      <dgm:spPr/>
      <dgm:t>
        <a:bodyPr/>
        <a:lstStyle/>
        <a:p>
          <a:endParaRPr lang="es-AR"/>
        </a:p>
      </dgm:t>
    </dgm:pt>
    <dgm:pt modelId="{92D08D30-7D5D-44D2-8C45-70E15E806C1D}">
      <dgm:prSet phldrT="[Text]"/>
      <dgm:spPr/>
      <dgm:t>
        <a:bodyPr/>
        <a:lstStyle/>
        <a:p>
          <a:r>
            <a:rPr lang="en-US" dirty="0">
              <a:solidFill>
                <a:schemeClr val="bg2">
                  <a:lumMod val="10000"/>
                </a:schemeClr>
              </a:solidFill>
            </a:rPr>
            <a:t>Data Mining</a:t>
          </a:r>
          <a:endParaRPr lang="es-AR" dirty="0">
            <a:solidFill>
              <a:schemeClr val="bg2">
                <a:lumMod val="10000"/>
              </a:schemeClr>
            </a:solidFill>
          </a:endParaRPr>
        </a:p>
      </dgm:t>
    </dgm:pt>
    <dgm:pt modelId="{D5B300AE-09F7-427A-AA48-303E3958BE4B}" type="parTrans" cxnId="{1CDA99BE-8F77-426E-A58E-692C8F598CFD}">
      <dgm:prSet/>
      <dgm:spPr/>
      <dgm:t>
        <a:bodyPr/>
        <a:lstStyle/>
        <a:p>
          <a:endParaRPr lang="es-AR"/>
        </a:p>
      </dgm:t>
    </dgm:pt>
    <dgm:pt modelId="{518872C3-0CAF-4B76-B750-D913E50332FC}" type="sibTrans" cxnId="{1CDA99BE-8F77-426E-A58E-692C8F598CFD}">
      <dgm:prSet/>
      <dgm:spPr/>
      <dgm:t>
        <a:bodyPr/>
        <a:lstStyle/>
        <a:p>
          <a:endParaRPr lang="es-AR"/>
        </a:p>
      </dgm:t>
    </dgm:pt>
    <dgm:pt modelId="{0C2F00E0-8363-4613-B63A-B65F52BFBCB4}">
      <dgm:prSet phldrT="[Text]"/>
      <dgm:spPr/>
      <dgm:t>
        <a:bodyPr/>
        <a:lstStyle/>
        <a:p>
          <a:r>
            <a:rPr lang="en-US" dirty="0">
              <a:solidFill>
                <a:schemeClr val="bg2">
                  <a:lumMod val="10000"/>
                </a:schemeClr>
              </a:solidFill>
            </a:rPr>
            <a:t>SSIS</a:t>
          </a:r>
          <a:endParaRPr lang="es-AR" dirty="0">
            <a:solidFill>
              <a:schemeClr val="bg2">
                <a:lumMod val="10000"/>
              </a:schemeClr>
            </a:solidFill>
          </a:endParaRPr>
        </a:p>
      </dgm:t>
    </dgm:pt>
    <dgm:pt modelId="{793DE545-FCC6-47D8-8A1C-5CA67D18D6BF}" type="parTrans" cxnId="{F1C647A1-4E3A-48B7-9545-5A1EDF35596F}">
      <dgm:prSet/>
      <dgm:spPr/>
      <dgm:t>
        <a:bodyPr/>
        <a:lstStyle/>
        <a:p>
          <a:endParaRPr lang="es-AR"/>
        </a:p>
      </dgm:t>
    </dgm:pt>
    <dgm:pt modelId="{67484743-59A3-4C17-A04E-FC2D6D93AC21}" type="sibTrans" cxnId="{F1C647A1-4E3A-48B7-9545-5A1EDF35596F}">
      <dgm:prSet/>
      <dgm:spPr/>
      <dgm:t>
        <a:bodyPr/>
        <a:lstStyle/>
        <a:p>
          <a:endParaRPr lang="es-AR"/>
        </a:p>
      </dgm:t>
    </dgm:pt>
    <dgm:pt modelId="{40A91603-11CD-4C28-A690-FD095B3D6DBF}">
      <dgm:prSet phldrT="[Text]"/>
      <dgm:spPr/>
      <dgm:t>
        <a:bodyPr/>
        <a:lstStyle/>
        <a:p>
          <a:r>
            <a:rPr lang="en-US" dirty="0">
              <a:solidFill>
                <a:schemeClr val="bg2">
                  <a:lumMod val="10000"/>
                </a:schemeClr>
              </a:solidFill>
            </a:rPr>
            <a:t>SSRS</a:t>
          </a:r>
          <a:endParaRPr lang="es-AR" dirty="0">
            <a:solidFill>
              <a:schemeClr val="bg2">
                <a:lumMod val="10000"/>
              </a:schemeClr>
            </a:solidFill>
          </a:endParaRPr>
        </a:p>
      </dgm:t>
    </dgm:pt>
    <dgm:pt modelId="{39938398-8CC6-4199-A2C7-829B2E38B4EA}" type="parTrans" cxnId="{F6DECC02-30E1-4201-A7F1-090DAB83562D}">
      <dgm:prSet/>
      <dgm:spPr/>
      <dgm:t>
        <a:bodyPr/>
        <a:lstStyle/>
        <a:p>
          <a:endParaRPr lang="es-AR"/>
        </a:p>
      </dgm:t>
    </dgm:pt>
    <dgm:pt modelId="{D62EDA09-8602-4FB0-B852-DE0ACC5DF8A8}" type="sibTrans" cxnId="{F6DECC02-30E1-4201-A7F1-090DAB83562D}">
      <dgm:prSet/>
      <dgm:spPr/>
      <dgm:t>
        <a:bodyPr/>
        <a:lstStyle/>
        <a:p>
          <a:endParaRPr lang="es-AR"/>
        </a:p>
      </dgm:t>
    </dgm:pt>
    <dgm:pt modelId="{2A4539F1-D522-4DB6-8E88-228711373E2A}">
      <dgm:prSet phldrT="[Text]"/>
      <dgm:spPr/>
      <dgm:t>
        <a:bodyPr/>
        <a:lstStyle/>
        <a:p>
          <a:r>
            <a:rPr lang="en-US" b="1" dirty="0">
              <a:solidFill>
                <a:schemeClr val="bg1"/>
              </a:solidFill>
            </a:rPr>
            <a:t>SQL 2012</a:t>
          </a:r>
          <a:endParaRPr lang="es-AR" b="1" dirty="0">
            <a:solidFill>
              <a:schemeClr val="bg1"/>
            </a:solidFill>
          </a:endParaRPr>
        </a:p>
      </dgm:t>
    </dgm:pt>
    <dgm:pt modelId="{FE48F7BC-1EF8-4D67-9D9D-6DEF32228855}" type="parTrans" cxnId="{50493BC5-5ECE-45F8-8E45-D924FC36E10F}">
      <dgm:prSet/>
      <dgm:spPr/>
      <dgm:t>
        <a:bodyPr/>
        <a:lstStyle/>
        <a:p>
          <a:endParaRPr lang="es-AR"/>
        </a:p>
      </dgm:t>
    </dgm:pt>
    <dgm:pt modelId="{4E04F1C8-5B37-4BE0-A063-5E8E062C754B}" type="sibTrans" cxnId="{50493BC5-5ECE-45F8-8E45-D924FC36E10F}">
      <dgm:prSet/>
      <dgm:spPr/>
      <dgm:t>
        <a:bodyPr/>
        <a:lstStyle/>
        <a:p>
          <a:endParaRPr lang="es-AR"/>
        </a:p>
      </dgm:t>
    </dgm:pt>
    <dgm:pt modelId="{68164C81-175E-4633-8841-B2F15E6B421E}">
      <dgm:prSet phldrT="[Text]"/>
      <dgm:spPr/>
      <dgm:t>
        <a:bodyPr/>
        <a:lstStyle/>
        <a:p>
          <a:r>
            <a:rPr lang="en-US">
              <a:solidFill>
                <a:schemeClr val="bg2">
                  <a:lumMod val="10000"/>
                </a:schemeClr>
              </a:solidFill>
            </a:rPr>
            <a:t>In-memory Index </a:t>
          </a:r>
          <a:endParaRPr lang="es-AR" dirty="0">
            <a:solidFill>
              <a:schemeClr val="bg2">
                <a:lumMod val="10000"/>
              </a:schemeClr>
            </a:solidFill>
          </a:endParaRPr>
        </a:p>
      </dgm:t>
    </dgm:pt>
    <dgm:pt modelId="{3BE7A9C7-4A67-4203-AB80-C229FD17E103}" type="parTrans" cxnId="{A954D841-65A3-4EA6-BBEF-961AAA527C7D}">
      <dgm:prSet/>
      <dgm:spPr/>
      <dgm:t>
        <a:bodyPr/>
        <a:lstStyle/>
        <a:p>
          <a:endParaRPr lang="es-AR"/>
        </a:p>
      </dgm:t>
    </dgm:pt>
    <dgm:pt modelId="{99B9DDAE-6664-41D7-BCCD-58801D8ED046}" type="sibTrans" cxnId="{A954D841-65A3-4EA6-BBEF-961AAA527C7D}">
      <dgm:prSet/>
      <dgm:spPr/>
      <dgm:t>
        <a:bodyPr/>
        <a:lstStyle/>
        <a:p>
          <a:endParaRPr lang="es-AR"/>
        </a:p>
      </dgm:t>
    </dgm:pt>
    <dgm:pt modelId="{60AACB1A-6E5F-472B-9A08-975664DD01AA}">
      <dgm:prSet phldrT="[Text]"/>
      <dgm:spPr/>
      <dgm:t>
        <a:bodyPr/>
        <a:lstStyle/>
        <a:p>
          <a:r>
            <a:rPr lang="en-US" dirty="0">
              <a:solidFill>
                <a:schemeClr val="bg2">
                  <a:lumMod val="10000"/>
                </a:schemeClr>
              </a:solidFill>
            </a:rPr>
            <a:t>DQS </a:t>
          </a:r>
          <a:endParaRPr lang="es-AR" dirty="0">
            <a:solidFill>
              <a:schemeClr val="bg2">
                <a:lumMod val="10000"/>
              </a:schemeClr>
            </a:solidFill>
          </a:endParaRPr>
        </a:p>
      </dgm:t>
    </dgm:pt>
    <dgm:pt modelId="{ABB338F3-6D58-42ED-AF38-C8523E777225}" type="parTrans" cxnId="{7E68BC6F-DFE5-444B-AF13-912DFE406535}">
      <dgm:prSet/>
      <dgm:spPr/>
      <dgm:t>
        <a:bodyPr/>
        <a:lstStyle/>
        <a:p>
          <a:endParaRPr lang="es-AR"/>
        </a:p>
      </dgm:t>
    </dgm:pt>
    <dgm:pt modelId="{19016435-5352-4A09-B2CF-B3716EC62F5F}" type="sibTrans" cxnId="{7E68BC6F-DFE5-444B-AF13-912DFE406535}">
      <dgm:prSet/>
      <dgm:spPr/>
      <dgm:t>
        <a:bodyPr/>
        <a:lstStyle/>
        <a:p>
          <a:endParaRPr lang="es-AR"/>
        </a:p>
      </dgm:t>
    </dgm:pt>
    <dgm:pt modelId="{F9630710-DE8A-4A5C-913A-06AD676D96D7}">
      <dgm:prSet phldrT="[Text]"/>
      <dgm:spPr/>
      <dgm:t>
        <a:bodyPr/>
        <a:lstStyle/>
        <a:p>
          <a:r>
            <a:rPr lang="en-US" dirty="0">
              <a:solidFill>
                <a:schemeClr val="bg2">
                  <a:lumMod val="10000"/>
                </a:schemeClr>
              </a:solidFill>
            </a:rPr>
            <a:t>MDS </a:t>
          </a:r>
          <a:endParaRPr lang="es-AR" dirty="0">
            <a:solidFill>
              <a:schemeClr val="bg2">
                <a:lumMod val="10000"/>
              </a:schemeClr>
            </a:solidFill>
          </a:endParaRPr>
        </a:p>
      </dgm:t>
    </dgm:pt>
    <dgm:pt modelId="{1C4EAE6B-258E-4270-A1EC-D821BFF369EB}" type="parTrans" cxnId="{DB4238CF-01A1-4FFC-BC3F-294E813F8E8A}">
      <dgm:prSet/>
      <dgm:spPr/>
      <dgm:t>
        <a:bodyPr/>
        <a:lstStyle/>
        <a:p>
          <a:endParaRPr lang="es-AR"/>
        </a:p>
      </dgm:t>
    </dgm:pt>
    <dgm:pt modelId="{DD2385FE-5747-4213-9B6A-071834C2C77A}" type="sibTrans" cxnId="{DB4238CF-01A1-4FFC-BC3F-294E813F8E8A}">
      <dgm:prSet/>
      <dgm:spPr/>
      <dgm:t>
        <a:bodyPr/>
        <a:lstStyle/>
        <a:p>
          <a:endParaRPr lang="es-AR"/>
        </a:p>
      </dgm:t>
    </dgm:pt>
    <dgm:pt modelId="{F9EC7DB1-3928-4F11-9B48-680DB5B862D5}">
      <dgm:prSet phldrT="[Text]"/>
      <dgm:spPr/>
      <dgm:t>
        <a:bodyPr/>
        <a:lstStyle/>
        <a:p>
          <a:r>
            <a:rPr lang="en-US" b="1">
              <a:solidFill>
                <a:schemeClr val="bg1"/>
              </a:solidFill>
            </a:rPr>
            <a:t>SQL 2014 </a:t>
          </a:r>
          <a:endParaRPr lang="es-AR" b="1" dirty="0">
            <a:solidFill>
              <a:schemeClr val="bg1"/>
            </a:solidFill>
          </a:endParaRPr>
        </a:p>
      </dgm:t>
    </dgm:pt>
    <dgm:pt modelId="{C9B1FBB6-2711-4113-BEE0-593F342C020E}" type="parTrans" cxnId="{9ED8F8A6-C113-4853-A613-BE656BAAEA40}">
      <dgm:prSet/>
      <dgm:spPr/>
      <dgm:t>
        <a:bodyPr/>
        <a:lstStyle/>
        <a:p>
          <a:endParaRPr lang="es-AR"/>
        </a:p>
      </dgm:t>
    </dgm:pt>
    <dgm:pt modelId="{A4965562-E9DF-44FB-9FFA-850BD4D05E80}" type="sibTrans" cxnId="{9ED8F8A6-C113-4853-A613-BE656BAAEA40}">
      <dgm:prSet/>
      <dgm:spPr/>
      <dgm:t>
        <a:bodyPr/>
        <a:lstStyle/>
        <a:p>
          <a:endParaRPr lang="es-AR"/>
        </a:p>
      </dgm:t>
    </dgm:pt>
    <dgm:pt modelId="{9A22CFA1-4F92-41EB-A39B-6A94E54ECB94}">
      <dgm:prSet phldrT="[Text]"/>
      <dgm:spPr/>
      <dgm:t>
        <a:bodyPr/>
        <a:lstStyle/>
        <a:p>
          <a:r>
            <a:rPr lang="en-US">
              <a:solidFill>
                <a:schemeClr val="bg2">
                  <a:lumMod val="10000"/>
                </a:schemeClr>
              </a:solidFill>
            </a:rPr>
            <a:t>InMemory</a:t>
          </a:r>
          <a:r>
            <a:rPr lang="en-US" dirty="0">
              <a:solidFill>
                <a:schemeClr val="bg2">
                  <a:lumMod val="10000"/>
                </a:schemeClr>
              </a:solidFill>
            </a:rPr>
            <a:t> OLTP</a:t>
          </a:r>
          <a:endParaRPr lang="es-AR" dirty="0">
            <a:solidFill>
              <a:schemeClr val="bg2">
                <a:lumMod val="10000"/>
              </a:schemeClr>
            </a:solidFill>
          </a:endParaRPr>
        </a:p>
      </dgm:t>
    </dgm:pt>
    <dgm:pt modelId="{A9599DDA-189A-433C-9863-2DCA2DA0703D}" type="parTrans" cxnId="{8BD72506-FA52-4D05-AC3E-08A0E2A4CAA1}">
      <dgm:prSet/>
      <dgm:spPr/>
      <dgm:t>
        <a:bodyPr/>
        <a:lstStyle/>
        <a:p>
          <a:endParaRPr lang="es-AR"/>
        </a:p>
      </dgm:t>
    </dgm:pt>
    <dgm:pt modelId="{8A664E0B-FE14-4AC7-8A49-5A6FE8E3C272}" type="sibTrans" cxnId="{8BD72506-FA52-4D05-AC3E-08A0E2A4CAA1}">
      <dgm:prSet/>
      <dgm:spPr/>
      <dgm:t>
        <a:bodyPr/>
        <a:lstStyle/>
        <a:p>
          <a:endParaRPr lang="es-AR"/>
        </a:p>
      </dgm:t>
    </dgm:pt>
    <dgm:pt modelId="{66617266-F025-41C5-B185-996D11F85428}">
      <dgm:prSet phldrT="[Text]"/>
      <dgm:spPr/>
      <dgm:t>
        <a:bodyPr/>
        <a:lstStyle/>
        <a:p>
          <a:r>
            <a:rPr lang="en-US">
              <a:solidFill>
                <a:schemeClr val="bg2">
                  <a:lumMod val="10000"/>
                </a:schemeClr>
              </a:solidFill>
            </a:rPr>
            <a:t>Cloud</a:t>
          </a:r>
          <a:endParaRPr lang="es-AR" dirty="0">
            <a:solidFill>
              <a:schemeClr val="bg2">
                <a:lumMod val="10000"/>
              </a:schemeClr>
            </a:solidFill>
          </a:endParaRPr>
        </a:p>
      </dgm:t>
    </dgm:pt>
    <dgm:pt modelId="{184FEC9E-C77B-4608-9AE7-64BBB10ED7E2}" type="parTrans" cxnId="{3710C8E2-09D6-46F4-B0B4-F6EE26B53D48}">
      <dgm:prSet/>
      <dgm:spPr/>
      <dgm:t>
        <a:bodyPr/>
        <a:lstStyle/>
        <a:p>
          <a:endParaRPr lang="es-AR"/>
        </a:p>
      </dgm:t>
    </dgm:pt>
    <dgm:pt modelId="{C2DA9E1D-CFDA-40CB-90B8-F712A94F79FA}" type="sibTrans" cxnId="{3710C8E2-09D6-46F4-B0B4-F6EE26B53D48}">
      <dgm:prSet/>
      <dgm:spPr/>
      <dgm:t>
        <a:bodyPr/>
        <a:lstStyle/>
        <a:p>
          <a:endParaRPr lang="es-AR"/>
        </a:p>
      </dgm:t>
    </dgm:pt>
    <dgm:pt modelId="{DB79F8DA-E276-4C10-BB99-2AD0C31A30D4}">
      <dgm:prSet phldrT="[Text]"/>
      <dgm:spPr/>
      <dgm:t>
        <a:bodyPr/>
        <a:lstStyle/>
        <a:p>
          <a:r>
            <a:rPr lang="en-US">
              <a:solidFill>
                <a:schemeClr val="bg2">
                  <a:lumMod val="10000"/>
                </a:schemeClr>
              </a:solidFill>
            </a:rPr>
            <a:t>Linux</a:t>
          </a:r>
          <a:endParaRPr lang="es-AR" dirty="0">
            <a:solidFill>
              <a:schemeClr val="bg2">
                <a:lumMod val="10000"/>
              </a:schemeClr>
            </a:solidFill>
          </a:endParaRPr>
        </a:p>
      </dgm:t>
    </dgm:pt>
    <dgm:pt modelId="{9869523D-52B7-4765-AD29-1FA35ABB8054}" type="parTrans" cxnId="{73B5CBC2-AEAC-436E-9253-F342B1C48ACC}">
      <dgm:prSet/>
      <dgm:spPr/>
      <dgm:t>
        <a:bodyPr/>
        <a:lstStyle/>
        <a:p>
          <a:endParaRPr lang="es-AR"/>
        </a:p>
      </dgm:t>
    </dgm:pt>
    <dgm:pt modelId="{E5A8A911-8523-4790-9CF2-7853C937CE9E}" type="sibTrans" cxnId="{73B5CBC2-AEAC-436E-9253-F342B1C48ACC}">
      <dgm:prSet/>
      <dgm:spPr/>
      <dgm:t>
        <a:bodyPr/>
        <a:lstStyle/>
        <a:p>
          <a:endParaRPr lang="es-AR"/>
        </a:p>
      </dgm:t>
    </dgm:pt>
    <dgm:pt modelId="{1DAB10D9-30DF-46C8-AEE8-4B948F40848E}">
      <dgm:prSet phldrT="[Text]"/>
      <dgm:spPr/>
      <dgm:t>
        <a:bodyPr/>
        <a:lstStyle/>
        <a:p>
          <a:r>
            <a:rPr lang="en-US">
              <a:solidFill>
                <a:schemeClr val="bg2">
                  <a:lumMod val="10000"/>
                </a:schemeClr>
              </a:solidFill>
            </a:rPr>
            <a:t>Docker</a:t>
          </a:r>
          <a:endParaRPr lang="es-AR" dirty="0">
            <a:solidFill>
              <a:schemeClr val="bg2">
                <a:lumMod val="10000"/>
              </a:schemeClr>
            </a:solidFill>
          </a:endParaRPr>
        </a:p>
      </dgm:t>
    </dgm:pt>
    <dgm:pt modelId="{4DF3899B-4C4A-49B2-AED1-20359A9E7A4B}" type="parTrans" cxnId="{457FBAF0-6A8D-4344-8B66-BFEE8D2BC0D5}">
      <dgm:prSet/>
      <dgm:spPr/>
      <dgm:t>
        <a:bodyPr/>
        <a:lstStyle/>
        <a:p>
          <a:endParaRPr lang="es-AR"/>
        </a:p>
      </dgm:t>
    </dgm:pt>
    <dgm:pt modelId="{90F4DEEE-2E87-4A63-9996-0338373C8FFC}" type="sibTrans" cxnId="{457FBAF0-6A8D-4344-8B66-BFEE8D2BC0D5}">
      <dgm:prSet/>
      <dgm:spPr/>
      <dgm:t>
        <a:bodyPr/>
        <a:lstStyle/>
        <a:p>
          <a:endParaRPr lang="es-AR"/>
        </a:p>
      </dgm:t>
    </dgm:pt>
    <dgm:pt modelId="{CA217FDD-AF8F-400D-ACDA-04830BFF1B76}">
      <dgm:prSet phldrT="[Text]"/>
      <dgm:spPr/>
      <dgm:t>
        <a:bodyPr/>
        <a:lstStyle/>
        <a:p>
          <a:r>
            <a:rPr lang="en-US">
              <a:solidFill>
                <a:schemeClr val="bg2">
                  <a:lumMod val="10000"/>
                </a:schemeClr>
              </a:solidFill>
            </a:rPr>
            <a:t>Kubertentes</a:t>
          </a:r>
          <a:endParaRPr lang="es-AR" dirty="0">
            <a:solidFill>
              <a:schemeClr val="bg2">
                <a:lumMod val="10000"/>
              </a:schemeClr>
            </a:solidFill>
          </a:endParaRPr>
        </a:p>
      </dgm:t>
    </dgm:pt>
    <dgm:pt modelId="{AE82684B-4307-4731-A3F2-0746F81C126D}" type="parTrans" cxnId="{93A0ABDB-086D-4943-9AF3-BCFA9EF558D0}">
      <dgm:prSet/>
      <dgm:spPr/>
      <dgm:t>
        <a:bodyPr/>
        <a:lstStyle/>
        <a:p>
          <a:endParaRPr lang="es-AR"/>
        </a:p>
      </dgm:t>
    </dgm:pt>
    <dgm:pt modelId="{F09A2AA1-2BE6-411B-B2D1-C745AE4B0E1A}" type="sibTrans" cxnId="{93A0ABDB-086D-4943-9AF3-BCFA9EF558D0}">
      <dgm:prSet/>
      <dgm:spPr/>
      <dgm:t>
        <a:bodyPr/>
        <a:lstStyle/>
        <a:p>
          <a:endParaRPr lang="es-AR"/>
        </a:p>
      </dgm:t>
    </dgm:pt>
    <dgm:pt modelId="{92F04A1C-054C-4E19-9582-FF3281435535}">
      <dgm:prSet phldrT="[Text]"/>
      <dgm:spPr/>
      <dgm:t>
        <a:bodyPr/>
        <a:lstStyle/>
        <a:p>
          <a:r>
            <a:rPr lang="en-US">
              <a:solidFill>
                <a:schemeClr val="bg2">
                  <a:lumMod val="10000"/>
                </a:schemeClr>
              </a:solidFill>
            </a:rPr>
            <a:t>Big Data</a:t>
          </a:r>
          <a:endParaRPr lang="es-AR" dirty="0">
            <a:solidFill>
              <a:schemeClr val="bg2">
                <a:lumMod val="10000"/>
              </a:schemeClr>
            </a:solidFill>
          </a:endParaRPr>
        </a:p>
      </dgm:t>
    </dgm:pt>
    <dgm:pt modelId="{85DFF9B4-9A29-4796-BA58-BB8274E68D6D}" type="parTrans" cxnId="{6F3651E1-9165-40BB-8554-3B6400F8A9B7}">
      <dgm:prSet/>
      <dgm:spPr/>
      <dgm:t>
        <a:bodyPr/>
        <a:lstStyle/>
        <a:p>
          <a:endParaRPr lang="es-AR"/>
        </a:p>
      </dgm:t>
    </dgm:pt>
    <dgm:pt modelId="{717EFF79-932A-42D1-8956-DF996BABEB75}" type="sibTrans" cxnId="{6F3651E1-9165-40BB-8554-3B6400F8A9B7}">
      <dgm:prSet/>
      <dgm:spPr/>
      <dgm:t>
        <a:bodyPr/>
        <a:lstStyle/>
        <a:p>
          <a:endParaRPr lang="es-AR"/>
        </a:p>
      </dgm:t>
    </dgm:pt>
    <dgm:pt modelId="{E8CBA5E7-76F4-400C-A34B-D86D3E471BCA}">
      <dgm:prSet phldrT="[Text]"/>
      <dgm:spPr/>
      <dgm:t>
        <a:bodyPr/>
        <a:lstStyle/>
        <a:p>
          <a:r>
            <a:rPr lang="en-US" dirty="0">
              <a:solidFill>
                <a:schemeClr val="bg2">
                  <a:lumMod val="10000"/>
                </a:schemeClr>
              </a:solidFill>
            </a:rPr>
            <a:t>Machine Learning</a:t>
          </a:r>
          <a:endParaRPr lang="es-AR" dirty="0">
            <a:solidFill>
              <a:schemeClr val="bg2">
                <a:lumMod val="10000"/>
              </a:schemeClr>
            </a:solidFill>
          </a:endParaRPr>
        </a:p>
      </dgm:t>
    </dgm:pt>
    <dgm:pt modelId="{7292A3D0-1BA1-403D-B71E-D499086C7270}" type="parTrans" cxnId="{7D9C5C5C-A73D-40BF-9C5F-CA2E0A1AEE0B}">
      <dgm:prSet/>
      <dgm:spPr/>
      <dgm:t>
        <a:bodyPr/>
        <a:lstStyle/>
        <a:p>
          <a:endParaRPr lang="es-AR"/>
        </a:p>
      </dgm:t>
    </dgm:pt>
    <dgm:pt modelId="{176882F7-D9F0-4909-A589-EC11E9BD3AFE}" type="sibTrans" cxnId="{7D9C5C5C-A73D-40BF-9C5F-CA2E0A1AEE0B}">
      <dgm:prSet/>
      <dgm:spPr/>
      <dgm:t>
        <a:bodyPr/>
        <a:lstStyle/>
        <a:p>
          <a:endParaRPr lang="es-AR"/>
        </a:p>
      </dgm:t>
    </dgm:pt>
    <dgm:pt modelId="{B8A9B9BB-D652-4AAD-BC85-21265CFFF957}">
      <dgm:prSet phldrT="[Text]"/>
      <dgm:spPr/>
      <dgm:t>
        <a:bodyPr/>
        <a:lstStyle/>
        <a:p>
          <a:r>
            <a:rPr lang="en-US" dirty="0" err="1">
              <a:solidFill>
                <a:schemeClr val="bg2">
                  <a:lumMod val="10000"/>
                </a:schemeClr>
              </a:solidFill>
            </a:rPr>
            <a:t>Polybase</a:t>
          </a:r>
          <a:endParaRPr lang="es-AR" dirty="0">
            <a:solidFill>
              <a:schemeClr val="bg2">
                <a:lumMod val="10000"/>
              </a:schemeClr>
            </a:solidFill>
          </a:endParaRPr>
        </a:p>
      </dgm:t>
    </dgm:pt>
    <dgm:pt modelId="{CE01B8C6-C325-4179-8A92-08FBA38A475E}" type="parTrans" cxnId="{B3CF1AA4-0D85-44E1-90E9-F82F03D13209}">
      <dgm:prSet/>
      <dgm:spPr/>
      <dgm:t>
        <a:bodyPr/>
        <a:lstStyle/>
        <a:p>
          <a:endParaRPr lang="es-AR"/>
        </a:p>
      </dgm:t>
    </dgm:pt>
    <dgm:pt modelId="{85126F91-E13E-4625-9DCB-4A4F6E08DAFB}" type="sibTrans" cxnId="{B3CF1AA4-0D85-44E1-90E9-F82F03D13209}">
      <dgm:prSet/>
      <dgm:spPr/>
      <dgm:t>
        <a:bodyPr/>
        <a:lstStyle/>
        <a:p>
          <a:endParaRPr lang="es-AR"/>
        </a:p>
      </dgm:t>
    </dgm:pt>
    <dgm:pt modelId="{12E4A761-5964-4683-94E1-4C5D03C9CCD3}">
      <dgm:prSet phldrT="[Text]"/>
      <dgm:spPr/>
      <dgm:t>
        <a:bodyPr/>
        <a:lstStyle/>
        <a:p>
          <a:r>
            <a:rPr lang="en-US" dirty="0">
              <a:solidFill>
                <a:schemeClr val="bg2">
                  <a:lumMod val="10000"/>
                </a:schemeClr>
              </a:solidFill>
            </a:rPr>
            <a:t>HDFS</a:t>
          </a:r>
          <a:endParaRPr lang="es-AR" dirty="0">
            <a:solidFill>
              <a:schemeClr val="bg2">
                <a:lumMod val="10000"/>
              </a:schemeClr>
            </a:solidFill>
          </a:endParaRPr>
        </a:p>
      </dgm:t>
    </dgm:pt>
    <dgm:pt modelId="{026994BF-1D6F-4AD3-A44D-3630D98E5301}" type="parTrans" cxnId="{D1EEA06A-79EB-4AA9-854D-7E7656F4243E}">
      <dgm:prSet/>
      <dgm:spPr/>
      <dgm:t>
        <a:bodyPr/>
        <a:lstStyle/>
        <a:p>
          <a:endParaRPr lang="es-AR"/>
        </a:p>
      </dgm:t>
    </dgm:pt>
    <dgm:pt modelId="{75E37F73-F28F-4234-A91B-425A705664C3}" type="sibTrans" cxnId="{D1EEA06A-79EB-4AA9-854D-7E7656F4243E}">
      <dgm:prSet/>
      <dgm:spPr/>
      <dgm:t>
        <a:bodyPr/>
        <a:lstStyle/>
        <a:p>
          <a:endParaRPr lang="es-AR"/>
        </a:p>
      </dgm:t>
    </dgm:pt>
    <dgm:pt modelId="{E65F6301-E33D-4119-B7AD-A4386B8E9B45}">
      <dgm:prSet phldrT="[Text]"/>
      <dgm:spPr/>
      <dgm:t>
        <a:bodyPr/>
        <a:lstStyle/>
        <a:p>
          <a:r>
            <a:rPr lang="en-US" dirty="0">
              <a:solidFill>
                <a:schemeClr val="bg2">
                  <a:lumMod val="10000"/>
                </a:schemeClr>
              </a:solidFill>
            </a:rPr>
            <a:t>Data Lake</a:t>
          </a:r>
          <a:endParaRPr lang="es-AR" dirty="0">
            <a:solidFill>
              <a:schemeClr val="bg2">
                <a:lumMod val="10000"/>
              </a:schemeClr>
            </a:solidFill>
          </a:endParaRPr>
        </a:p>
      </dgm:t>
    </dgm:pt>
    <dgm:pt modelId="{E5AF6CF3-3819-4365-BA9F-CA6CFB9B84A8}" type="parTrans" cxnId="{7C133C1C-60A8-45C9-B264-55A91CA3BB1F}">
      <dgm:prSet/>
      <dgm:spPr/>
      <dgm:t>
        <a:bodyPr/>
        <a:lstStyle/>
        <a:p>
          <a:endParaRPr lang="es-AR"/>
        </a:p>
      </dgm:t>
    </dgm:pt>
    <dgm:pt modelId="{47298A20-5ECE-4CED-8FE7-18B701FCFE64}" type="sibTrans" cxnId="{7C133C1C-60A8-45C9-B264-55A91CA3BB1F}">
      <dgm:prSet/>
      <dgm:spPr/>
      <dgm:t>
        <a:bodyPr/>
        <a:lstStyle/>
        <a:p>
          <a:endParaRPr lang="es-AR"/>
        </a:p>
      </dgm:t>
    </dgm:pt>
    <dgm:pt modelId="{7539CF08-F8E1-49F8-BE85-3DE353453C78}">
      <dgm:prSet phldrT="[Text]"/>
      <dgm:spPr/>
      <dgm:t>
        <a:bodyPr/>
        <a:lstStyle/>
        <a:p>
          <a:r>
            <a:rPr lang="en-US" dirty="0" err="1">
              <a:solidFill>
                <a:schemeClr val="bg2">
                  <a:lumMod val="10000"/>
                </a:schemeClr>
              </a:solidFill>
            </a:rPr>
            <a:t>FileStream</a:t>
          </a:r>
          <a:endParaRPr lang="es-AR" dirty="0">
            <a:solidFill>
              <a:schemeClr val="bg2">
                <a:lumMod val="10000"/>
              </a:schemeClr>
            </a:solidFill>
          </a:endParaRPr>
        </a:p>
      </dgm:t>
    </dgm:pt>
    <dgm:pt modelId="{D9C08E1F-F873-4B22-9274-CCAF77576E90}" type="parTrans" cxnId="{939D6FD0-4A67-4935-875E-ECE97FA06534}">
      <dgm:prSet/>
      <dgm:spPr/>
      <dgm:t>
        <a:bodyPr/>
        <a:lstStyle/>
        <a:p>
          <a:endParaRPr lang="es-AR"/>
        </a:p>
      </dgm:t>
    </dgm:pt>
    <dgm:pt modelId="{037C665F-C5D7-4B88-B4E4-CF83503081E8}" type="sibTrans" cxnId="{939D6FD0-4A67-4935-875E-ECE97FA06534}">
      <dgm:prSet/>
      <dgm:spPr/>
      <dgm:t>
        <a:bodyPr/>
        <a:lstStyle/>
        <a:p>
          <a:endParaRPr lang="es-AR"/>
        </a:p>
      </dgm:t>
    </dgm:pt>
    <dgm:pt modelId="{6D61FCD7-884E-46FD-8CF7-8296DF3DC375}">
      <dgm:prSet phldrT="[Text]"/>
      <dgm:spPr/>
      <dgm:t>
        <a:bodyPr/>
        <a:lstStyle/>
        <a:p>
          <a:r>
            <a:rPr lang="en-US" dirty="0">
              <a:solidFill>
                <a:schemeClr val="bg2">
                  <a:lumMod val="10000"/>
                </a:schemeClr>
              </a:solidFill>
            </a:rPr>
            <a:t>CEP</a:t>
          </a:r>
          <a:endParaRPr lang="es-AR" dirty="0">
            <a:solidFill>
              <a:schemeClr val="bg2">
                <a:lumMod val="10000"/>
              </a:schemeClr>
            </a:solidFill>
          </a:endParaRPr>
        </a:p>
      </dgm:t>
    </dgm:pt>
    <dgm:pt modelId="{D8D14C8F-0817-4F7E-BC1E-C993D4387EE6}" type="parTrans" cxnId="{E7C73EB9-9BC3-4186-BE4A-3219A4AE62CB}">
      <dgm:prSet/>
      <dgm:spPr/>
      <dgm:t>
        <a:bodyPr/>
        <a:lstStyle/>
        <a:p>
          <a:endParaRPr lang="es-AR"/>
        </a:p>
      </dgm:t>
    </dgm:pt>
    <dgm:pt modelId="{BCFD5020-B443-4EC3-AFFD-0E58A10F275D}" type="sibTrans" cxnId="{E7C73EB9-9BC3-4186-BE4A-3219A4AE62CB}">
      <dgm:prSet/>
      <dgm:spPr/>
      <dgm:t>
        <a:bodyPr/>
        <a:lstStyle/>
        <a:p>
          <a:endParaRPr lang="es-AR"/>
        </a:p>
      </dgm:t>
    </dgm:pt>
    <dgm:pt modelId="{B01349F9-CF75-4F0A-9C31-2BF6268149D0}">
      <dgm:prSet phldrT="[Text]"/>
      <dgm:spPr/>
      <dgm:t>
        <a:bodyPr/>
        <a:lstStyle/>
        <a:p>
          <a:r>
            <a:rPr lang="en-US" dirty="0" err="1">
              <a:solidFill>
                <a:schemeClr val="bg2">
                  <a:lumMod val="10000"/>
                </a:schemeClr>
              </a:solidFill>
            </a:rPr>
            <a:t>FileTable</a:t>
          </a:r>
          <a:endParaRPr lang="es-AR" dirty="0">
            <a:solidFill>
              <a:schemeClr val="bg2">
                <a:lumMod val="10000"/>
              </a:schemeClr>
            </a:solidFill>
          </a:endParaRPr>
        </a:p>
      </dgm:t>
    </dgm:pt>
    <dgm:pt modelId="{64D2FCB1-84F9-44F1-A11C-530F30063E18}" type="parTrans" cxnId="{15C87244-C725-4736-809A-34DF43C11692}">
      <dgm:prSet/>
      <dgm:spPr/>
      <dgm:t>
        <a:bodyPr/>
        <a:lstStyle/>
        <a:p>
          <a:endParaRPr lang="es-AR"/>
        </a:p>
      </dgm:t>
    </dgm:pt>
    <dgm:pt modelId="{F9A0E4A7-AE38-4D51-A37B-7E02941A737B}" type="sibTrans" cxnId="{15C87244-C725-4736-809A-34DF43C11692}">
      <dgm:prSet/>
      <dgm:spPr/>
      <dgm:t>
        <a:bodyPr/>
        <a:lstStyle/>
        <a:p>
          <a:endParaRPr lang="es-AR"/>
        </a:p>
      </dgm:t>
    </dgm:pt>
    <dgm:pt modelId="{4DD7B05A-32D8-4182-ADA5-04DFA82A5FDC}" type="pres">
      <dgm:prSet presAssocID="{D1F9D186-3CD8-48C0-B445-19526D800EB5}" presName="Name0" presStyleCnt="0">
        <dgm:presLayoutVars>
          <dgm:dir/>
          <dgm:animLvl val="lvl"/>
          <dgm:resizeHandles val="exact"/>
        </dgm:presLayoutVars>
      </dgm:prSet>
      <dgm:spPr/>
    </dgm:pt>
    <dgm:pt modelId="{1D9332C5-693C-4258-B8E2-12373C51F036}" type="pres">
      <dgm:prSet presAssocID="{FDC6B157-9EA4-4AD5-AD27-6E258175F36E}" presName="composite" presStyleCnt="0"/>
      <dgm:spPr/>
    </dgm:pt>
    <dgm:pt modelId="{10B72999-CD20-4078-95C9-9F591DE7B71E}" type="pres">
      <dgm:prSet presAssocID="{FDC6B157-9EA4-4AD5-AD27-6E258175F36E}" presName="parTx" presStyleLbl="node1" presStyleIdx="0" presStyleCnt="10">
        <dgm:presLayoutVars>
          <dgm:chMax val="0"/>
          <dgm:chPref val="0"/>
          <dgm:bulletEnabled val="1"/>
        </dgm:presLayoutVars>
      </dgm:prSet>
      <dgm:spPr/>
    </dgm:pt>
    <dgm:pt modelId="{1A6F3D8F-AA74-40ED-AC00-94FDB1CFDA1C}" type="pres">
      <dgm:prSet presAssocID="{FDC6B157-9EA4-4AD5-AD27-6E258175F36E}" presName="desTx" presStyleLbl="revTx" presStyleIdx="0" presStyleCnt="10">
        <dgm:presLayoutVars>
          <dgm:bulletEnabled val="1"/>
        </dgm:presLayoutVars>
      </dgm:prSet>
      <dgm:spPr/>
    </dgm:pt>
    <dgm:pt modelId="{2A1E44CC-E9F8-407D-A6F4-8044EE5EEDBE}" type="pres">
      <dgm:prSet presAssocID="{E1E46EC3-C34A-4FB4-9FE4-85543778C876}" presName="space" presStyleCnt="0"/>
      <dgm:spPr/>
    </dgm:pt>
    <dgm:pt modelId="{5CC4B785-6F3E-4464-B952-B5D42FB31781}" type="pres">
      <dgm:prSet presAssocID="{2BB9B65D-B313-41DB-99C7-4AEA5C9CF8E2}" presName="composite" presStyleCnt="0"/>
      <dgm:spPr/>
    </dgm:pt>
    <dgm:pt modelId="{DCEB951D-5D18-43C6-AC50-48AAF5258709}" type="pres">
      <dgm:prSet presAssocID="{2BB9B65D-B313-41DB-99C7-4AEA5C9CF8E2}" presName="parTx" presStyleLbl="node1" presStyleIdx="1" presStyleCnt="10">
        <dgm:presLayoutVars>
          <dgm:chMax val="0"/>
          <dgm:chPref val="0"/>
          <dgm:bulletEnabled val="1"/>
        </dgm:presLayoutVars>
      </dgm:prSet>
      <dgm:spPr/>
    </dgm:pt>
    <dgm:pt modelId="{212E9C79-EFA7-4895-BE52-B081275EE369}" type="pres">
      <dgm:prSet presAssocID="{2BB9B65D-B313-41DB-99C7-4AEA5C9CF8E2}" presName="desTx" presStyleLbl="revTx" presStyleIdx="1" presStyleCnt="10">
        <dgm:presLayoutVars>
          <dgm:bulletEnabled val="1"/>
        </dgm:presLayoutVars>
      </dgm:prSet>
      <dgm:spPr/>
    </dgm:pt>
    <dgm:pt modelId="{405A8271-1034-44BB-ACEB-5BAD7F7C2F8F}" type="pres">
      <dgm:prSet presAssocID="{2A85869F-8E2F-4A68-BA3C-CE34AE633B4F}" presName="space" presStyleCnt="0"/>
      <dgm:spPr/>
    </dgm:pt>
    <dgm:pt modelId="{76DAB22B-B708-4AD5-9558-38D47143FF20}" type="pres">
      <dgm:prSet presAssocID="{75069F81-B820-4AA4-B8A9-505CCB774621}" presName="composite" presStyleCnt="0"/>
      <dgm:spPr/>
    </dgm:pt>
    <dgm:pt modelId="{6ADBD998-A4D2-40CA-A5B6-4E26AB486E10}" type="pres">
      <dgm:prSet presAssocID="{75069F81-B820-4AA4-B8A9-505CCB774621}" presName="parTx" presStyleLbl="node1" presStyleIdx="2" presStyleCnt="10">
        <dgm:presLayoutVars>
          <dgm:chMax val="0"/>
          <dgm:chPref val="0"/>
          <dgm:bulletEnabled val="1"/>
        </dgm:presLayoutVars>
      </dgm:prSet>
      <dgm:spPr/>
    </dgm:pt>
    <dgm:pt modelId="{C980E2C5-21F1-4D27-B58F-A16EB9E9AE9C}" type="pres">
      <dgm:prSet presAssocID="{75069F81-B820-4AA4-B8A9-505CCB774621}" presName="desTx" presStyleLbl="revTx" presStyleIdx="2" presStyleCnt="10">
        <dgm:presLayoutVars>
          <dgm:bulletEnabled val="1"/>
        </dgm:presLayoutVars>
      </dgm:prSet>
      <dgm:spPr/>
    </dgm:pt>
    <dgm:pt modelId="{189796C2-1779-418E-8217-0440383D0FCE}" type="pres">
      <dgm:prSet presAssocID="{1554F9C8-B05C-4C3E-9E2A-F3AA87EFF121}" presName="space" presStyleCnt="0"/>
      <dgm:spPr/>
    </dgm:pt>
    <dgm:pt modelId="{158EB5F6-EA42-491D-834A-8AD32DDE9F79}" type="pres">
      <dgm:prSet presAssocID="{4ABDB8A2-DD02-462A-9E73-887211B5974C}" presName="composite" presStyleCnt="0"/>
      <dgm:spPr/>
    </dgm:pt>
    <dgm:pt modelId="{DD5EEC28-B55F-43F5-AD98-2F1DB6433853}" type="pres">
      <dgm:prSet presAssocID="{4ABDB8A2-DD02-462A-9E73-887211B5974C}" presName="parTx" presStyleLbl="node1" presStyleIdx="3" presStyleCnt="10">
        <dgm:presLayoutVars>
          <dgm:chMax val="0"/>
          <dgm:chPref val="0"/>
          <dgm:bulletEnabled val="1"/>
        </dgm:presLayoutVars>
      </dgm:prSet>
      <dgm:spPr/>
    </dgm:pt>
    <dgm:pt modelId="{EF94357A-EFDA-41A2-96CA-8D499A38B382}" type="pres">
      <dgm:prSet presAssocID="{4ABDB8A2-DD02-462A-9E73-887211B5974C}" presName="desTx" presStyleLbl="revTx" presStyleIdx="3" presStyleCnt="10">
        <dgm:presLayoutVars>
          <dgm:bulletEnabled val="1"/>
        </dgm:presLayoutVars>
      </dgm:prSet>
      <dgm:spPr/>
    </dgm:pt>
    <dgm:pt modelId="{36899A20-7E62-496A-B804-B1004E2AECED}" type="pres">
      <dgm:prSet presAssocID="{C1762C90-DBC6-4A7E-808C-C2E5FD19AD87}" presName="space" presStyleCnt="0"/>
      <dgm:spPr/>
    </dgm:pt>
    <dgm:pt modelId="{6CF2705B-0928-4067-8D32-F637C91CD3B0}" type="pres">
      <dgm:prSet presAssocID="{044863AE-C57A-44EA-9FD1-E6C1A2710CC7}" presName="composite" presStyleCnt="0"/>
      <dgm:spPr/>
    </dgm:pt>
    <dgm:pt modelId="{3D860E27-528A-41E8-B3A5-FDA11A83622E}" type="pres">
      <dgm:prSet presAssocID="{044863AE-C57A-44EA-9FD1-E6C1A2710CC7}" presName="parTx" presStyleLbl="node1" presStyleIdx="4" presStyleCnt="10">
        <dgm:presLayoutVars>
          <dgm:chMax val="0"/>
          <dgm:chPref val="0"/>
          <dgm:bulletEnabled val="1"/>
        </dgm:presLayoutVars>
      </dgm:prSet>
      <dgm:spPr/>
    </dgm:pt>
    <dgm:pt modelId="{A9B43326-B3F9-4592-963A-8CC36637A78C}" type="pres">
      <dgm:prSet presAssocID="{044863AE-C57A-44EA-9FD1-E6C1A2710CC7}" presName="desTx" presStyleLbl="revTx" presStyleIdx="4" presStyleCnt="10">
        <dgm:presLayoutVars>
          <dgm:bulletEnabled val="1"/>
        </dgm:presLayoutVars>
      </dgm:prSet>
      <dgm:spPr/>
    </dgm:pt>
    <dgm:pt modelId="{1A2C1A25-077B-4AC2-A99A-367C7DDEE87B}" type="pres">
      <dgm:prSet presAssocID="{B1611A02-A124-4FFD-B68A-B217E1C3F68E}" presName="space" presStyleCnt="0"/>
      <dgm:spPr/>
    </dgm:pt>
    <dgm:pt modelId="{97E811C4-8A6D-4786-B2DA-42CC9F341589}" type="pres">
      <dgm:prSet presAssocID="{F6DDA657-6B8D-47E2-A526-4F1621D0ECCC}" presName="composite" presStyleCnt="0"/>
      <dgm:spPr/>
    </dgm:pt>
    <dgm:pt modelId="{5F75D5E4-8767-4FF1-9DF4-8CC66562F4B2}" type="pres">
      <dgm:prSet presAssocID="{F6DDA657-6B8D-47E2-A526-4F1621D0ECCC}" presName="parTx" presStyleLbl="node1" presStyleIdx="5" presStyleCnt="10">
        <dgm:presLayoutVars>
          <dgm:chMax val="0"/>
          <dgm:chPref val="0"/>
          <dgm:bulletEnabled val="1"/>
        </dgm:presLayoutVars>
      </dgm:prSet>
      <dgm:spPr/>
    </dgm:pt>
    <dgm:pt modelId="{878F6ADB-90AF-4AD1-A051-BFB03D90EA1E}" type="pres">
      <dgm:prSet presAssocID="{F6DDA657-6B8D-47E2-A526-4F1621D0ECCC}" presName="desTx" presStyleLbl="revTx" presStyleIdx="5" presStyleCnt="10">
        <dgm:presLayoutVars>
          <dgm:bulletEnabled val="1"/>
        </dgm:presLayoutVars>
      </dgm:prSet>
      <dgm:spPr/>
    </dgm:pt>
    <dgm:pt modelId="{BD62C677-D68A-4E92-97BE-0DE742638CA4}" type="pres">
      <dgm:prSet presAssocID="{4847E1EF-1AEA-41D4-8585-DE926467D4BC}" presName="space" presStyleCnt="0"/>
      <dgm:spPr/>
    </dgm:pt>
    <dgm:pt modelId="{19F67E65-A1B6-4AAB-9630-7842A5266E0C}" type="pres">
      <dgm:prSet presAssocID="{C215DEAF-67AC-4773-926B-4F32C9DE8BD2}" presName="composite" presStyleCnt="0"/>
      <dgm:spPr/>
    </dgm:pt>
    <dgm:pt modelId="{246D1A5B-3756-4EF6-83E3-D919A081C334}" type="pres">
      <dgm:prSet presAssocID="{C215DEAF-67AC-4773-926B-4F32C9DE8BD2}" presName="parTx" presStyleLbl="node1" presStyleIdx="6" presStyleCnt="10">
        <dgm:presLayoutVars>
          <dgm:chMax val="0"/>
          <dgm:chPref val="0"/>
          <dgm:bulletEnabled val="1"/>
        </dgm:presLayoutVars>
      </dgm:prSet>
      <dgm:spPr/>
    </dgm:pt>
    <dgm:pt modelId="{E042AAC8-79EE-426B-9B88-CAC874347925}" type="pres">
      <dgm:prSet presAssocID="{C215DEAF-67AC-4773-926B-4F32C9DE8BD2}" presName="desTx" presStyleLbl="revTx" presStyleIdx="6" presStyleCnt="10">
        <dgm:presLayoutVars>
          <dgm:bulletEnabled val="1"/>
        </dgm:presLayoutVars>
      </dgm:prSet>
      <dgm:spPr/>
    </dgm:pt>
    <dgm:pt modelId="{62142944-A04E-40D8-BB20-F37D4EAD1BDD}" type="pres">
      <dgm:prSet presAssocID="{5DDE802D-C860-4EFC-95B9-98BEA5E073C6}" presName="space" presStyleCnt="0"/>
      <dgm:spPr/>
    </dgm:pt>
    <dgm:pt modelId="{74448BC6-1BA5-4BFA-9DD9-07B2ECC74DA9}" type="pres">
      <dgm:prSet presAssocID="{2A4539F1-D522-4DB6-8E88-228711373E2A}" presName="composite" presStyleCnt="0"/>
      <dgm:spPr/>
    </dgm:pt>
    <dgm:pt modelId="{C9F8B888-3EB1-4AD6-95C1-B29E48375616}" type="pres">
      <dgm:prSet presAssocID="{2A4539F1-D522-4DB6-8E88-228711373E2A}" presName="parTx" presStyleLbl="node1" presStyleIdx="7" presStyleCnt="10">
        <dgm:presLayoutVars>
          <dgm:chMax val="0"/>
          <dgm:chPref val="0"/>
          <dgm:bulletEnabled val="1"/>
        </dgm:presLayoutVars>
      </dgm:prSet>
      <dgm:spPr/>
    </dgm:pt>
    <dgm:pt modelId="{390661B6-C964-45FB-AFC3-BC1A48845EFD}" type="pres">
      <dgm:prSet presAssocID="{2A4539F1-D522-4DB6-8E88-228711373E2A}" presName="desTx" presStyleLbl="revTx" presStyleIdx="7" presStyleCnt="10">
        <dgm:presLayoutVars>
          <dgm:bulletEnabled val="1"/>
        </dgm:presLayoutVars>
      </dgm:prSet>
      <dgm:spPr/>
    </dgm:pt>
    <dgm:pt modelId="{8DB09BA5-6E9B-49E8-90FD-8F8E1F257998}" type="pres">
      <dgm:prSet presAssocID="{4E04F1C8-5B37-4BE0-A063-5E8E062C754B}" presName="space" presStyleCnt="0"/>
      <dgm:spPr/>
    </dgm:pt>
    <dgm:pt modelId="{E997EC96-9C47-4072-A2F4-20DE041B9851}" type="pres">
      <dgm:prSet presAssocID="{F9EC7DB1-3928-4F11-9B48-680DB5B862D5}" presName="composite" presStyleCnt="0"/>
      <dgm:spPr/>
    </dgm:pt>
    <dgm:pt modelId="{A382E009-EA69-4EB6-B1BF-E25227114F2F}" type="pres">
      <dgm:prSet presAssocID="{F9EC7DB1-3928-4F11-9B48-680DB5B862D5}" presName="parTx" presStyleLbl="node1" presStyleIdx="8" presStyleCnt="10">
        <dgm:presLayoutVars>
          <dgm:chMax val="0"/>
          <dgm:chPref val="0"/>
          <dgm:bulletEnabled val="1"/>
        </dgm:presLayoutVars>
      </dgm:prSet>
      <dgm:spPr/>
    </dgm:pt>
    <dgm:pt modelId="{3E98E76E-D2A8-4B86-A1AE-2115FB03145E}" type="pres">
      <dgm:prSet presAssocID="{F9EC7DB1-3928-4F11-9B48-680DB5B862D5}" presName="desTx" presStyleLbl="revTx" presStyleIdx="8" presStyleCnt="10">
        <dgm:presLayoutVars>
          <dgm:bulletEnabled val="1"/>
        </dgm:presLayoutVars>
      </dgm:prSet>
      <dgm:spPr/>
    </dgm:pt>
    <dgm:pt modelId="{F1C69CCD-6D6A-49BD-9036-62775923B11F}" type="pres">
      <dgm:prSet presAssocID="{A4965562-E9DF-44FB-9FFA-850BD4D05E80}" presName="space" presStyleCnt="0"/>
      <dgm:spPr/>
    </dgm:pt>
    <dgm:pt modelId="{A5F796E9-3BA2-40DC-8A90-CC6BBB67ECF2}" type="pres">
      <dgm:prSet presAssocID="{B4FAA953-605B-45DD-8061-9D0363250D29}" presName="composite" presStyleCnt="0"/>
      <dgm:spPr/>
    </dgm:pt>
    <dgm:pt modelId="{70B1E257-1E15-4501-91BC-95D661B15F1B}" type="pres">
      <dgm:prSet presAssocID="{B4FAA953-605B-45DD-8061-9D0363250D29}" presName="parTx" presStyleLbl="node1" presStyleIdx="9" presStyleCnt="10">
        <dgm:presLayoutVars>
          <dgm:chMax val="0"/>
          <dgm:chPref val="0"/>
          <dgm:bulletEnabled val="1"/>
        </dgm:presLayoutVars>
      </dgm:prSet>
      <dgm:spPr/>
    </dgm:pt>
    <dgm:pt modelId="{457A09A0-E933-49D8-B871-0DF1FA75D440}" type="pres">
      <dgm:prSet presAssocID="{B4FAA953-605B-45DD-8061-9D0363250D29}" presName="desTx" presStyleLbl="revTx" presStyleIdx="9" presStyleCnt="10">
        <dgm:presLayoutVars>
          <dgm:bulletEnabled val="1"/>
        </dgm:presLayoutVars>
      </dgm:prSet>
      <dgm:spPr/>
    </dgm:pt>
  </dgm:ptLst>
  <dgm:cxnLst>
    <dgm:cxn modelId="{10E27102-BA3C-4B7F-B1AF-C3A661E2C7C5}" type="presOf" srcId="{9A5F5680-5551-47BD-BC4D-83D33B24C936}" destId="{E042AAC8-79EE-426B-9B88-CAC874347925}" srcOrd="0" destOrd="0" presId="urn:microsoft.com/office/officeart/2005/8/layout/chevron1"/>
    <dgm:cxn modelId="{F6DECC02-30E1-4201-A7F1-090DAB83562D}" srcId="{F6DDA657-6B8D-47E2-A526-4F1621D0ECCC}" destId="{40A91603-11CD-4C28-A690-FD095B3D6DBF}" srcOrd="5" destOrd="0" parTransId="{39938398-8CC6-4199-A2C7-829B2E38B4EA}" sibTransId="{D62EDA09-8602-4FB0-B852-DE0ACC5DF8A8}"/>
    <dgm:cxn modelId="{8BD72506-FA52-4D05-AC3E-08A0E2A4CAA1}" srcId="{F9EC7DB1-3928-4F11-9B48-680DB5B862D5}" destId="{9A22CFA1-4F92-41EB-A39B-6A94E54ECB94}" srcOrd="0" destOrd="0" parTransId="{A9599DDA-189A-433C-9863-2DCA2DA0703D}" sibTransId="{8A664E0B-FE14-4AC7-8A49-5A6FE8E3C272}"/>
    <dgm:cxn modelId="{8AA45E0A-0B3F-49EA-B82F-0293AD2C8ACA}" srcId="{D1F9D186-3CD8-48C0-B445-19526D800EB5}" destId="{4ABDB8A2-DD02-462A-9E73-887211B5974C}" srcOrd="3" destOrd="0" parTransId="{865D800A-6814-41E1-998D-0A83C2C52A16}" sibTransId="{C1762C90-DBC6-4A7E-808C-C2E5FD19AD87}"/>
    <dgm:cxn modelId="{912BA310-AA63-47C5-9456-8DC44DA5B8B1}" type="presOf" srcId="{F9EC7DB1-3928-4F11-9B48-680DB5B862D5}" destId="{A382E009-EA69-4EB6-B1BF-E25227114F2F}" srcOrd="0" destOrd="0" presId="urn:microsoft.com/office/officeart/2005/8/layout/chevron1"/>
    <dgm:cxn modelId="{93520012-E7CA-48E3-8026-1648C52AD672}" srcId="{D1F9D186-3CD8-48C0-B445-19526D800EB5}" destId="{FDC6B157-9EA4-4AD5-AD27-6E258175F36E}" srcOrd="0" destOrd="0" parTransId="{99283C92-8583-44E8-9B31-A4C8ABCF1829}" sibTransId="{E1E46EC3-C34A-4FB4-9FE4-85543778C876}"/>
    <dgm:cxn modelId="{4682ED18-399A-457E-B83E-0CF7E84A2CD9}" type="presOf" srcId="{2A4539F1-D522-4DB6-8E88-228711373E2A}" destId="{C9F8B888-3EB1-4AD6-95C1-B29E48375616}" srcOrd="0" destOrd="0" presId="urn:microsoft.com/office/officeart/2005/8/layout/chevron1"/>
    <dgm:cxn modelId="{7C133C1C-60A8-45C9-B264-55A91CA3BB1F}" srcId="{B4FAA953-605B-45DD-8061-9D0363250D29}" destId="{E65F6301-E33D-4119-B7AD-A4386B8E9B45}" srcOrd="7" destOrd="0" parTransId="{E5AF6CF3-3819-4365-BA9F-CA6CFB9B84A8}" sibTransId="{47298A20-5ECE-4CED-8FE7-18B701FCFE64}"/>
    <dgm:cxn modelId="{B60E5424-3C86-459D-86DF-673D7CDEAABD}" type="presOf" srcId="{9A22CFA1-4F92-41EB-A39B-6A94E54ECB94}" destId="{3E98E76E-D2A8-4B86-A1AE-2115FB03145E}" srcOrd="0" destOrd="0" presId="urn:microsoft.com/office/officeart/2005/8/layout/chevron1"/>
    <dgm:cxn modelId="{08F2AC29-5317-4F47-9D62-9D4FC939B4D8}" type="presOf" srcId="{044863AE-C57A-44EA-9FD1-E6C1A2710CC7}" destId="{3D860E27-528A-41E8-B3A5-FDA11A83622E}" srcOrd="0" destOrd="0" presId="urn:microsoft.com/office/officeart/2005/8/layout/chevron1"/>
    <dgm:cxn modelId="{29A65B2D-7B3F-4380-93AD-2A976BCC5587}" type="presOf" srcId="{0C2F00E0-8363-4613-B63A-B65F52BFBCB4}" destId="{878F6ADB-90AF-4AD1-A051-BFB03D90EA1E}" srcOrd="0" destOrd="4" presId="urn:microsoft.com/office/officeart/2005/8/layout/chevron1"/>
    <dgm:cxn modelId="{BC02652E-8FA1-4252-9E00-F8C0BA41D409}" type="presOf" srcId="{C215DEAF-67AC-4773-926B-4F32C9DE8BD2}" destId="{246D1A5B-3756-4EF6-83E3-D919A081C334}" srcOrd="0" destOrd="0" presId="urn:microsoft.com/office/officeart/2005/8/layout/chevron1"/>
    <dgm:cxn modelId="{F4838337-D38B-4513-A6A7-7B7951314E1C}" srcId="{D1F9D186-3CD8-48C0-B445-19526D800EB5}" destId="{044863AE-C57A-44EA-9FD1-E6C1A2710CC7}" srcOrd="4" destOrd="0" parTransId="{B4DC55F3-0E01-4262-A039-1C289BE30887}" sibTransId="{B1611A02-A124-4FFD-B68A-B217E1C3F68E}"/>
    <dgm:cxn modelId="{D35F873B-B890-40C0-A8E8-822C679947B3}" srcId="{044863AE-C57A-44EA-9FD1-E6C1A2710CC7}" destId="{0E3A4E3F-6B87-4352-A621-818E6F285088}" srcOrd="0" destOrd="0" parTransId="{38042754-8373-44F3-9F12-115529615557}" sibTransId="{8C2D9591-0172-48E2-BF8C-60B676F8F704}"/>
    <dgm:cxn modelId="{7D9C5C5C-A73D-40BF-9C5F-CA2E0A1AEE0B}" srcId="{B4FAA953-605B-45DD-8061-9D0363250D29}" destId="{E8CBA5E7-76F4-400C-A34B-D86D3E471BCA}" srcOrd="4" destOrd="0" parTransId="{7292A3D0-1BA1-403D-B71E-D499086C7270}" sibTransId="{176882F7-D9F0-4909-A589-EC11E9BD3AFE}"/>
    <dgm:cxn modelId="{A954D841-65A3-4EA6-BBEF-961AAA527C7D}" srcId="{2A4539F1-D522-4DB6-8E88-228711373E2A}" destId="{68164C81-175E-4633-8841-B2F15E6B421E}" srcOrd="0" destOrd="0" parTransId="{3BE7A9C7-4A67-4203-AB80-C229FD17E103}" sibTransId="{99B9DDAE-6664-41D7-BCCD-58801D8ED046}"/>
    <dgm:cxn modelId="{964BED42-12BB-4228-86B1-38B810A5E64F}" type="presOf" srcId="{92D08D30-7D5D-44D2-8C45-70E15E806C1D}" destId="{878F6ADB-90AF-4AD1-A051-BFB03D90EA1E}" srcOrd="0" destOrd="3" presId="urn:microsoft.com/office/officeart/2005/8/layout/chevron1"/>
    <dgm:cxn modelId="{3B75D263-0468-4C42-B520-DCD00E725ED3}" srcId="{F6DDA657-6B8D-47E2-A526-4F1621D0ECCC}" destId="{A4BB3628-07A3-4069-85AF-2C19D57A68A2}" srcOrd="0" destOrd="0" parTransId="{C1E30C37-FB6A-4D5E-98CD-33E602A7E3FF}" sibTransId="{9D1657AD-D59C-40E5-8628-CE098C59BE2B}"/>
    <dgm:cxn modelId="{15C87244-C725-4736-809A-34DF43C11692}" srcId="{2A4539F1-D522-4DB6-8E88-228711373E2A}" destId="{B01349F9-CF75-4F0A-9C31-2BF6268149D0}" srcOrd="3" destOrd="0" parTransId="{64D2FCB1-84F9-44F1-A11C-530F30063E18}" sibTransId="{F9A0E4A7-AE38-4D51-A37B-7E02941A737B}"/>
    <dgm:cxn modelId="{4AC28664-9A6D-4AD0-8EE2-4DFF7F3C6E10}" type="presOf" srcId="{75069F81-B820-4AA4-B8A9-505CCB774621}" destId="{6ADBD998-A4D2-40CA-A5B6-4E26AB486E10}" srcOrd="0" destOrd="0" presId="urn:microsoft.com/office/officeart/2005/8/layout/chevron1"/>
    <dgm:cxn modelId="{10E9B166-47F7-44E3-B201-4DF4430C563C}" type="presOf" srcId="{C8B441F3-B728-41C9-A695-B51DF6D7FC57}" destId="{1A6F3D8F-AA74-40ED-AC00-94FDB1CFDA1C}" srcOrd="0" destOrd="1" presId="urn:microsoft.com/office/officeart/2005/8/layout/chevron1"/>
    <dgm:cxn modelId="{B12FCA48-11BE-4931-937C-8945EC49F1FA}" type="presOf" srcId="{B01349F9-CF75-4F0A-9C31-2BF6268149D0}" destId="{390661B6-C964-45FB-AFC3-BC1A48845EFD}" srcOrd="0" destOrd="3" presId="urn:microsoft.com/office/officeart/2005/8/layout/chevron1"/>
    <dgm:cxn modelId="{D1EEA06A-79EB-4AA9-854D-7E7656F4243E}" srcId="{B4FAA953-605B-45DD-8061-9D0363250D29}" destId="{12E4A761-5964-4683-94E1-4C5D03C9CCD3}" srcOrd="6" destOrd="0" parTransId="{026994BF-1D6F-4AD3-A44D-3630D98E5301}" sibTransId="{75E37F73-F28F-4234-A91B-425A705664C3}"/>
    <dgm:cxn modelId="{7293A44B-623E-417B-9B6E-533638CAA80B}" type="presOf" srcId="{6CF4BE16-EFD1-4ACC-872D-25258461372E}" destId="{E042AAC8-79EE-426B-9B88-CAC874347925}" srcOrd="0" destOrd="1" presId="urn:microsoft.com/office/officeart/2005/8/layout/chevron1"/>
    <dgm:cxn modelId="{8D3F364F-AE0A-4BB0-AC4D-C45E3AE9D3ED}" type="presOf" srcId="{92F04A1C-054C-4E19-9582-FF3281435535}" destId="{457A09A0-E933-49D8-B871-0DF1FA75D440}" srcOrd="0" destOrd="3" presId="urn:microsoft.com/office/officeart/2005/8/layout/chevron1"/>
    <dgm:cxn modelId="{19CDB84F-B1F3-4ED0-9A1F-80607EB7BD54}" srcId="{2BB9B65D-B313-41DB-99C7-4AEA5C9CF8E2}" destId="{E5C60615-6EFF-4CA5-9160-EA86DEEE232D}" srcOrd="0" destOrd="0" parTransId="{F25FA7A6-9E8C-4033-A42E-92E21BC13CA9}" sibTransId="{84523CD9-BFA5-43C5-B88C-EF32B24CC5AA}"/>
    <dgm:cxn modelId="{7E68BC6F-DFE5-444B-AF13-912DFE406535}" srcId="{2A4539F1-D522-4DB6-8E88-228711373E2A}" destId="{60AACB1A-6E5F-472B-9A08-975664DD01AA}" srcOrd="1" destOrd="0" parTransId="{ABB338F3-6D58-42ED-AF38-C8523E777225}" sibTransId="{19016435-5352-4A09-B2CF-B3716EC62F5F}"/>
    <dgm:cxn modelId="{08A12850-0C55-4AE7-87CC-07FCF30F2C35}" srcId="{D1F9D186-3CD8-48C0-B445-19526D800EB5}" destId="{75069F81-B820-4AA4-B8A9-505CCB774621}" srcOrd="2" destOrd="0" parTransId="{5CEE75CE-941A-4B95-998F-1A0CBADCC19C}" sibTransId="{1554F9C8-B05C-4C3E-9E2A-F3AA87EFF121}"/>
    <dgm:cxn modelId="{2ED60251-F4D5-437D-B12F-992121AD1FA3}" type="presOf" srcId="{A4BB3628-07A3-4069-85AF-2C19D57A68A2}" destId="{878F6ADB-90AF-4AD1-A051-BFB03D90EA1E}" srcOrd="0" destOrd="0" presId="urn:microsoft.com/office/officeart/2005/8/layout/chevron1"/>
    <dgm:cxn modelId="{3C087871-8EE2-4B44-AF88-174F670E85FD}" type="presOf" srcId="{94E13A90-1145-49E9-B7CF-C0FB5097EC14}" destId="{212E9C79-EFA7-4895-BE52-B081275EE369}" srcOrd="0" destOrd="1" presId="urn:microsoft.com/office/officeart/2005/8/layout/chevron1"/>
    <dgm:cxn modelId="{7DFB6672-3FF1-4813-A446-5E215ADA352D}" type="presOf" srcId="{F9630710-DE8A-4A5C-913A-06AD676D96D7}" destId="{390661B6-C964-45FB-AFC3-BC1A48845EFD}" srcOrd="0" destOrd="2" presId="urn:microsoft.com/office/officeart/2005/8/layout/chevron1"/>
    <dgm:cxn modelId="{33D14075-FF91-4DE7-84F6-C24E8EBAD197}" srcId="{D1F9D186-3CD8-48C0-B445-19526D800EB5}" destId="{B4FAA953-605B-45DD-8061-9D0363250D29}" srcOrd="9" destOrd="0" parTransId="{B74B8C47-BDDA-4907-AEC8-8E7A6F801CF8}" sibTransId="{7D3E5E63-595B-4ACB-AC16-D61363EFDE93}"/>
    <dgm:cxn modelId="{7F178B78-7D93-4CBD-8B37-BBC43E1B1083}" type="presOf" srcId="{FDC6B157-9EA4-4AD5-AD27-6E258175F36E}" destId="{10B72999-CD20-4078-95C9-9F591DE7B71E}" srcOrd="0" destOrd="0" presId="urn:microsoft.com/office/officeart/2005/8/layout/chevron1"/>
    <dgm:cxn modelId="{10D0E159-1B25-4110-A3E8-C03DC18FEFB4}" type="presOf" srcId="{66617266-F025-41C5-B185-996D11F85428}" destId="{3E98E76E-D2A8-4B86-A1AE-2115FB03145E}" srcOrd="0" destOrd="1" presId="urn:microsoft.com/office/officeart/2005/8/layout/chevron1"/>
    <dgm:cxn modelId="{0A081F7C-7C07-4768-8933-7D5727E39D3C}" srcId="{FDC6B157-9EA4-4AD5-AD27-6E258175F36E}" destId="{0A346A99-F129-4C3D-8B16-FA3796F6D40E}" srcOrd="0" destOrd="0" parTransId="{5FA649B7-F0E7-4997-8370-B4FC932AC82D}" sibTransId="{F093B15E-1569-410B-B636-8C9D84429351}"/>
    <dgm:cxn modelId="{E4BFE57C-C56A-4580-B1F5-9E1BEA0A3881}" type="presOf" srcId="{7539CF08-F8E1-49F8-BE85-3DE353453C78}" destId="{E042AAC8-79EE-426B-9B88-CAC874347925}" srcOrd="0" destOrd="2" presId="urn:microsoft.com/office/officeart/2005/8/layout/chevron1"/>
    <dgm:cxn modelId="{3D0C8982-881C-400D-83ED-E05D3551E4AA}" type="presOf" srcId="{E0E0D323-965B-4EB5-83E1-FACEADA9813D}" destId="{878F6ADB-90AF-4AD1-A051-BFB03D90EA1E}" srcOrd="0" destOrd="2" presId="urn:microsoft.com/office/officeart/2005/8/layout/chevron1"/>
    <dgm:cxn modelId="{EEBCD883-A21D-430F-906C-FF508E9E0BEC}" type="presOf" srcId="{D1F9D186-3CD8-48C0-B445-19526D800EB5}" destId="{4DD7B05A-32D8-4182-ADA5-04DFA82A5FDC}" srcOrd="0" destOrd="0" presId="urn:microsoft.com/office/officeart/2005/8/layout/chevron1"/>
    <dgm:cxn modelId="{486D8284-A295-4FB6-AE31-97C418256475}" srcId="{4ABDB8A2-DD02-462A-9E73-887211B5974C}" destId="{0B490FF0-F75D-4B0B-B1DC-0C2A887881AA}" srcOrd="0" destOrd="0" parTransId="{922BE994-41B5-4DFA-A8B6-2640C18B698D}" sibTransId="{5128D728-984C-4CA8-A654-8837CF684BE1}"/>
    <dgm:cxn modelId="{743BF886-7C1C-4103-81DA-95845DEA6BB6}" type="presOf" srcId="{31FA5F5A-06F9-4BFF-B67E-DEDE536141FC}" destId="{878F6ADB-90AF-4AD1-A051-BFB03D90EA1E}" srcOrd="0" destOrd="1" presId="urn:microsoft.com/office/officeart/2005/8/layout/chevron1"/>
    <dgm:cxn modelId="{1514FB8C-DC63-4E12-B330-49DCE0B1F5B0}" srcId="{F6DDA657-6B8D-47E2-A526-4F1621D0ECCC}" destId="{31FA5F5A-06F9-4BFF-B67E-DEDE536141FC}" srcOrd="1" destOrd="0" parTransId="{E4B75373-B5B0-436B-AEA1-197E38879A4D}" sibTransId="{A95E8F95-FD8C-4402-9DC5-93D0EDE62269}"/>
    <dgm:cxn modelId="{5830CC95-9B3B-4D28-B753-A45A27319888}" type="presOf" srcId="{68164C81-175E-4633-8841-B2F15E6B421E}" destId="{390661B6-C964-45FB-AFC3-BC1A48845EFD}" srcOrd="0" destOrd="0" presId="urn:microsoft.com/office/officeart/2005/8/layout/chevron1"/>
    <dgm:cxn modelId="{3BC71CA0-CBC0-42F6-A50D-C8F9E73780F4}" srcId="{C215DEAF-67AC-4773-926B-4F32C9DE8BD2}" destId="{9A5F5680-5551-47BD-BC4D-83D33B24C936}" srcOrd="0" destOrd="0" parTransId="{FF9739D2-7AF8-44D8-8060-3A3F82829BE5}" sibTransId="{1683E3E9-C97D-4302-BB6A-69E44CC34F72}"/>
    <dgm:cxn modelId="{F1C647A1-4E3A-48B7-9545-5A1EDF35596F}" srcId="{F6DDA657-6B8D-47E2-A526-4F1621D0ECCC}" destId="{0C2F00E0-8363-4613-B63A-B65F52BFBCB4}" srcOrd="4" destOrd="0" parTransId="{793DE545-FCC6-47D8-8A1C-5CA67D18D6BF}" sibTransId="{67484743-59A3-4C17-A04E-FC2D6D93AC21}"/>
    <dgm:cxn modelId="{CC7B8AA1-B24A-49A7-8530-28A2B38E12F9}" srcId="{D1F9D186-3CD8-48C0-B445-19526D800EB5}" destId="{2BB9B65D-B313-41DB-99C7-4AEA5C9CF8E2}" srcOrd="1" destOrd="0" parTransId="{D83224A1-3661-462A-99D9-5CD7BB63B172}" sibTransId="{2A85869F-8E2F-4A68-BA3C-CE34AE633B4F}"/>
    <dgm:cxn modelId="{83D1BEA2-2CEF-4578-BBCF-A63D359DE8AC}" type="presOf" srcId="{0E3A4E3F-6B87-4352-A621-818E6F285088}" destId="{A9B43326-B3F9-4592-963A-8CC36637A78C}" srcOrd="0" destOrd="0" presId="urn:microsoft.com/office/officeart/2005/8/layout/chevron1"/>
    <dgm:cxn modelId="{B3CF1AA4-0D85-44E1-90E9-F82F03D13209}" srcId="{B4FAA953-605B-45DD-8061-9D0363250D29}" destId="{B8A9B9BB-D652-4AAD-BC85-21265CFFF957}" srcOrd="5" destOrd="0" parTransId="{CE01B8C6-C325-4179-8A92-08FBA38A475E}" sibTransId="{85126F91-E13E-4625-9DCB-4A4F6E08DAFB}"/>
    <dgm:cxn modelId="{9ED8F8A6-C113-4853-A613-BE656BAAEA40}" srcId="{D1F9D186-3CD8-48C0-B445-19526D800EB5}" destId="{F9EC7DB1-3928-4F11-9B48-680DB5B862D5}" srcOrd="8" destOrd="0" parTransId="{C9B1FBB6-2711-4113-BEE0-593F342C020E}" sibTransId="{A4965562-E9DF-44FB-9FFA-850BD4D05E80}"/>
    <dgm:cxn modelId="{F7E2E7A8-E6DB-4EDB-AE35-5AC8BE890CBF}" type="presOf" srcId="{E65F6301-E33D-4119-B7AD-A4386B8E9B45}" destId="{457A09A0-E933-49D8-B871-0DF1FA75D440}" srcOrd="0" destOrd="7" presId="urn:microsoft.com/office/officeart/2005/8/layout/chevron1"/>
    <dgm:cxn modelId="{22C1E1AD-BC73-4E8D-977A-5D35ECE409F3}" type="presOf" srcId="{B8A9B9BB-D652-4AAD-BC85-21265CFFF957}" destId="{457A09A0-E933-49D8-B871-0DF1FA75D440}" srcOrd="0" destOrd="5" presId="urn:microsoft.com/office/officeart/2005/8/layout/chevron1"/>
    <dgm:cxn modelId="{394728B0-18EB-41B7-BE92-9DB523D3A4AA}" type="presOf" srcId="{40A91603-11CD-4C28-A690-FD095B3D6DBF}" destId="{878F6ADB-90AF-4AD1-A051-BFB03D90EA1E}" srcOrd="0" destOrd="5" presId="urn:microsoft.com/office/officeart/2005/8/layout/chevron1"/>
    <dgm:cxn modelId="{A94417B1-BBCA-4B4A-AB6E-ACCCE63A0AB4}" type="presOf" srcId="{E5C60615-6EFF-4CA5-9160-EA86DEEE232D}" destId="{212E9C79-EFA7-4895-BE52-B081275EE369}" srcOrd="0" destOrd="0" presId="urn:microsoft.com/office/officeart/2005/8/layout/chevron1"/>
    <dgm:cxn modelId="{8AD837B2-4758-4544-B11C-03772D995E4D}" srcId="{FDC6B157-9EA4-4AD5-AD27-6E258175F36E}" destId="{C8B441F3-B728-41C9-A695-B51DF6D7FC57}" srcOrd="1" destOrd="0" parTransId="{6EA5626F-36FA-4633-B3E6-E420020DB77B}" sibTransId="{46184E0C-D3D9-447B-A71E-7C0F31ED5593}"/>
    <dgm:cxn modelId="{25AAD7B2-C0A6-45EF-B5C5-8B8542FB2F03}" srcId="{F6DDA657-6B8D-47E2-A526-4F1621D0ECCC}" destId="{E0E0D323-965B-4EB5-83E1-FACEADA9813D}" srcOrd="2" destOrd="0" parTransId="{5F8E2611-8538-4CB6-810A-57A8FC0AF28F}" sibTransId="{B83A4054-8464-4AC1-9337-13FEEB70C17E}"/>
    <dgm:cxn modelId="{F0B75BB3-F74F-4051-9409-F80EEE569E6B}" srcId="{75069F81-B820-4AA4-B8A9-505CCB774621}" destId="{4BAE8DAF-264A-464E-A591-98A15DA7A80B}" srcOrd="0" destOrd="0" parTransId="{ACED1C7D-D7CB-42D7-AAFF-D2D492C52545}" sibTransId="{17E04C13-4644-40B8-8E85-00C5A636A55A}"/>
    <dgm:cxn modelId="{E7C73EB9-9BC3-4186-BE4A-3219A4AE62CB}" srcId="{C215DEAF-67AC-4773-926B-4F32C9DE8BD2}" destId="{6D61FCD7-884E-46FD-8CF7-8296DF3DC375}" srcOrd="3" destOrd="0" parTransId="{D8D14C8F-0817-4F7E-BC1E-C993D4387EE6}" sibTransId="{BCFD5020-B443-4EC3-AFFD-0E58A10F275D}"/>
    <dgm:cxn modelId="{1CDA99BE-8F77-426E-A58E-692C8F598CFD}" srcId="{F6DDA657-6B8D-47E2-A526-4F1621D0ECCC}" destId="{92D08D30-7D5D-44D2-8C45-70E15E806C1D}" srcOrd="3" destOrd="0" parTransId="{D5B300AE-09F7-427A-AA48-303E3958BE4B}" sibTransId="{518872C3-0CAF-4B76-B750-D913E50332FC}"/>
    <dgm:cxn modelId="{7A2CFFC1-8156-47DE-B5AE-A9789D532CE1}" srcId="{D1F9D186-3CD8-48C0-B445-19526D800EB5}" destId="{C215DEAF-67AC-4773-926B-4F32C9DE8BD2}" srcOrd="6" destOrd="0" parTransId="{5F09DD3B-D3C5-4522-BEF6-B1D8FB515502}" sibTransId="{5DDE802D-C860-4EFC-95B9-98BEA5E073C6}"/>
    <dgm:cxn modelId="{73B5CBC2-AEAC-436E-9253-F342B1C48ACC}" srcId="{B4FAA953-605B-45DD-8061-9D0363250D29}" destId="{DB79F8DA-E276-4C10-BB99-2AD0C31A30D4}" srcOrd="0" destOrd="0" parTransId="{9869523D-52B7-4765-AD29-1FA35ABB8054}" sibTransId="{E5A8A911-8523-4790-9CF2-7853C937CE9E}"/>
    <dgm:cxn modelId="{0697DAC4-C0A8-4251-9119-9FF68597FF43}" type="presOf" srcId="{1DAB10D9-30DF-46C8-AEE8-4B948F40848E}" destId="{457A09A0-E933-49D8-B871-0DF1FA75D440}" srcOrd="0" destOrd="1" presId="urn:microsoft.com/office/officeart/2005/8/layout/chevron1"/>
    <dgm:cxn modelId="{50493BC5-5ECE-45F8-8E45-D924FC36E10F}" srcId="{D1F9D186-3CD8-48C0-B445-19526D800EB5}" destId="{2A4539F1-D522-4DB6-8E88-228711373E2A}" srcOrd="7" destOrd="0" parTransId="{FE48F7BC-1EF8-4D67-9D9D-6DEF32228855}" sibTransId="{4E04F1C8-5B37-4BE0-A063-5E8E062C754B}"/>
    <dgm:cxn modelId="{BC5BBCC6-A214-4D69-9172-99E172353A34}" type="presOf" srcId="{F6DDA657-6B8D-47E2-A526-4F1621D0ECCC}" destId="{5F75D5E4-8767-4FF1-9DF4-8CC66562F4B2}" srcOrd="0" destOrd="0" presId="urn:microsoft.com/office/officeart/2005/8/layout/chevron1"/>
    <dgm:cxn modelId="{924036C7-CB45-4F90-8747-06861F50F42C}" type="presOf" srcId="{6D61FCD7-884E-46FD-8CF7-8296DF3DC375}" destId="{E042AAC8-79EE-426B-9B88-CAC874347925}" srcOrd="0" destOrd="3" presId="urn:microsoft.com/office/officeart/2005/8/layout/chevron1"/>
    <dgm:cxn modelId="{DB4238CF-01A1-4FFC-BC3F-294E813F8E8A}" srcId="{2A4539F1-D522-4DB6-8E88-228711373E2A}" destId="{F9630710-DE8A-4A5C-913A-06AD676D96D7}" srcOrd="2" destOrd="0" parTransId="{1C4EAE6B-258E-4270-A1EC-D821BFF369EB}" sibTransId="{DD2385FE-5747-4213-9B6A-071834C2C77A}"/>
    <dgm:cxn modelId="{939D6FD0-4A67-4935-875E-ECE97FA06534}" srcId="{C215DEAF-67AC-4773-926B-4F32C9DE8BD2}" destId="{7539CF08-F8E1-49F8-BE85-3DE353453C78}" srcOrd="2" destOrd="0" parTransId="{D9C08E1F-F873-4B22-9274-CCAF77576E90}" sibTransId="{037C665F-C5D7-4B88-B4E4-CF83503081E8}"/>
    <dgm:cxn modelId="{0D4BDAD3-4375-4502-8F99-53D7AFD3677B}" type="presOf" srcId="{B4FAA953-605B-45DD-8061-9D0363250D29}" destId="{70B1E257-1E15-4501-91BC-95D661B15F1B}" srcOrd="0" destOrd="0" presId="urn:microsoft.com/office/officeart/2005/8/layout/chevron1"/>
    <dgm:cxn modelId="{FB0FA0D5-70E4-47CE-BD1C-58E1737FB325}" type="presOf" srcId="{CA217FDD-AF8F-400D-ACDA-04830BFF1B76}" destId="{457A09A0-E933-49D8-B871-0DF1FA75D440}" srcOrd="0" destOrd="2" presId="urn:microsoft.com/office/officeart/2005/8/layout/chevron1"/>
    <dgm:cxn modelId="{FBEBC1DA-9F49-493F-ACE1-C0637529AA89}" type="presOf" srcId="{E8CBA5E7-76F4-400C-A34B-D86D3E471BCA}" destId="{457A09A0-E933-49D8-B871-0DF1FA75D440}" srcOrd="0" destOrd="4" presId="urn:microsoft.com/office/officeart/2005/8/layout/chevron1"/>
    <dgm:cxn modelId="{93A0ABDB-086D-4943-9AF3-BCFA9EF558D0}" srcId="{B4FAA953-605B-45DD-8061-9D0363250D29}" destId="{CA217FDD-AF8F-400D-ACDA-04830BFF1B76}" srcOrd="2" destOrd="0" parTransId="{AE82684B-4307-4731-A3F2-0746F81C126D}" sibTransId="{F09A2AA1-2BE6-411B-B2D1-C745AE4B0E1A}"/>
    <dgm:cxn modelId="{BDF970E0-F911-480C-A32C-9A091B60A88D}" type="presOf" srcId="{DB79F8DA-E276-4C10-BB99-2AD0C31A30D4}" destId="{457A09A0-E933-49D8-B871-0DF1FA75D440}" srcOrd="0" destOrd="0" presId="urn:microsoft.com/office/officeart/2005/8/layout/chevron1"/>
    <dgm:cxn modelId="{EDBC4BE1-86BD-461D-B823-2E73F516DFBB}" srcId="{2BB9B65D-B313-41DB-99C7-4AEA5C9CF8E2}" destId="{94E13A90-1145-49E9-B7CF-C0FB5097EC14}" srcOrd="1" destOrd="0" parTransId="{E89D3D66-9990-4024-817E-240B68922D51}" sibTransId="{83448B76-50B1-4CEF-8A73-228AD6F62538}"/>
    <dgm:cxn modelId="{6F3651E1-9165-40BB-8554-3B6400F8A9B7}" srcId="{B4FAA953-605B-45DD-8061-9D0363250D29}" destId="{92F04A1C-054C-4E19-9582-FF3281435535}" srcOrd="3" destOrd="0" parTransId="{85DFF9B4-9A29-4796-BA58-BB8274E68D6D}" sibTransId="{717EFF79-932A-42D1-8956-DF996BABEB75}"/>
    <dgm:cxn modelId="{3710C8E2-09D6-46F4-B0B4-F6EE26B53D48}" srcId="{F9EC7DB1-3928-4F11-9B48-680DB5B862D5}" destId="{66617266-F025-41C5-B185-996D11F85428}" srcOrd="1" destOrd="0" parTransId="{184FEC9E-C77B-4608-9AE7-64BBB10ED7E2}" sibTransId="{C2DA9E1D-CFDA-40CB-90B8-F712A94F79FA}"/>
    <dgm:cxn modelId="{FD3AB0E6-3C31-4BBB-B0DC-83A2ED7467CE}" srcId="{D1F9D186-3CD8-48C0-B445-19526D800EB5}" destId="{F6DDA657-6B8D-47E2-A526-4F1621D0ECCC}" srcOrd="5" destOrd="0" parTransId="{078776C5-72FE-4FDA-AAE1-033C2FDB054F}" sibTransId="{4847E1EF-1AEA-41D4-8585-DE926467D4BC}"/>
    <dgm:cxn modelId="{F9EBD6E9-364A-4295-9CE0-5DF751D98245}" type="presOf" srcId="{4ABDB8A2-DD02-462A-9E73-887211B5974C}" destId="{DD5EEC28-B55F-43F5-AD98-2F1DB6433853}" srcOrd="0" destOrd="0" presId="urn:microsoft.com/office/officeart/2005/8/layout/chevron1"/>
    <dgm:cxn modelId="{2CAC6FEA-F12E-4CD5-9791-F03C2B91A4B0}" type="presOf" srcId="{2BB9B65D-B313-41DB-99C7-4AEA5C9CF8E2}" destId="{DCEB951D-5D18-43C6-AC50-48AAF5258709}" srcOrd="0" destOrd="0" presId="urn:microsoft.com/office/officeart/2005/8/layout/chevron1"/>
    <dgm:cxn modelId="{754C8FEA-89E7-4026-A576-DC34F12B6B7A}" type="presOf" srcId="{60AACB1A-6E5F-472B-9A08-975664DD01AA}" destId="{390661B6-C964-45FB-AFC3-BC1A48845EFD}" srcOrd="0" destOrd="1" presId="urn:microsoft.com/office/officeart/2005/8/layout/chevron1"/>
    <dgm:cxn modelId="{2A90E9EA-A4D1-428E-BE37-50D86DDCF9A9}" type="presOf" srcId="{4BAE8DAF-264A-464E-A591-98A15DA7A80B}" destId="{C980E2C5-21F1-4D27-B58F-A16EB9E9AE9C}" srcOrd="0" destOrd="0" presId="urn:microsoft.com/office/officeart/2005/8/layout/chevron1"/>
    <dgm:cxn modelId="{457FBAF0-6A8D-4344-8B66-BFEE8D2BC0D5}" srcId="{B4FAA953-605B-45DD-8061-9D0363250D29}" destId="{1DAB10D9-30DF-46C8-AEE8-4B948F40848E}" srcOrd="1" destOrd="0" parTransId="{4DF3899B-4C4A-49B2-AED1-20359A9E7A4B}" sibTransId="{90F4DEEE-2E87-4A63-9996-0338373C8FFC}"/>
    <dgm:cxn modelId="{2CD74FF3-5A01-4864-975E-29D26174E2AC}" srcId="{C215DEAF-67AC-4773-926B-4F32C9DE8BD2}" destId="{6CF4BE16-EFD1-4ACC-872D-25258461372E}" srcOrd="1" destOrd="0" parTransId="{AB63360D-E676-4F15-B4A0-74F6D304D40C}" sibTransId="{FA7497B9-3AE2-41DD-9633-C3304A0AEAC5}"/>
    <dgm:cxn modelId="{410F75F8-007C-4D69-B0E0-318481F57267}" type="presOf" srcId="{0B490FF0-F75D-4B0B-B1DC-0C2A887881AA}" destId="{EF94357A-EFDA-41A2-96CA-8D499A38B382}" srcOrd="0" destOrd="0" presId="urn:microsoft.com/office/officeart/2005/8/layout/chevron1"/>
    <dgm:cxn modelId="{0CAC82FD-525F-4E86-BC84-791E08E6062E}" type="presOf" srcId="{0A346A99-F129-4C3D-8B16-FA3796F6D40E}" destId="{1A6F3D8F-AA74-40ED-AC00-94FDB1CFDA1C}" srcOrd="0" destOrd="0" presId="urn:microsoft.com/office/officeart/2005/8/layout/chevron1"/>
    <dgm:cxn modelId="{3D60A4FF-3A78-49C7-AB4F-28A01783FB3E}" type="presOf" srcId="{12E4A761-5964-4683-94E1-4C5D03C9CCD3}" destId="{457A09A0-E933-49D8-B871-0DF1FA75D440}" srcOrd="0" destOrd="6" presId="urn:microsoft.com/office/officeart/2005/8/layout/chevron1"/>
    <dgm:cxn modelId="{74AF2BE2-E799-4FDD-92AD-E1949744BD28}" type="presParOf" srcId="{4DD7B05A-32D8-4182-ADA5-04DFA82A5FDC}" destId="{1D9332C5-693C-4258-B8E2-12373C51F036}" srcOrd="0" destOrd="0" presId="urn:microsoft.com/office/officeart/2005/8/layout/chevron1"/>
    <dgm:cxn modelId="{F04575DF-0430-405B-B2F6-82E70891E0BA}" type="presParOf" srcId="{1D9332C5-693C-4258-B8E2-12373C51F036}" destId="{10B72999-CD20-4078-95C9-9F591DE7B71E}" srcOrd="0" destOrd="0" presId="urn:microsoft.com/office/officeart/2005/8/layout/chevron1"/>
    <dgm:cxn modelId="{1993E40F-8C4C-43A1-A66B-BB59DCDC9CA5}" type="presParOf" srcId="{1D9332C5-693C-4258-B8E2-12373C51F036}" destId="{1A6F3D8F-AA74-40ED-AC00-94FDB1CFDA1C}" srcOrd="1" destOrd="0" presId="urn:microsoft.com/office/officeart/2005/8/layout/chevron1"/>
    <dgm:cxn modelId="{CB0CFDC0-E2F4-4CC4-BA4A-0D8B440E7D3D}" type="presParOf" srcId="{4DD7B05A-32D8-4182-ADA5-04DFA82A5FDC}" destId="{2A1E44CC-E9F8-407D-A6F4-8044EE5EEDBE}" srcOrd="1" destOrd="0" presId="urn:microsoft.com/office/officeart/2005/8/layout/chevron1"/>
    <dgm:cxn modelId="{20BC38DE-9D55-48CF-A38D-7237EC105336}" type="presParOf" srcId="{4DD7B05A-32D8-4182-ADA5-04DFA82A5FDC}" destId="{5CC4B785-6F3E-4464-B952-B5D42FB31781}" srcOrd="2" destOrd="0" presId="urn:microsoft.com/office/officeart/2005/8/layout/chevron1"/>
    <dgm:cxn modelId="{DC94E904-3C29-481A-A512-00F4FD684F0D}" type="presParOf" srcId="{5CC4B785-6F3E-4464-B952-B5D42FB31781}" destId="{DCEB951D-5D18-43C6-AC50-48AAF5258709}" srcOrd="0" destOrd="0" presId="urn:microsoft.com/office/officeart/2005/8/layout/chevron1"/>
    <dgm:cxn modelId="{92C3F6BC-D7A9-49BE-9889-71FD05711273}" type="presParOf" srcId="{5CC4B785-6F3E-4464-B952-B5D42FB31781}" destId="{212E9C79-EFA7-4895-BE52-B081275EE369}" srcOrd="1" destOrd="0" presId="urn:microsoft.com/office/officeart/2005/8/layout/chevron1"/>
    <dgm:cxn modelId="{9916E69A-0EC8-49FF-9E23-C314471ADB00}" type="presParOf" srcId="{4DD7B05A-32D8-4182-ADA5-04DFA82A5FDC}" destId="{405A8271-1034-44BB-ACEB-5BAD7F7C2F8F}" srcOrd="3" destOrd="0" presId="urn:microsoft.com/office/officeart/2005/8/layout/chevron1"/>
    <dgm:cxn modelId="{116B3906-445D-4C61-8324-F5F2AC387726}" type="presParOf" srcId="{4DD7B05A-32D8-4182-ADA5-04DFA82A5FDC}" destId="{76DAB22B-B708-4AD5-9558-38D47143FF20}" srcOrd="4" destOrd="0" presId="urn:microsoft.com/office/officeart/2005/8/layout/chevron1"/>
    <dgm:cxn modelId="{C3EB6A3D-A02F-4A0D-9707-AB153AA4BBAE}" type="presParOf" srcId="{76DAB22B-B708-4AD5-9558-38D47143FF20}" destId="{6ADBD998-A4D2-40CA-A5B6-4E26AB486E10}" srcOrd="0" destOrd="0" presId="urn:microsoft.com/office/officeart/2005/8/layout/chevron1"/>
    <dgm:cxn modelId="{55FB91A3-7B6F-4EDC-903E-C35649CF9812}" type="presParOf" srcId="{76DAB22B-B708-4AD5-9558-38D47143FF20}" destId="{C980E2C5-21F1-4D27-B58F-A16EB9E9AE9C}" srcOrd="1" destOrd="0" presId="urn:microsoft.com/office/officeart/2005/8/layout/chevron1"/>
    <dgm:cxn modelId="{0210EBAF-C7A5-4434-A7BD-BD955E60C56E}" type="presParOf" srcId="{4DD7B05A-32D8-4182-ADA5-04DFA82A5FDC}" destId="{189796C2-1779-418E-8217-0440383D0FCE}" srcOrd="5" destOrd="0" presId="urn:microsoft.com/office/officeart/2005/8/layout/chevron1"/>
    <dgm:cxn modelId="{25A485FE-7151-4C49-A399-2FEEC2CF7C62}" type="presParOf" srcId="{4DD7B05A-32D8-4182-ADA5-04DFA82A5FDC}" destId="{158EB5F6-EA42-491D-834A-8AD32DDE9F79}" srcOrd="6" destOrd="0" presId="urn:microsoft.com/office/officeart/2005/8/layout/chevron1"/>
    <dgm:cxn modelId="{786C543C-5E70-4A55-A736-D0DF4486AF36}" type="presParOf" srcId="{158EB5F6-EA42-491D-834A-8AD32DDE9F79}" destId="{DD5EEC28-B55F-43F5-AD98-2F1DB6433853}" srcOrd="0" destOrd="0" presId="urn:microsoft.com/office/officeart/2005/8/layout/chevron1"/>
    <dgm:cxn modelId="{4CC8AE27-AF89-4199-89FC-542AD25888D4}" type="presParOf" srcId="{158EB5F6-EA42-491D-834A-8AD32DDE9F79}" destId="{EF94357A-EFDA-41A2-96CA-8D499A38B382}" srcOrd="1" destOrd="0" presId="urn:microsoft.com/office/officeart/2005/8/layout/chevron1"/>
    <dgm:cxn modelId="{A5B9AA32-C517-4055-9D48-B1F480A35792}" type="presParOf" srcId="{4DD7B05A-32D8-4182-ADA5-04DFA82A5FDC}" destId="{36899A20-7E62-496A-B804-B1004E2AECED}" srcOrd="7" destOrd="0" presId="urn:microsoft.com/office/officeart/2005/8/layout/chevron1"/>
    <dgm:cxn modelId="{98B3A49A-8663-45D3-8BE6-E53A5A90429B}" type="presParOf" srcId="{4DD7B05A-32D8-4182-ADA5-04DFA82A5FDC}" destId="{6CF2705B-0928-4067-8D32-F637C91CD3B0}" srcOrd="8" destOrd="0" presId="urn:microsoft.com/office/officeart/2005/8/layout/chevron1"/>
    <dgm:cxn modelId="{1C713BD0-5A87-42D8-A46B-33DB01B32009}" type="presParOf" srcId="{6CF2705B-0928-4067-8D32-F637C91CD3B0}" destId="{3D860E27-528A-41E8-B3A5-FDA11A83622E}" srcOrd="0" destOrd="0" presId="urn:microsoft.com/office/officeart/2005/8/layout/chevron1"/>
    <dgm:cxn modelId="{2CE9BBDE-A12E-4659-B7CC-E5054D0E5732}" type="presParOf" srcId="{6CF2705B-0928-4067-8D32-F637C91CD3B0}" destId="{A9B43326-B3F9-4592-963A-8CC36637A78C}" srcOrd="1" destOrd="0" presId="urn:microsoft.com/office/officeart/2005/8/layout/chevron1"/>
    <dgm:cxn modelId="{E8815ED5-B344-4897-A173-9B9ACD7F0572}" type="presParOf" srcId="{4DD7B05A-32D8-4182-ADA5-04DFA82A5FDC}" destId="{1A2C1A25-077B-4AC2-A99A-367C7DDEE87B}" srcOrd="9" destOrd="0" presId="urn:microsoft.com/office/officeart/2005/8/layout/chevron1"/>
    <dgm:cxn modelId="{E1237F26-2991-43BE-89BB-9A251DD502C9}" type="presParOf" srcId="{4DD7B05A-32D8-4182-ADA5-04DFA82A5FDC}" destId="{97E811C4-8A6D-4786-B2DA-42CC9F341589}" srcOrd="10" destOrd="0" presId="urn:microsoft.com/office/officeart/2005/8/layout/chevron1"/>
    <dgm:cxn modelId="{095631B2-94AB-45A9-A375-4AB64D9DA1EB}" type="presParOf" srcId="{97E811C4-8A6D-4786-B2DA-42CC9F341589}" destId="{5F75D5E4-8767-4FF1-9DF4-8CC66562F4B2}" srcOrd="0" destOrd="0" presId="urn:microsoft.com/office/officeart/2005/8/layout/chevron1"/>
    <dgm:cxn modelId="{0AF1688E-E62E-476E-9838-322229481440}" type="presParOf" srcId="{97E811C4-8A6D-4786-B2DA-42CC9F341589}" destId="{878F6ADB-90AF-4AD1-A051-BFB03D90EA1E}" srcOrd="1" destOrd="0" presId="urn:microsoft.com/office/officeart/2005/8/layout/chevron1"/>
    <dgm:cxn modelId="{6A2D3A10-6EEC-4863-B15F-FB2CA6B7BEDC}" type="presParOf" srcId="{4DD7B05A-32D8-4182-ADA5-04DFA82A5FDC}" destId="{BD62C677-D68A-4E92-97BE-0DE742638CA4}" srcOrd="11" destOrd="0" presId="urn:microsoft.com/office/officeart/2005/8/layout/chevron1"/>
    <dgm:cxn modelId="{36F6F72C-6E3F-4266-8D3B-ABF62E016CC5}" type="presParOf" srcId="{4DD7B05A-32D8-4182-ADA5-04DFA82A5FDC}" destId="{19F67E65-A1B6-4AAB-9630-7842A5266E0C}" srcOrd="12" destOrd="0" presId="urn:microsoft.com/office/officeart/2005/8/layout/chevron1"/>
    <dgm:cxn modelId="{F026A331-EA45-42C8-BBE4-B5303FE810BA}" type="presParOf" srcId="{19F67E65-A1B6-4AAB-9630-7842A5266E0C}" destId="{246D1A5B-3756-4EF6-83E3-D919A081C334}" srcOrd="0" destOrd="0" presId="urn:microsoft.com/office/officeart/2005/8/layout/chevron1"/>
    <dgm:cxn modelId="{B8917E5F-ABE5-476C-883A-B727ED66AD4E}" type="presParOf" srcId="{19F67E65-A1B6-4AAB-9630-7842A5266E0C}" destId="{E042AAC8-79EE-426B-9B88-CAC874347925}" srcOrd="1" destOrd="0" presId="urn:microsoft.com/office/officeart/2005/8/layout/chevron1"/>
    <dgm:cxn modelId="{3015B671-DA1A-4026-B887-1A32BDCD8051}" type="presParOf" srcId="{4DD7B05A-32D8-4182-ADA5-04DFA82A5FDC}" destId="{62142944-A04E-40D8-BB20-F37D4EAD1BDD}" srcOrd="13" destOrd="0" presId="urn:microsoft.com/office/officeart/2005/8/layout/chevron1"/>
    <dgm:cxn modelId="{E13253DA-8193-447C-B463-2ECF10D39C12}" type="presParOf" srcId="{4DD7B05A-32D8-4182-ADA5-04DFA82A5FDC}" destId="{74448BC6-1BA5-4BFA-9DD9-07B2ECC74DA9}" srcOrd="14" destOrd="0" presId="urn:microsoft.com/office/officeart/2005/8/layout/chevron1"/>
    <dgm:cxn modelId="{ABFBBEBA-64D7-4974-ABA3-2297AD7D6FBC}" type="presParOf" srcId="{74448BC6-1BA5-4BFA-9DD9-07B2ECC74DA9}" destId="{C9F8B888-3EB1-4AD6-95C1-B29E48375616}" srcOrd="0" destOrd="0" presId="urn:microsoft.com/office/officeart/2005/8/layout/chevron1"/>
    <dgm:cxn modelId="{375ADC58-EE68-436A-BB30-1FE02B884106}" type="presParOf" srcId="{74448BC6-1BA5-4BFA-9DD9-07B2ECC74DA9}" destId="{390661B6-C964-45FB-AFC3-BC1A48845EFD}" srcOrd="1" destOrd="0" presId="urn:microsoft.com/office/officeart/2005/8/layout/chevron1"/>
    <dgm:cxn modelId="{BCEB29F9-F32B-4789-96D6-31EF42A778AA}" type="presParOf" srcId="{4DD7B05A-32D8-4182-ADA5-04DFA82A5FDC}" destId="{8DB09BA5-6E9B-49E8-90FD-8F8E1F257998}" srcOrd="15" destOrd="0" presId="urn:microsoft.com/office/officeart/2005/8/layout/chevron1"/>
    <dgm:cxn modelId="{66C5E618-EEB3-45C9-BEF6-7151341B0CD5}" type="presParOf" srcId="{4DD7B05A-32D8-4182-ADA5-04DFA82A5FDC}" destId="{E997EC96-9C47-4072-A2F4-20DE041B9851}" srcOrd="16" destOrd="0" presId="urn:microsoft.com/office/officeart/2005/8/layout/chevron1"/>
    <dgm:cxn modelId="{83AE77F2-1A1C-4641-B3C7-FD40D105935E}" type="presParOf" srcId="{E997EC96-9C47-4072-A2F4-20DE041B9851}" destId="{A382E009-EA69-4EB6-B1BF-E25227114F2F}" srcOrd="0" destOrd="0" presId="urn:microsoft.com/office/officeart/2005/8/layout/chevron1"/>
    <dgm:cxn modelId="{A7DEA9A2-3D14-4AE7-81E3-CA74B70FC4B1}" type="presParOf" srcId="{E997EC96-9C47-4072-A2F4-20DE041B9851}" destId="{3E98E76E-D2A8-4B86-A1AE-2115FB03145E}" srcOrd="1" destOrd="0" presId="urn:microsoft.com/office/officeart/2005/8/layout/chevron1"/>
    <dgm:cxn modelId="{0DB2A379-7DDF-4607-A4F5-911E3A03DF30}" type="presParOf" srcId="{4DD7B05A-32D8-4182-ADA5-04DFA82A5FDC}" destId="{F1C69CCD-6D6A-49BD-9036-62775923B11F}" srcOrd="17" destOrd="0" presId="urn:microsoft.com/office/officeart/2005/8/layout/chevron1"/>
    <dgm:cxn modelId="{3006C4B9-13D0-430B-B276-C6368D60057F}" type="presParOf" srcId="{4DD7B05A-32D8-4182-ADA5-04DFA82A5FDC}" destId="{A5F796E9-3BA2-40DC-8A90-CC6BBB67ECF2}" srcOrd="18" destOrd="0" presId="urn:microsoft.com/office/officeart/2005/8/layout/chevron1"/>
    <dgm:cxn modelId="{0CFB3B3C-9B40-46E9-8CBB-C23164BAC955}" type="presParOf" srcId="{A5F796E9-3BA2-40DC-8A90-CC6BBB67ECF2}" destId="{70B1E257-1E15-4501-91BC-95D661B15F1B}" srcOrd="0" destOrd="0" presId="urn:microsoft.com/office/officeart/2005/8/layout/chevron1"/>
    <dgm:cxn modelId="{DC03B64F-D420-4B9A-81AC-058D241A8875}" type="presParOf" srcId="{A5F796E9-3BA2-40DC-8A90-CC6BBB67ECF2}" destId="{457A09A0-E933-49D8-B871-0DF1FA75D440}"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D6F280-0600-4EAC-8AAF-9F6D8866BE0B}"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DD0D439D-D88A-4DDC-8320-CD444A0D9BD9}">
      <dgm:prSet/>
      <dgm:spPr/>
      <dgm:t>
        <a:bodyPr/>
        <a:lstStyle/>
        <a:p>
          <a:r>
            <a:rPr lang="en-US" baseline="0" dirty="0"/>
            <a:t>minikube</a:t>
          </a:r>
          <a:endParaRPr lang="en-US" dirty="0"/>
        </a:p>
      </dgm:t>
    </dgm:pt>
    <dgm:pt modelId="{6F43A549-9807-4A68-A86F-C509785011E9}" type="parTrans" cxnId="{33E79C76-75CF-49BD-996C-8FFB1157ECEF}">
      <dgm:prSet/>
      <dgm:spPr/>
      <dgm:t>
        <a:bodyPr/>
        <a:lstStyle/>
        <a:p>
          <a:endParaRPr lang="en-US"/>
        </a:p>
      </dgm:t>
    </dgm:pt>
    <dgm:pt modelId="{9647A591-2BCC-4197-808E-354FE53CF56F}" type="sibTrans" cxnId="{33E79C76-75CF-49BD-996C-8FFB1157ECEF}">
      <dgm:prSet/>
      <dgm:spPr/>
      <dgm:t>
        <a:bodyPr/>
        <a:lstStyle/>
        <a:p>
          <a:endParaRPr lang="en-US"/>
        </a:p>
      </dgm:t>
    </dgm:pt>
    <dgm:pt modelId="{5AC454AC-7591-4282-9D93-86BB4204949A}">
      <dgm:prSet/>
      <dgm:spPr/>
      <dgm:t>
        <a:bodyPr/>
        <a:lstStyle/>
        <a:p>
          <a:r>
            <a:rPr lang="en-US" baseline="0" dirty="0"/>
            <a:t>Kubeadm</a:t>
          </a:r>
          <a:endParaRPr lang="en-US" dirty="0"/>
        </a:p>
      </dgm:t>
    </dgm:pt>
    <dgm:pt modelId="{2CFD7B17-C333-4186-A414-292BCD94C4B2}" type="parTrans" cxnId="{379C7026-697A-4ED5-8D2D-F16D94FD3740}">
      <dgm:prSet/>
      <dgm:spPr/>
      <dgm:t>
        <a:bodyPr/>
        <a:lstStyle/>
        <a:p>
          <a:endParaRPr lang="en-US"/>
        </a:p>
      </dgm:t>
    </dgm:pt>
    <dgm:pt modelId="{3D281065-0A4F-4023-85A0-05249FD48DC7}" type="sibTrans" cxnId="{379C7026-697A-4ED5-8D2D-F16D94FD3740}">
      <dgm:prSet/>
      <dgm:spPr/>
      <dgm:t>
        <a:bodyPr/>
        <a:lstStyle/>
        <a:p>
          <a:endParaRPr lang="en-US"/>
        </a:p>
      </dgm:t>
    </dgm:pt>
    <dgm:pt modelId="{19A48540-125E-4802-9494-EB56670134FD}">
      <dgm:prSet/>
      <dgm:spPr/>
      <dgm:t>
        <a:bodyPr/>
        <a:lstStyle/>
        <a:p>
          <a:r>
            <a:rPr lang="en-US" baseline="0" dirty="0"/>
            <a:t>RedHat OpenShift</a:t>
          </a:r>
          <a:endParaRPr lang="en-US" dirty="0"/>
        </a:p>
      </dgm:t>
    </dgm:pt>
    <dgm:pt modelId="{FFFEEE55-4337-46C3-981E-E6CDFBBC3051}" type="parTrans" cxnId="{8D468D78-9C47-4412-9273-307F1BFE3BBE}">
      <dgm:prSet/>
      <dgm:spPr/>
      <dgm:t>
        <a:bodyPr/>
        <a:lstStyle/>
        <a:p>
          <a:endParaRPr lang="en-US"/>
        </a:p>
      </dgm:t>
    </dgm:pt>
    <dgm:pt modelId="{E7A06994-2EA6-48DA-A3EA-58FB8184452C}" type="sibTrans" cxnId="{8D468D78-9C47-4412-9273-307F1BFE3BBE}">
      <dgm:prSet/>
      <dgm:spPr/>
      <dgm:t>
        <a:bodyPr/>
        <a:lstStyle/>
        <a:p>
          <a:endParaRPr lang="en-US"/>
        </a:p>
      </dgm:t>
    </dgm:pt>
    <dgm:pt modelId="{DAF2D275-9708-41A8-BA74-F6159A6D6CF9}">
      <dgm:prSet/>
      <dgm:spPr/>
      <dgm:t>
        <a:bodyPr/>
        <a:lstStyle/>
        <a:p>
          <a:r>
            <a:rPr lang="en-US" baseline="0" dirty="0"/>
            <a:t>Azure Kubernetes Service (AKS)</a:t>
          </a:r>
        </a:p>
      </dgm:t>
    </dgm:pt>
    <dgm:pt modelId="{3630FF73-D1D2-4C04-AEB2-9A6512ADFB5B}" type="parTrans" cxnId="{F25DF49D-C1C0-4D8D-9824-DEFE0F9C9707}">
      <dgm:prSet/>
      <dgm:spPr/>
      <dgm:t>
        <a:bodyPr/>
        <a:lstStyle/>
        <a:p>
          <a:endParaRPr lang="en-US"/>
        </a:p>
      </dgm:t>
    </dgm:pt>
    <dgm:pt modelId="{567AC784-8215-4A28-BC65-44F723BCAFCE}" type="sibTrans" cxnId="{F25DF49D-C1C0-4D8D-9824-DEFE0F9C9707}">
      <dgm:prSet/>
      <dgm:spPr/>
      <dgm:t>
        <a:bodyPr/>
        <a:lstStyle/>
        <a:p>
          <a:endParaRPr lang="en-US"/>
        </a:p>
      </dgm:t>
    </dgm:pt>
    <dgm:pt modelId="{77588DEA-6EB0-4C8E-A232-6D0F8E2F85F1}">
      <dgm:prSet/>
      <dgm:spPr/>
      <dgm:t>
        <a:bodyPr/>
        <a:lstStyle/>
        <a:p>
          <a:r>
            <a:rPr lang="en-US" baseline="0" dirty="0"/>
            <a:t>OpenShift on Azure (OSA)</a:t>
          </a:r>
          <a:endParaRPr lang="en-US" dirty="0"/>
        </a:p>
      </dgm:t>
    </dgm:pt>
    <dgm:pt modelId="{FA42B41A-6F9E-4496-88F4-16A5423E72D2}" type="parTrans" cxnId="{E36A2C73-B8EC-4ED7-BAF1-3018F73FD3F3}">
      <dgm:prSet/>
      <dgm:spPr/>
      <dgm:t>
        <a:bodyPr/>
        <a:lstStyle/>
        <a:p>
          <a:endParaRPr lang="en-US"/>
        </a:p>
      </dgm:t>
    </dgm:pt>
    <dgm:pt modelId="{F319D6EF-7874-41FE-8CA9-F2F4F6AE7DE8}" type="sibTrans" cxnId="{E36A2C73-B8EC-4ED7-BAF1-3018F73FD3F3}">
      <dgm:prSet/>
      <dgm:spPr/>
      <dgm:t>
        <a:bodyPr/>
        <a:lstStyle/>
        <a:p>
          <a:endParaRPr lang="en-US"/>
        </a:p>
      </dgm:t>
    </dgm:pt>
    <dgm:pt modelId="{9029E277-2B7F-4A80-BCBE-75EC527A564F}">
      <dgm:prSet/>
      <dgm:spPr/>
      <dgm:t>
        <a:bodyPr/>
        <a:lstStyle/>
        <a:p>
          <a:r>
            <a:rPr lang="en-US" dirty="0"/>
            <a:t>Single node on your laptop</a:t>
          </a:r>
        </a:p>
      </dgm:t>
    </dgm:pt>
    <dgm:pt modelId="{D56C5FC3-14A9-4065-91F2-998352BBFEBE}" type="parTrans" cxnId="{95D0B3E6-7953-4C09-9689-805C18041951}">
      <dgm:prSet/>
      <dgm:spPr/>
      <dgm:t>
        <a:bodyPr/>
        <a:lstStyle/>
        <a:p>
          <a:endParaRPr lang="en-US"/>
        </a:p>
      </dgm:t>
    </dgm:pt>
    <dgm:pt modelId="{19FEC824-A905-4107-B420-C5335DE0D4FC}" type="sibTrans" cxnId="{95D0B3E6-7953-4C09-9689-805C18041951}">
      <dgm:prSet/>
      <dgm:spPr/>
      <dgm:t>
        <a:bodyPr/>
        <a:lstStyle/>
        <a:p>
          <a:endParaRPr lang="en-US"/>
        </a:p>
      </dgm:t>
    </dgm:pt>
    <dgm:pt modelId="{6EE676B2-B8CB-4654-B3C6-F931E78782A7}">
      <dgm:prSet/>
      <dgm:spPr/>
      <dgm:t>
        <a:bodyPr/>
        <a:lstStyle/>
        <a:p>
          <a:r>
            <a:rPr lang="en-US" dirty="0"/>
            <a:t>Install your own cluster</a:t>
          </a:r>
        </a:p>
      </dgm:t>
    </dgm:pt>
    <dgm:pt modelId="{7127594F-ABCF-4EDE-9FEA-0D87A3F7FE9D}" type="parTrans" cxnId="{A9E77584-F707-438C-B0EA-C65F7828B00E}">
      <dgm:prSet/>
      <dgm:spPr/>
      <dgm:t>
        <a:bodyPr/>
        <a:lstStyle/>
        <a:p>
          <a:endParaRPr lang="en-US"/>
        </a:p>
      </dgm:t>
    </dgm:pt>
    <dgm:pt modelId="{B6E0CA97-293A-4A1C-B608-2C11855E39F1}" type="sibTrans" cxnId="{A9E77584-F707-438C-B0EA-C65F7828B00E}">
      <dgm:prSet/>
      <dgm:spPr/>
      <dgm:t>
        <a:bodyPr/>
        <a:lstStyle/>
        <a:p>
          <a:endParaRPr lang="en-US"/>
        </a:p>
      </dgm:t>
    </dgm:pt>
    <dgm:pt modelId="{DACDA6C1-1BE5-4F08-B5CD-59D5074FC02D}">
      <dgm:prSet/>
      <dgm:spPr/>
      <dgm:t>
        <a:bodyPr/>
        <a:lstStyle/>
        <a:p>
          <a:r>
            <a:rPr lang="en-US" dirty="0"/>
            <a:t>K8s platform private or public cloud</a:t>
          </a:r>
        </a:p>
      </dgm:t>
    </dgm:pt>
    <dgm:pt modelId="{5835BA8E-4EF7-4C03-8981-1D487767DCBF}" type="parTrans" cxnId="{062FBC0B-8890-4891-ACE3-1F9366086386}">
      <dgm:prSet/>
      <dgm:spPr/>
      <dgm:t>
        <a:bodyPr/>
        <a:lstStyle/>
        <a:p>
          <a:endParaRPr lang="en-US"/>
        </a:p>
      </dgm:t>
    </dgm:pt>
    <dgm:pt modelId="{681F8D11-9B4D-42F5-9BBB-6E8A6B179924}" type="sibTrans" cxnId="{062FBC0B-8890-4891-ACE3-1F9366086386}">
      <dgm:prSet/>
      <dgm:spPr/>
      <dgm:t>
        <a:bodyPr/>
        <a:lstStyle/>
        <a:p>
          <a:endParaRPr lang="en-US"/>
        </a:p>
      </dgm:t>
    </dgm:pt>
    <dgm:pt modelId="{5AE44DF7-A27C-40A8-B522-2D659A734B25}">
      <dgm:prSet/>
      <dgm:spPr/>
      <dgm:t>
        <a:bodyPr/>
        <a:lstStyle/>
        <a:p>
          <a:r>
            <a:rPr lang="en-US" baseline="0" dirty="0"/>
            <a:t>Azure hosted k8s</a:t>
          </a:r>
        </a:p>
      </dgm:t>
    </dgm:pt>
    <dgm:pt modelId="{9443D53D-C012-4AE7-9CD9-E9A245800686}" type="parTrans" cxnId="{15BD2310-9AD0-4BD4-A1E0-C2DA7F7C9574}">
      <dgm:prSet/>
      <dgm:spPr/>
      <dgm:t>
        <a:bodyPr/>
        <a:lstStyle/>
        <a:p>
          <a:endParaRPr lang="en-US"/>
        </a:p>
      </dgm:t>
    </dgm:pt>
    <dgm:pt modelId="{B0B88EE4-1E33-4233-82BE-1F891FF2521D}" type="sibTrans" cxnId="{15BD2310-9AD0-4BD4-A1E0-C2DA7F7C9574}">
      <dgm:prSet/>
      <dgm:spPr/>
      <dgm:t>
        <a:bodyPr/>
        <a:lstStyle/>
        <a:p>
          <a:endParaRPr lang="en-US"/>
        </a:p>
      </dgm:t>
    </dgm:pt>
    <dgm:pt modelId="{4B89C82B-E391-4B9D-8FDE-3C415B09D8A6}">
      <dgm:prSet/>
      <dgm:spPr/>
      <dgm:t>
        <a:bodyPr/>
        <a:lstStyle/>
        <a:p>
          <a:r>
            <a:rPr lang="en-US" dirty="0"/>
            <a:t>Managed OpenShift on Azure</a:t>
          </a:r>
        </a:p>
      </dgm:t>
    </dgm:pt>
    <dgm:pt modelId="{9031FD3C-1C27-4245-AA0E-ADF9F6AF6FCE}" type="parTrans" cxnId="{ED8567D7-21A5-4793-A43D-5DFBE91AC090}">
      <dgm:prSet/>
      <dgm:spPr/>
      <dgm:t>
        <a:bodyPr/>
        <a:lstStyle/>
        <a:p>
          <a:endParaRPr lang="en-US"/>
        </a:p>
      </dgm:t>
    </dgm:pt>
    <dgm:pt modelId="{1082CC82-436C-410A-A6D3-E8CB452B5227}" type="sibTrans" cxnId="{ED8567D7-21A5-4793-A43D-5DFBE91AC090}">
      <dgm:prSet/>
      <dgm:spPr/>
      <dgm:t>
        <a:bodyPr/>
        <a:lstStyle/>
        <a:p>
          <a:endParaRPr lang="en-US"/>
        </a:p>
      </dgm:t>
    </dgm:pt>
    <dgm:pt modelId="{77D90FC2-640E-4D80-8E69-2F1BCC5F3530}">
      <dgm:prSet/>
      <dgm:spPr/>
      <dgm:t>
        <a:bodyPr/>
        <a:lstStyle/>
        <a:p>
          <a:r>
            <a:rPr lang="en-US" dirty="0"/>
            <a:t>Other</a:t>
          </a:r>
        </a:p>
      </dgm:t>
    </dgm:pt>
    <dgm:pt modelId="{E7F15988-BCD1-4C4D-80E1-3E3DC0016276}" type="parTrans" cxnId="{B98A32D5-1451-4E5F-812E-F067A6606DB1}">
      <dgm:prSet/>
      <dgm:spPr/>
      <dgm:t>
        <a:bodyPr/>
        <a:lstStyle/>
        <a:p>
          <a:endParaRPr lang="en-US"/>
        </a:p>
      </dgm:t>
    </dgm:pt>
    <dgm:pt modelId="{8B329470-5924-4E28-9F56-8D59465AAC2A}" type="sibTrans" cxnId="{B98A32D5-1451-4E5F-812E-F067A6606DB1}">
      <dgm:prSet/>
      <dgm:spPr/>
      <dgm:t>
        <a:bodyPr/>
        <a:lstStyle/>
        <a:p>
          <a:endParaRPr lang="en-US"/>
        </a:p>
      </dgm:t>
    </dgm:pt>
    <dgm:pt modelId="{CBBC5B49-0821-4798-A4D2-74773775E98F}">
      <dgm:prSet/>
      <dgm:spPr/>
      <dgm:t>
        <a:bodyPr/>
        <a:lstStyle/>
        <a:p>
          <a:r>
            <a:rPr lang="en-US" dirty="0"/>
            <a:t>Azure Stack</a:t>
          </a:r>
        </a:p>
      </dgm:t>
    </dgm:pt>
    <dgm:pt modelId="{CD1C1BA9-0CFD-40CA-9DFC-2010D0B8D969}" type="parTrans" cxnId="{0D9B6568-4D99-4566-9E37-137B54831269}">
      <dgm:prSet/>
      <dgm:spPr/>
      <dgm:t>
        <a:bodyPr/>
        <a:lstStyle/>
        <a:p>
          <a:endParaRPr lang="en-US"/>
        </a:p>
      </dgm:t>
    </dgm:pt>
    <dgm:pt modelId="{4E4F676D-25AE-4B18-9569-577952FDEDA7}" type="sibTrans" cxnId="{0D9B6568-4D99-4566-9E37-137B54831269}">
      <dgm:prSet/>
      <dgm:spPr/>
      <dgm:t>
        <a:bodyPr/>
        <a:lstStyle/>
        <a:p>
          <a:endParaRPr lang="en-US"/>
        </a:p>
      </dgm:t>
    </dgm:pt>
    <dgm:pt modelId="{07573054-3617-4EEB-BB0C-FB3AAAE42066}">
      <dgm:prSet/>
      <dgm:spPr/>
      <dgm:t>
        <a:bodyPr/>
        <a:lstStyle/>
        <a:p>
          <a:r>
            <a:rPr lang="en-US" dirty="0"/>
            <a:t>Windows Server</a:t>
          </a:r>
        </a:p>
      </dgm:t>
    </dgm:pt>
    <dgm:pt modelId="{7FB66B8C-99F2-4EBA-91A3-6FB62531A5D0}" type="parTrans" cxnId="{A23D5139-0288-49A4-BE99-3BFBD7AA0D2F}">
      <dgm:prSet/>
      <dgm:spPr/>
      <dgm:t>
        <a:bodyPr/>
        <a:lstStyle/>
        <a:p>
          <a:endParaRPr lang="en-US"/>
        </a:p>
      </dgm:t>
    </dgm:pt>
    <dgm:pt modelId="{FAEE5BBF-4D89-47A8-9FFD-B538D3AEF1E5}" type="sibTrans" cxnId="{A23D5139-0288-49A4-BE99-3BFBD7AA0D2F}">
      <dgm:prSet/>
      <dgm:spPr/>
      <dgm:t>
        <a:bodyPr/>
        <a:lstStyle/>
        <a:p>
          <a:endParaRPr lang="en-US"/>
        </a:p>
      </dgm:t>
    </dgm:pt>
    <dgm:pt modelId="{70369E63-9EDA-4F05-B614-C5325659A0AE}" type="pres">
      <dgm:prSet presAssocID="{A5D6F280-0600-4EAC-8AAF-9F6D8866BE0B}" presName="diagram" presStyleCnt="0">
        <dgm:presLayoutVars>
          <dgm:dir/>
          <dgm:resizeHandles val="exact"/>
        </dgm:presLayoutVars>
      </dgm:prSet>
      <dgm:spPr/>
    </dgm:pt>
    <dgm:pt modelId="{D65FF878-1A60-4E47-9A24-794CDD479790}" type="pres">
      <dgm:prSet presAssocID="{DD0D439D-D88A-4DDC-8320-CD444A0D9BD9}" presName="node" presStyleLbl="node1" presStyleIdx="0" presStyleCnt="6">
        <dgm:presLayoutVars>
          <dgm:bulletEnabled val="1"/>
        </dgm:presLayoutVars>
      </dgm:prSet>
      <dgm:spPr/>
    </dgm:pt>
    <dgm:pt modelId="{BB29C696-83A2-419B-BF04-57F1507FB3D2}" type="pres">
      <dgm:prSet presAssocID="{9647A591-2BCC-4197-808E-354FE53CF56F}" presName="sibTrans" presStyleCnt="0"/>
      <dgm:spPr/>
    </dgm:pt>
    <dgm:pt modelId="{AB435B41-97BA-440A-A705-44B22CDB9B08}" type="pres">
      <dgm:prSet presAssocID="{5AC454AC-7591-4282-9D93-86BB4204949A}" presName="node" presStyleLbl="node1" presStyleIdx="1" presStyleCnt="6">
        <dgm:presLayoutVars>
          <dgm:bulletEnabled val="1"/>
        </dgm:presLayoutVars>
      </dgm:prSet>
      <dgm:spPr/>
    </dgm:pt>
    <dgm:pt modelId="{AF46970D-99E1-4186-8C8D-B1C7463F51E5}" type="pres">
      <dgm:prSet presAssocID="{3D281065-0A4F-4023-85A0-05249FD48DC7}" presName="sibTrans" presStyleCnt="0"/>
      <dgm:spPr/>
    </dgm:pt>
    <dgm:pt modelId="{6FED4224-6491-4827-B3FF-D06680D6EA87}" type="pres">
      <dgm:prSet presAssocID="{19A48540-125E-4802-9494-EB56670134FD}" presName="node" presStyleLbl="node1" presStyleIdx="2" presStyleCnt="6">
        <dgm:presLayoutVars>
          <dgm:bulletEnabled val="1"/>
        </dgm:presLayoutVars>
      </dgm:prSet>
      <dgm:spPr/>
    </dgm:pt>
    <dgm:pt modelId="{55394A8B-454F-4623-BA0B-D03C6C935D65}" type="pres">
      <dgm:prSet presAssocID="{E7A06994-2EA6-48DA-A3EA-58FB8184452C}" presName="sibTrans" presStyleCnt="0"/>
      <dgm:spPr/>
    </dgm:pt>
    <dgm:pt modelId="{248090D7-1E72-4460-B238-DAE11EAFAB92}" type="pres">
      <dgm:prSet presAssocID="{DAF2D275-9708-41A8-BA74-F6159A6D6CF9}" presName="node" presStyleLbl="node1" presStyleIdx="3" presStyleCnt="6">
        <dgm:presLayoutVars>
          <dgm:bulletEnabled val="1"/>
        </dgm:presLayoutVars>
      </dgm:prSet>
      <dgm:spPr/>
    </dgm:pt>
    <dgm:pt modelId="{DBFABF32-4E57-41E7-B07A-534213974CB8}" type="pres">
      <dgm:prSet presAssocID="{567AC784-8215-4A28-BC65-44F723BCAFCE}" presName="sibTrans" presStyleCnt="0"/>
      <dgm:spPr/>
    </dgm:pt>
    <dgm:pt modelId="{DA7E4824-0F14-46CE-8B64-4544C89C3240}" type="pres">
      <dgm:prSet presAssocID="{77588DEA-6EB0-4C8E-A232-6D0F8E2F85F1}" presName="node" presStyleLbl="node1" presStyleIdx="4" presStyleCnt="6">
        <dgm:presLayoutVars>
          <dgm:bulletEnabled val="1"/>
        </dgm:presLayoutVars>
      </dgm:prSet>
      <dgm:spPr/>
    </dgm:pt>
    <dgm:pt modelId="{6204D4A9-3748-4DA2-8C00-9AC1D3E7E2F1}" type="pres">
      <dgm:prSet presAssocID="{F319D6EF-7874-41FE-8CA9-F2F4F6AE7DE8}" presName="sibTrans" presStyleCnt="0"/>
      <dgm:spPr/>
    </dgm:pt>
    <dgm:pt modelId="{6F34995B-366C-4C54-998F-F53E0C766676}" type="pres">
      <dgm:prSet presAssocID="{77D90FC2-640E-4D80-8E69-2F1BCC5F3530}" presName="node" presStyleLbl="node1" presStyleIdx="5" presStyleCnt="6">
        <dgm:presLayoutVars>
          <dgm:bulletEnabled val="1"/>
        </dgm:presLayoutVars>
      </dgm:prSet>
      <dgm:spPr/>
    </dgm:pt>
  </dgm:ptLst>
  <dgm:cxnLst>
    <dgm:cxn modelId="{315FE300-C1DB-4C10-B83F-F9718EAF2DA3}" type="presOf" srcId="{07573054-3617-4EEB-BB0C-FB3AAAE42066}" destId="{6F34995B-366C-4C54-998F-F53E0C766676}" srcOrd="0" destOrd="2" presId="urn:microsoft.com/office/officeart/2005/8/layout/default"/>
    <dgm:cxn modelId="{062FBC0B-8890-4891-ACE3-1F9366086386}" srcId="{19A48540-125E-4802-9494-EB56670134FD}" destId="{DACDA6C1-1BE5-4F08-B5CD-59D5074FC02D}" srcOrd="0" destOrd="0" parTransId="{5835BA8E-4EF7-4C03-8981-1D487767DCBF}" sibTransId="{681F8D11-9B4D-42F5-9BBB-6E8A6B179924}"/>
    <dgm:cxn modelId="{15BD2310-9AD0-4BD4-A1E0-C2DA7F7C9574}" srcId="{DAF2D275-9708-41A8-BA74-F6159A6D6CF9}" destId="{5AE44DF7-A27C-40A8-B522-2D659A734B25}" srcOrd="0" destOrd="0" parTransId="{9443D53D-C012-4AE7-9CD9-E9A245800686}" sibTransId="{B0B88EE4-1E33-4233-82BE-1F891FF2521D}"/>
    <dgm:cxn modelId="{379C7026-697A-4ED5-8D2D-F16D94FD3740}" srcId="{A5D6F280-0600-4EAC-8AAF-9F6D8866BE0B}" destId="{5AC454AC-7591-4282-9D93-86BB4204949A}" srcOrd="1" destOrd="0" parTransId="{2CFD7B17-C333-4186-A414-292BCD94C4B2}" sibTransId="{3D281065-0A4F-4023-85A0-05249FD48DC7}"/>
    <dgm:cxn modelId="{A0EDA92A-65FC-40D1-B204-077670F8EC9C}" type="presOf" srcId="{9029E277-2B7F-4A80-BCBE-75EC527A564F}" destId="{D65FF878-1A60-4E47-9A24-794CDD479790}" srcOrd="0" destOrd="1" presId="urn:microsoft.com/office/officeart/2005/8/layout/default"/>
    <dgm:cxn modelId="{A23D5139-0288-49A4-BE99-3BFBD7AA0D2F}" srcId="{77D90FC2-640E-4D80-8E69-2F1BCC5F3530}" destId="{07573054-3617-4EEB-BB0C-FB3AAAE42066}" srcOrd="1" destOrd="0" parTransId="{7FB66B8C-99F2-4EBA-91A3-6FB62531A5D0}" sibTransId="{FAEE5BBF-4D89-47A8-9FFD-B538D3AEF1E5}"/>
    <dgm:cxn modelId="{F5DF325B-32A0-49AA-A1BE-3AEC15AEEAE2}" type="presOf" srcId="{DACDA6C1-1BE5-4F08-B5CD-59D5074FC02D}" destId="{6FED4224-6491-4827-B3FF-D06680D6EA87}" srcOrd="0" destOrd="1" presId="urn:microsoft.com/office/officeart/2005/8/layout/default"/>
    <dgm:cxn modelId="{CD5B2062-7CED-430A-9A0B-E2D85DB7DA42}" type="presOf" srcId="{77D90FC2-640E-4D80-8E69-2F1BCC5F3530}" destId="{6F34995B-366C-4C54-998F-F53E0C766676}" srcOrd="0" destOrd="0" presId="urn:microsoft.com/office/officeart/2005/8/layout/default"/>
    <dgm:cxn modelId="{55467665-5A77-4E57-9A04-B597F1A68061}" type="presOf" srcId="{CBBC5B49-0821-4798-A4D2-74773775E98F}" destId="{6F34995B-366C-4C54-998F-F53E0C766676}" srcOrd="0" destOrd="1" presId="urn:microsoft.com/office/officeart/2005/8/layout/default"/>
    <dgm:cxn modelId="{59E5EE65-8C3B-41BE-8670-6F8B4B112EA9}" type="presOf" srcId="{77588DEA-6EB0-4C8E-A232-6D0F8E2F85F1}" destId="{DA7E4824-0F14-46CE-8B64-4544C89C3240}" srcOrd="0" destOrd="0" presId="urn:microsoft.com/office/officeart/2005/8/layout/default"/>
    <dgm:cxn modelId="{0D9B6568-4D99-4566-9E37-137B54831269}" srcId="{77D90FC2-640E-4D80-8E69-2F1BCC5F3530}" destId="{CBBC5B49-0821-4798-A4D2-74773775E98F}" srcOrd="0" destOrd="0" parTransId="{CD1C1BA9-0CFD-40CA-9DFC-2010D0B8D969}" sibTransId="{4E4F676D-25AE-4B18-9569-577952FDEDA7}"/>
    <dgm:cxn modelId="{8A72BC49-20B2-4656-9841-12806994BCA4}" type="presOf" srcId="{6EE676B2-B8CB-4654-B3C6-F931E78782A7}" destId="{AB435B41-97BA-440A-A705-44B22CDB9B08}" srcOrd="0" destOrd="1" presId="urn:microsoft.com/office/officeart/2005/8/layout/default"/>
    <dgm:cxn modelId="{AEA5944B-B7FE-40FD-9084-E90AD489AF08}" type="presOf" srcId="{A5D6F280-0600-4EAC-8AAF-9F6D8866BE0B}" destId="{70369E63-9EDA-4F05-B614-C5325659A0AE}" srcOrd="0" destOrd="0" presId="urn:microsoft.com/office/officeart/2005/8/layout/default"/>
    <dgm:cxn modelId="{CEB04B70-9D67-47DD-8119-4B2E17CCC21B}" type="presOf" srcId="{5AE44DF7-A27C-40A8-B522-2D659A734B25}" destId="{248090D7-1E72-4460-B238-DAE11EAFAB92}" srcOrd="0" destOrd="1" presId="urn:microsoft.com/office/officeart/2005/8/layout/default"/>
    <dgm:cxn modelId="{E36A2C73-B8EC-4ED7-BAF1-3018F73FD3F3}" srcId="{A5D6F280-0600-4EAC-8AAF-9F6D8866BE0B}" destId="{77588DEA-6EB0-4C8E-A232-6D0F8E2F85F1}" srcOrd="4" destOrd="0" parTransId="{FA42B41A-6F9E-4496-88F4-16A5423E72D2}" sibTransId="{F319D6EF-7874-41FE-8CA9-F2F4F6AE7DE8}"/>
    <dgm:cxn modelId="{33E79C76-75CF-49BD-996C-8FFB1157ECEF}" srcId="{A5D6F280-0600-4EAC-8AAF-9F6D8866BE0B}" destId="{DD0D439D-D88A-4DDC-8320-CD444A0D9BD9}" srcOrd="0" destOrd="0" parTransId="{6F43A549-9807-4A68-A86F-C509785011E9}" sibTransId="{9647A591-2BCC-4197-808E-354FE53CF56F}"/>
    <dgm:cxn modelId="{8D468D78-9C47-4412-9273-307F1BFE3BBE}" srcId="{A5D6F280-0600-4EAC-8AAF-9F6D8866BE0B}" destId="{19A48540-125E-4802-9494-EB56670134FD}" srcOrd="2" destOrd="0" parTransId="{FFFEEE55-4337-46C3-981E-E6CDFBBC3051}" sibTransId="{E7A06994-2EA6-48DA-A3EA-58FB8184452C}"/>
    <dgm:cxn modelId="{A9E77584-F707-438C-B0EA-C65F7828B00E}" srcId="{5AC454AC-7591-4282-9D93-86BB4204949A}" destId="{6EE676B2-B8CB-4654-B3C6-F931E78782A7}" srcOrd="0" destOrd="0" parTransId="{7127594F-ABCF-4EDE-9FEA-0D87A3F7FE9D}" sibTransId="{B6E0CA97-293A-4A1C-B608-2C11855E39F1}"/>
    <dgm:cxn modelId="{F25DF49D-C1C0-4D8D-9824-DEFE0F9C9707}" srcId="{A5D6F280-0600-4EAC-8AAF-9F6D8866BE0B}" destId="{DAF2D275-9708-41A8-BA74-F6159A6D6CF9}" srcOrd="3" destOrd="0" parTransId="{3630FF73-D1D2-4C04-AEB2-9A6512ADFB5B}" sibTransId="{567AC784-8215-4A28-BC65-44F723BCAFCE}"/>
    <dgm:cxn modelId="{574F439F-3E63-43E0-BBDE-1EA281406A62}" type="presOf" srcId="{5AC454AC-7591-4282-9D93-86BB4204949A}" destId="{AB435B41-97BA-440A-A705-44B22CDB9B08}" srcOrd="0" destOrd="0" presId="urn:microsoft.com/office/officeart/2005/8/layout/default"/>
    <dgm:cxn modelId="{1CFFC1D0-CA7A-4A2B-AEC9-93EA0D437586}" type="presOf" srcId="{DD0D439D-D88A-4DDC-8320-CD444A0D9BD9}" destId="{D65FF878-1A60-4E47-9A24-794CDD479790}" srcOrd="0" destOrd="0" presId="urn:microsoft.com/office/officeart/2005/8/layout/default"/>
    <dgm:cxn modelId="{B98A32D5-1451-4E5F-812E-F067A6606DB1}" srcId="{A5D6F280-0600-4EAC-8AAF-9F6D8866BE0B}" destId="{77D90FC2-640E-4D80-8E69-2F1BCC5F3530}" srcOrd="5" destOrd="0" parTransId="{E7F15988-BCD1-4C4D-80E1-3E3DC0016276}" sibTransId="{8B329470-5924-4E28-9F56-8D59465AAC2A}"/>
    <dgm:cxn modelId="{ED8567D7-21A5-4793-A43D-5DFBE91AC090}" srcId="{77588DEA-6EB0-4C8E-A232-6D0F8E2F85F1}" destId="{4B89C82B-E391-4B9D-8FDE-3C415B09D8A6}" srcOrd="0" destOrd="0" parTransId="{9031FD3C-1C27-4245-AA0E-ADF9F6AF6FCE}" sibTransId="{1082CC82-436C-410A-A6D3-E8CB452B5227}"/>
    <dgm:cxn modelId="{44014FE5-5C23-4567-99E4-933D4EB46819}" type="presOf" srcId="{DAF2D275-9708-41A8-BA74-F6159A6D6CF9}" destId="{248090D7-1E72-4460-B238-DAE11EAFAB92}" srcOrd="0" destOrd="0" presId="urn:microsoft.com/office/officeart/2005/8/layout/default"/>
    <dgm:cxn modelId="{95D0B3E6-7953-4C09-9689-805C18041951}" srcId="{DD0D439D-D88A-4DDC-8320-CD444A0D9BD9}" destId="{9029E277-2B7F-4A80-BCBE-75EC527A564F}" srcOrd="0" destOrd="0" parTransId="{D56C5FC3-14A9-4065-91F2-998352BBFEBE}" sibTransId="{19FEC824-A905-4107-B420-C5335DE0D4FC}"/>
    <dgm:cxn modelId="{1EC80DEC-2468-4184-ABCC-39BB19EB5AC6}" type="presOf" srcId="{19A48540-125E-4802-9494-EB56670134FD}" destId="{6FED4224-6491-4827-B3FF-D06680D6EA87}" srcOrd="0" destOrd="0" presId="urn:microsoft.com/office/officeart/2005/8/layout/default"/>
    <dgm:cxn modelId="{C0B956F8-8DB1-4D31-9A95-89CCD84F7A34}" type="presOf" srcId="{4B89C82B-E391-4B9D-8FDE-3C415B09D8A6}" destId="{DA7E4824-0F14-46CE-8B64-4544C89C3240}" srcOrd="0" destOrd="1" presId="urn:microsoft.com/office/officeart/2005/8/layout/default"/>
    <dgm:cxn modelId="{DF94F352-1034-45F1-9746-94513EC4D00A}" type="presParOf" srcId="{70369E63-9EDA-4F05-B614-C5325659A0AE}" destId="{D65FF878-1A60-4E47-9A24-794CDD479790}" srcOrd="0" destOrd="0" presId="urn:microsoft.com/office/officeart/2005/8/layout/default"/>
    <dgm:cxn modelId="{C077F146-D8D6-4A49-8B87-E7A4EF141BE9}" type="presParOf" srcId="{70369E63-9EDA-4F05-B614-C5325659A0AE}" destId="{BB29C696-83A2-419B-BF04-57F1507FB3D2}" srcOrd="1" destOrd="0" presId="urn:microsoft.com/office/officeart/2005/8/layout/default"/>
    <dgm:cxn modelId="{680EBE79-A9B4-4FB6-B7F6-038096C3609F}" type="presParOf" srcId="{70369E63-9EDA-4F05-B614-C5325659A0AE}" destId="{AB435B41-97BA-440A-A705-44B22CDB9B08}" srcOrd="2" destOrd="0" presId="urn:microsoft.com/office/officeart/2005/8/layout/default"/>
    <dgm:cxn modelId="{93417181-6159-4C2E-B26F-5950E834E668}" type="presParOf" srcId="{70369E63-9EDA-4F05-B614-C5325659A0AE}" destId="{AF46970D-99E1-4186-8C8D-B1C7463F51E5}" srcOrd="3" destOrd="0" presId="urn:microsoft.com/office/officeart/2005/8/layout/default"/>
    <dgm:cxn modelId="{08B531F7-EEF0-41F1-9F8D-E3D20D30EAF1}" type="presParOf" srcId="{70369E63-9EDA-4F05-B614-C5325659A0AE}" destId="{6FED4224-6491-4827-B3FF-D06680D6EA87}" srcOrd="4" destOrd="0" presId="urn:microsoft.com/office/officeart/2005/8/layout/default"/>
    <dgm:cxn modelId="{AD63ECC9-B9D3-4628-B250-3A9D87871BC1}" type="presParOf" srcId="{70369E63-9EDA-4F05-B614-C5325659A0AE}" destId="{55394A8B-454F-4623-BA0B-D03C6C935D65}" srcOrd="5" destOrd="0" presId="urn:microsoft.com/office/officeart/2005/8/layout/default"/>
    <dgm:cxn modelId="{B4E513AE-C830-4BF6-A45C-690F54285FFA}" type="presParOf" srcId="{70369E63-9EDA-4F05-B614-C5325659A0AE}" destId="{248090D7-1E72-4460-B238-DAE11EAFAB92}" srcOrd="6" destOrd="0" presId="urn:microsoft.com/office/officeart/2005/8/layout/default"/>
    <dgm:cxn modelId="{305995EB-D429-44E4-A013-F8F3845F7D68}" type="presParOf" srcId="{70369E63-9EDA-4F05-B614-C5325659A0AE}" destId="{DBFABF32-4E57-41E7-B07A-534213974CB8}" srcOrd="7" destOrd="0" presId="urn:microsoft.com/office/officeart/2005/8/layout/default"/>
    <dgm:cxn modelId="{C65B57AA-F114-4D18-B138-D97F88BDCD45}" type="presParOf" srcId="{70369E63-9EDA-4F05-B614-C5325659A0AE}" destId="{DA7E4824-0F14-46CE-8B64-4544C89C3240}" srcOrd="8" destOrd="0" presId="urn:microsoft.com/office/officeart/2005/8/layout/default"/>
    <dgm:cxn modelId="{6861819E-8D98-49C9-9C34-F54F5D323836}" type="presParOf" srcId="{70369E63-9EDA-4F05-B614-C5325659A0AE}" destId="{6204D4A9-3748-4DA2-8C00-9AC1D3E7E2F1}" srcOrd="9" destOrd="0" presId="urn:microsoft.com/office/officeart/2005/8/layout/default"/>
    <dgm:cxn modelId="{F1BEB53A-F8F0-4D3D-A475-43CF8B64A25F}" type="presParOf" srcId="{70369E63-9EDA-4F05-B614-C5325659A0AE}" destId="{6F34995B-366C-4C54-998F-F53E0C766676}"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B72999-CD20-4078-95C9-9F591DE7B71E}">
      <dsp:nvSpPr>
        <dsp:cNvPr id="0" name=""/>
        <dsp:cNvSpPr/>
      </dsp:nvSpPr>
      <dsp:spPr>
        <a:xfrm>
          <a:off x="5081" y="1191702"/>
          <a:ext cx="1395355" cy="55814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a:solidFill>
                <a:schemeClr val="bg1"/>
              </a:solidFill>
            </a:rPr>
            <a:t>SQL 1.1 - 1991</a:t>
          </a:r>
          <a:endParaRPr lang="es-AR" sz="1200" b="1" kern="1200" dirty="0">
            <a:solidFill>
              <a:schemeClr val="bg1"/>
            </a:solidFill>
          </a:endParaRPr>
        </a:p>
      </dsp:txBody>
      <dsp:txXfrm>
        <a:off x="284152" y="1191702"/>
        <a:ext cx="837213" cy="558142"/>
      </dsp:txXfrm>
    </dsp:sp>
    <dsp:sp modelId="{1A6F3D8F-AA74-40ED-AC00-94FDB1CFDA1C}">
      <dsp:nvSpPr>
        <dsp:cNvPr id="0" name=""/>
        <dsp:cNvSpPr/>
      </dsp:nvSpPr>
      <dsp:spPr>
        <a:xfrm>
          <a:off x="5081" y="1819613"/>
          <a:ext cx="1116284" cy="1706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533400">
            <a:lnSpc>
              <a:spcPct val="90000"/>
            </a:lnSpc>
            <a:spcBef>
              <a:spcPct val="0"/>
            </a:spcBef>
            <a:spcAft>
              <a:spcPct val="15000"/>
            </a:spcAft>
            <a:buChar char="•"/>
          </a:pPr>
          <a:r>
            <a:rPr lang="en-US" sz="1200" kern="1200" dirty="0">
              <a:solidFill>
                <a:schemeClr val="bg2">
                  <a:lumMod val="10000"/>
                </a:schemeClr>
              </a:solidFill>
            </a:rPr>
            <a:t>Windows 3.0 </a:t>
          </a:r>
          <a:endParaRPr lang="es-AR" sz="1200" kern="1200" dirty="0">
            <a:solidFill>
              <a:schemeClr val="bg2">
                <a:lumMod val="10000"/>
              </a:schemeClr>
            </a:solidFill>
          </a:endParaRPr>
        </a:p>
        <a:p>
          <a:pPr marL="114300" lvl="1" indent="-114300" algn="l" defTabSz="533400">
            <a:lnSpc>
              <a:spcPct val="90000"/>
            </a:lnSpc>
            <a:spcBef>
              <a:spcPct val="0"/>
            </a:spcBef>
            <a:spcAft>
              <a:spcPct val="15000"/>
            </a:spcAft>
            <a:buFont typeface="Arial" panose="020B0604020202020204" pitchFamily="34" charset="0"/>
            <a:buChar char="•"/>
          </a:pPr>
          <a:r>
            <a:rPr lang="en-US" sz="1200" kern="1200" dirty="0">
              <a:solidFill>
                <a:schemeClr val="bg2">
                  <a:lumMod val="10000"/>
                </a:schemeClr>
              </a:solidFill>
            </a:rPr>
            <a:t>OS/2</a:t>
          </a:r>
          <a:endParaRPr lang="es-AR" sz="1200" kern="1200" dirty="0">
            <a:solidFill>
              <a:schemeClr val="bg2">
                <a:lumMod val="10000"/>
              </a:schemeClr>
            </a:solidFill>
          </a:endParaRPr>
        </a:p>
      </dsp:txBody>
      <dsp:txXfrm>
        <a:off x="5081" y="1819613"/>
        <a:ext cx="1116284" cy="1706458"/>
      </dsp:txXfrm>
    </dsp:sp>
    <dsp:sp modelId="{DCEB951D-5D18-43C6-AC50-48AAF5258709}">
      <dsp:nvSpPr>
        <dsp:cNvPr id="0" name=""/>
        <dsp:cNvSpPr/>
      </dsp:nvSpPr>
      <dsp:spPr>
        <a:xfrm>
          <a:off x="1184437" y="1191702"/>
          <a:ext cx="1395355" cy="55814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a:solidFill>
                <a:schemeClr val="bg1"/>
              </a:solidFill>
            </a:rPr>
            <a:t>SQL 4.2 - 1993</a:t>
          </a:r>
          <a:endParaRPr lang="es-AR" sz="1200" b="1" kern="1200" dirty="0">
            <a:solidFill>
              <a:schemeClr val="bg1"/>
            </a:solidFill>
          </a:endParaRPr>
        </a:p>
      </dsp:txBody>
      <dsp:txXfrm>
        <a:off x="1463508" y="1191702"/>
        <a:ext cx="837213" cy="558142"/>
      </dsp:txXfrm>
    </dsp:sp>
    <dsp:sp modelId="{212E9C79-EFA7-4895-BE52-B081275EE369}">
      <dsp:nvSpPr>
        <dsp:cNvPr id="0" name=""/>
        <dsp:cNvSpPr/>
      </dsp:nvSpPr>
      <dsp:spPr>
        <a:xfrm>
          <a:off x="1184437" y="1819613"/>
          <a:ext cx="1116284" cy="1706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533400">
            <a:lnSpc>
              <a:spcPct val="90000"/>
            </a:lnSpc>
            <a:spcBef>
              <a:spcPct val="0"/>
            </a:spcBef>
            <a:spcAft>
              <a:spcPct val="15000"/>
            </a:spcAft>
            <a:buChar char="•"/>
          </a:pPr>
          <a:r>
            <a:rPr lang="en-US" sz="1200" kern="1200" dirty="0">
              <a:solidFill>
                <a:schemeClr val="bg2">
                  <a:lumMod val="10000"/>
                </a:schemeClr>
              </a:solidFill>
            </a:rPr>
            <a:t>Windows NT </a:t>
          </a:r>
          <a:endParaRPr lang="es-AR" sz="1200" kern="1200" dirty="0">
            <a:solidFill>
              <a:schemeClr val="bg2">
                <a:lumMod val="10000"/>
              </a:schemeClr>
            </a:solidFill>
          </a:endParaRPr>
        </a:p>
        <a:p>
          <a:pPr marL="114300" lvl="1" indent="-114300" algn="l" defTabSz="533400">
            <a:lnSpc>
              <a:spcPct val="90000"/>
            </a:lnSpc>
            <a:spcBef>
              <a:spcPct val="0"/>
            </a:spcBef>
            <a:spcAft>
              <a:spcPct val="15000"/>
            </a:spcAft>
            <a:buChar char="•"/>
          </a:pPr>
          <a:r>
            <a:rPr lang="en-US" sz="1200" kern="1200" dirty="0">
              <a:solidFill>
                <a:schemeClr val="bg2">
                  <a:lumMod val="10000"/>
                </a:schemeClr>
              </a:solidFill>
            </a:rPr>
            <a:t>OS/2</a:t>
          </a:r>
          <a:endParaRPr lang="es-AR" sz="1200" kern="1200" dirty="0">
            <a:solidFill>
              <a:schemeClr val="bg2">
                <a:lumMod val="10000"/>
              </a:schemeClr>
            </a:solidFill>
          </a:endParaRPr>
        </a:p>
      </dsp:txBody>
      <dsp:txXfrm>
        <a:off x="1184437" y="1819613"/>
        <a:ext cx="1116284" cy="1706458"/>
      </dsp:txXfrm>
    </dsp:sp>
    <dsp:sp modelId="{6ADBD998-A4D2-40CA-A5B6-4E26AB486E10}">
      <dsp:nvSpPr>
        <dsp:cNvPr id="0" name=""/>
        <dsp:cNvSpPr/>
      </dsp:nvSpPr>
      <dsp:spPr>
        <a:xfrm>
          <a:off x="2363793" y="1191702"/>
          <a:ext cx="1395355" cy="55814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rPr>
            <a:t>SQL 6.5 - 1996</a:t>
          </a:r>
          <a:endParaRPr lang="es-AR" sz="1200" b="1" kern="1200" dirty="0">
            <a:solidFill>
              <a:schemeClr val="bg1"/>
            </a:solidFill>
          </a:endParaRPr>
        </a:p>
      </dsp:txBody>
      <dsp:txXfrm>
        <a:off x="2642864" y="1191702"/>
        <a:ext cx="837213" cy="558142"/>
      </dsp:txXfrm>
    </dsp:sp>
    <dsp:sp modelId="{C980E2C5-21F1-4D27-B58F-A16EB9E9AE9C}">
      <dsp:nvSpPr>
        <dsp:cNvPr id="0" name=""/>
        <dsp:cNvSpPr/>
      </dsp:nvSpPr>
      <dsp:spPr>
        <a:xfrm>
          <a:off x="2363793" y="1819613"/>
          <a:ext cx="1116284" cy="1706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533400">
            <a:lnSpc>
              <a:spcPct val="90000"/>
            </a:lnSpc>
            <a:spcBef>
              <a:spcPct val="0"/>
            </a:spcBef>
            <a:spcAft>
              <a:spcPct val="15000"/>
            </a:spcAft>
            <a:buChar char="•"/>
          </a:pPr>
          <a:r>
            <a:rPr lang="en-US" sz="1200" kern="1200" dirty="0" err="1">
              <a:solidFill>
                <a:schemeClr val="bg2">
                  <a:lumMod val="10000"/>
                </a:schemeClr>
              </a:solidFill>
            </a:rPr>
            <a:t>Ansi</a:t>
          </a:r>
          <a:r>
            <a:rPr lang="en-US" sz="1200" kern="1200" dirty="0">
              <a:solidFill>
                <a:schemeClr val="bg2">
                  <a:lumMod val="10000"/>
                </a:schemeClr>
              </a:solidFill>
            </a:rPr>
            <a:t> Compliant</a:t>
          </a:r>
          <a:endParaRPr lang="es-AR" sz="1200" kern="1200" dirty="0">
            <a:solidFill>
              <a:schemeClr val="bg2">
                <a:lumMod val="10000"/>
              </a:schemeClr>
            </a:solidFill>
          </a:endParaRPr>
        </a:p>
      </dsp:txBody>
      <dsp:txXfrm>
        <a:off x="2363793" y="1819613"/>
        <a:ext cx="1116284" cy="1706458"/>
      </dsp:txXfrm>
    </dsp:sp>
    <dsp:sp modelId="{DD5EEC28-B55F-43F5-AD98-2F1DB6433853}">
      <dsp:nvSpPr>
        <dsp:cNvPr id="0" name=""/>
        <dsp:cNvSpPr/>
      </dsp:nvSpPr>
      <dsp:spPr>
        <a:xfrm>
          <a:off x="3543149" y="1191702"/>
          <a:ext cx="1395355" cy="55814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rPr>
            <a:t>SQL 7.0 – 1998</a:t>
          </a:r>
          <a:endParaRPr lang="es-AR" sz="1200" b="1" kern="1200" dirty="0">
            <a:solidFill>
              <a:schemeClr val="bg1"/>
            </a:solidFill>
          </a:endParaRPr>
        </a:p>
      </dsp:txBody>
      <dsp:txXfrm>
        <a:off x="3822220" y="1191702"/>
        <a:ext cx="837213" cy="558142"/>
      </dsp:txXfrm>
    </dsp:sp>
    <dsp:sp modelId="{EF94357A-EFDA-41A2-96CA-8D499A38B382}">
      <dsp:nvSpPr>
        <dsp:cNvPr id="0" name=""/>
        <dsp:cNvSpPr/>
      </dsp:nvSpPr>
      <dsp:spPr>
        <a:xfrm>
          <a:off x="3543149" y="1819613"/>
          <a:ext cx="1116284" cy="1706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533400">
            <a:lnSpc>
              <a:spcPct val="90000"/>
            </a:lnSpc>
            <a:spcBef>
              <a:spcPct val="0"/>
            </a:spcBef>
            <a:spcAft>
              <a:spcPct val="15000"/>
            </a:spcAft>
            <a:buChar char="•"/>
          </a:pPr>
          <a:r>
            <a:rPr lang="en-US" sz="1200" kern="1200" dirty="0">
              <a:solidFill>
                <a:schemeClr val="bg2">
                  <a:lumMod val="10000"/>
                </a:schemeClr>
              </a:solidFill>
            </a:rPr>
            <a:t>OLAP Database</a:t>
          </a:r>
          <a:endParaRPr lang="es-AR" sz="1200" kern="1200" dirty="0">
            <a:solidFill>
              <a:schemeClr val="bg2">
                <a:lumMod val="10000"/>
              </a:schemeClr>
            </a:solidFill>
          </a:endParaRPr>
        </a:p>
      </dsp:txBody>
      <dsp:txXfrm>
        <a:off x="3543149" y="1819613"/>
        <a:ext cx="1116284" cy="1706458"/>
      </dsp:txXfrm>
    </dsp:sp>
    <dsp:sp modelId="{3D860E27-528A-41E8-B3A5-FDA11A83622E}">
      <dsp:nvSpPr>
        <dsp:cNvPr id="0" name=""/>
        <dsp:cNvSpPr/>
      </dsp:nvSpPr>
      <dsp:spPr>
        <a:xfrm>
          <a:off x="4722505" y="1191702"/>
          <a:ext cx="1395355" cy="55814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a:solidFill>
                <a:schemeClr val="bg1"/>
              </a:solidFill>
            </a:rPr>
            <a:t>SQL 2000 </a:t>
          </a:r>
          <a:endParaRPr lang="es-AR" sz="1200" b="1" kern="1200" dirty="0">
            <a:solidFill>
              <a:schemeClr val="bg1"/>
            </a:solidFill>
          </a:endParaRPr>
        </a:p>
      </dsp:txBody>
      <dsp:txXfrm>
        <a:off x="5001576" y="1191702"/>
        <a:ext cx="837213" cy="558142"/>
      </dsp:txXfrm>
    </dsp:sp>
    <dsp:sp modelId="{A9B43326-B3F9-4592-963A-8CC36637A78C}">
      <dsp:nvSpPr>
        <dsp:cNvPr id="0" name=""/>
        <dsp:cNvSpPr/>
      </dsp:nvSpPr>
      <dsp:spPr>
        <a:xfrm>
          <a:off x="4722505" y="1819613"/>
          <a:ext cx="1116284" cy="1706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533400">
            <a:lnSpc>
              <a:spcPct val="90000"/>
            </a:lnSpc>
            <a:spcBef>
              <a:spcPct val="0"/>
            </a:spcBef>
            <a:spcAft>
              <a:spcPct val="15000"/>
            </a:spcAft>
            <a:buChar char="•"/>
          </a:pPr>
          <a:r>
            <a:rPr lang="en-US" sz="1200" kern="1200">
              <a:solidFill>
                <a:schemeClr val="bg2">
                  <a:lumMod val="10000"/>
                </a:schemeClr>
              </a:solidFill>
            </a:rPr>
            <a:t>XML</a:t>
          </a:r>
          <a:endParaRPr lang="es-AR" sz="1200" kern="1200" dirty="0">
            <a:solidFill>
              <a:schemeClr val="bg2">
                <a:lumMod val="10000"/>
              </a:schemeClr>
            </a:solidFill>
          </a:endParaRPr>
        </a:p>
      </dsp:txBody>
      <dsp:txXfrm>
        <a:off x="4722505" y="1819613"/>
        <a:ext cx="1116284" cy="1706458"/>
      </dsp:txXfrm>
    </dsp:sp>
    <dsp:sp modelId="{5F75D5E4-8767-4FF1-9DF4-8CC66562F4B2}">
      <dsp:nvSpPr>
        <dsp:cNvPr id="0" name=""/>
        <dsp:cNvSpPr/>
      </dsp:nvSpPr>
      <dsp:spPr>
        <a:xfrm>
          <a:off x="5901860" y="1191702"/>
          <a:ext cx="1395355" cy="55814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a:solidFill>
                <a:schemeClr val="bg1"/>
              </a:solidFill>
            </a:rPr>
            <a:t>SQL 2005 </a:t>
          </a:r>
          <a:endParaRPr lang="es-AR" sz="1200" b="1" kern="1200" dirty="0">
            <a:solidFill>
              <a:schemeClr val="bg1"/>
            </a:solidFill>
          </a:endParaRPr>
        </a:p>
      </dsp:txBody>
      <dsp:txXfrm>
        <a:off x="6180931" y="1191702"/>
        <a:ext cx="837213" cy="558142"/>
      </dsp:txXfrm>
    </dsp:sp>
    <dsp:sp modelId="{878F6ADB-90AF-4AD1-A051-BFB03D90EA1E}">
      <dsp:nvSpPr>
        <dsp:cNvPr id="0" name=""/>
        <dsp:cNvSpPr/>
      </dsp:nvSpPr>
      <dsp:spPr>
        <a:xfrm>
          <a:off x="5901860" y="1819613"/>
          <a:ext cx="1116284" cy="1706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533400">
            <a:lnSpc>
              <a:spcPct val="90000"/>
            </a:lnSpc>
            <a:spcBef>
              <a:spcPct val="0"/>
            </a:spcBef>
            <a:spcAft>
              <a:spcPct val="15000"/>
            </a:spcAft>
            <a:buChar char="•"/>
          </a:pPr>
          <a:r>
            <a:rPr lang="en-US" sz="1200" kern="1200" dirty="0">
              <a:solidFill>
                <a:schemeClr val="bg2">
                  <a:lumMod val="10000"/>
                </a:schemeClr>
              </a:solidFill>
            </a:rPr>
            <a:t>CLR</a:t>
          </a:r>
          <a:endParaRPr lang="es-AR" sz="1200" kern="1200" dirty="0">
            <a:solidFill>
              <a:schemeClr val="bg2">
                <a:lumMod val="10000"/>
              </a:schemeClr>
            </a:solidFill>
          </a:endParaRPr>
        </a:p>
        <a:p>
          <a:pPr marL="114300" lvl="1" indent="-114300" algn="l" defTabSz="533400">
            <a:lnSpc>
              <a:spcPct val="90000"/>
            </a:lnSpc>
            <a:spcBef>
              <a:spcPct val="0"/>
            </a:spcBef>
            <a:spcAft>
              <a:spcPct val="15000"/>
            </a:spcAft>
            <a:buChar char="•"/>
          </a:pPr>
          <a:r>
            <a:rPr lang="en-US" sz="1200" kern="1200">
              <a:solidFill>
                <a:schemeClr val="bg2">
                  <a:lumMod val="10000"/>
                </a:schemeClr>
              </a:solidFill>
            </a:rPr>
            <a:t>Service Broker</a:t>
          </a:r>
          <a:endParaRPr lang="es-AR" sz="1200" kern="1200" dirty="0">
            <a:solidFill>
              <a:schemeClr val="bg2">
                <a:lumMod val="10000"/>
              </a:schemeClr>
            </a:solidFill>
          </a:endParaRPr>
        </a:p>
        <a:p>
          <a:pPr marL="114300" lvl="1" indent="-114300" algn="l" defTabSz="533400">
            <a:lnSpc>
              <a:spcPct val="90000"/>
            </a:lnSpc>
            <a:spcBef>
              <a:spcPct val="0"/>
            </a:spcBef>
            <a:spcAft>
              <a:spcPct val="15000"/>
            </a:spcAft>
            <a:buChar char="•"/>
          </a:pPr>
          <a:r>
            <a:rPr lang="en-US" sz="1200" kern="1200" dirty="0">
              <a:solidFill>
                <a:schemeClr val="bg2">
                  <a:lumMod val="10000"/>
                </a:schemeClr>
              </a:solidFill>
            </a:rPr>
            <a:t>SODA</a:t>
          </a:r>
          <a:endParaRPr lang="es-AR" sz="1200" kern="1200" dirty="0">
            <a:solidFill>
              <a:schemeClr val="bg2">
                <a:lumMod val="10000"/>
              </a:schemeClr>
            </a:solidFill>
          </a:endParaRPr>
        </a:p>
        <a:p>
          <a:pPr marL="114300" lvl="1" indent="-114300" algn="l" defTabSz="533400">
            <a:lnSpc>
              <a:spcPct val="90000"/>
            </a:lnSpc>
            <a:spcBef>
              <a:spcPct val="0"/>
            </a:spcBef>
            <a:spcAft>
              <a:spcPct val="15000"/>
            </a:spcAft>
            <a:buChar char="•"/>
          </a:pPr>
          <a:r>
            <a:rPr lang="en-US" sz="1200" kern="1200" dirty="0">
              <a:solidFill>
                <a:schemeClr val="bg2">
                  <a:lumMod val="10000"/>
                </a:schemeClr>
              </a:solidFill>
            </a:rPr>
            <a:t>Data Mining</a:t>
          </a:r>
          <a:endParaRPr lang="es-AR" sz="1200" kern="1200" dirty="0">
            <a:solidFill>
              <a:schemeClr val="bg2">
                <a:lumMod val="10000"/>
              </a:schemeClr>
            </a:solidFill>
          </a:endParaRPr>
        </a:p>
        <a:p>
          <a:pPr marL="114300" lvl="1" indent="-114300" algn="l" defTabSz="533400">
            <a:lnSpc>
              <a:spcPct val="90000"/>
            </a:lnSpc>
            <a:spcBef>
              <a:spcPct val="0"/>
            </a:spcBef>
            <a:spcAft>
              <a:spcPct val="15000"/>
            </a:spcAft>
            <a:buChar char="•"/>
          </a:pPr>
          <a:r>
            <a:rPr lang="en-US" sz="1200" kern="1200" dirty="0">
              <a:solidFill>
                <a:schemeClr val="bg2">
                  <a:lumMod val="10000"/>
                </a:schemeClr>
              </a:solidFill>
            </a:rPr>
            <a:t>SSIS</a:t>
          </a:r>
          <a:endParaRPr lang="es-AR" sz="1200" kern="1200" dirty="0">
            <a:solidFill>
              <a:schemeClr val="bg2">
                <a:lumMod val="10000"/>
              </a:schemeClr>
            </a:solidFill>
          </a:endParaRPr>
        </a:p>
        <a:p>
          <a:pPr marL="114300" lvl="1" indent="-114300" algn="l" defTabSz="533400">
            <a:lnSpc>
              <a:spcPct val="90000"/>
            </a:lnSpc>
            <a:spcBef>
              <a:spcPct val="0"/>
            </a:spcBef>
            <a:spcAft>
              <a:spcPct val="15000"/>
            </a:spcAft>
            <a:buChar char="•"/>
          </a:pPr>
          <a:r>
            <a:rPr lang="en-US" sz="1200" kern="1200" dirty="0">
              <a:solidFill>
                <a:schemeClr val="bg2">
                  <a:lumMod val="10000"/>
                </a:schemeClr>
              </a:solidFill>
            </a:rPr>
            <a:t>SSRS</a:t>
          </a:r>
          <a:endParaRPr lang="es-AR" sz="1200" kern="1200" dirty="0">
            <a:solidFill>
              <a:schemeClr val="bg2">
                <a:lumMod val="10000"/>
              </a:schemeClr>
            </a:solidFill>
          </a:endParaRPr>
        </a:p>
      </dsp:txBody>
      <dsp:txXfrm>
        <a:off x="5901860" y="1819613"/>
        <a:ext cx="1116284" cy="1706458"/>
      </dsp:txXfrm>
    </dsp:sp>
    <dsp:sp modelId="{246D1A5B-3756-4EF6-83E3-D919A081C334}">
      <dsp:nvSpPr>
        <dsp:cNvPr id="0" name=""/>
        <dsp:cNvSpPr/>
      </dsp:nvSpPr>
      <dsp:spPr>
        <a:xfrm>
          <a:off x="7081216" y="1191702"/>
          <a:ext cx="1395355" cy="55814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a:solidFill>
                <a:schemeClr val="bg1"/>
              </a:solidFill>
            </a:rPr>
            <a:t>SQL 2008</a:t>
          </a:r>
          <a:endParaRPr lang="es-AR" sz="1200" b="1" kern="1200" dirty="0">
            <a:solidFill>
              <a:schemeClr val="bg1"/>
            </a:solidFill>
          </a:endParaRPr>
        </a:p>
      </dsp:txBody>
      <dsp:txXfrm>
        <a:off x="7360287" y="1191702"/>
        <a:ext cx="837213" cy="558142"/>
      </dsp:txXfrm>
    </dsp:sp>
    <dsp:sp modelId="{E042AAC8-79EE-426B-9B88-CAC874347925}">
      <dsp:nvSpPr>
        <dsp:cNvPr id="0" name=""/>
        <dsp:cNvSpPr/>
      </dsp:nvSpPr>
      <dsp:spPr>
        <a:xfrm>
          <a:off x="7081216" y="1819613"/>
          <a:ext cx="1116284" cy="1706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533400">
            <a:lnSpc>
              <a:spcPct val="90000"/>
            </a:lnSpc>
            <a:spcBef>
              <a:spcPct val="0"/>
            </a:spcBef>
            <a:spcAft>
              <a:spcPct val="15000"/>
            </a:spcAft>
            <a:buChar char="•"/>
          </a:pPr>
          <a:r>
            <a:rPr lang="en-US" sz="1200" kern="1200">
              <a:solidFill>
                <a:schemeClr val="bg2">
                  <a:lumMod val="10000"/>
                </a:schemeClr>
              </a:solidFill>
            </a:rPr>
            <a:t>Spatial DB</a:t>
          </a:r>
          <a:endParaRPr lang="es-AR" sz="1200" kern="1200" dirty="0">
            <a:solidFill>
              <a:schemeClr val="bg2">
                <a:lumMod val="10000"/>
              </a:schemeClr>
            </a:solidFill>
          </a:endParaRPr>
        </a:p>
        <a:p>
          <a:pPr marL="114300" lvl="1" indent="-114300" algn="l" defTabSz="533400">
            <a:lnSpc>
              <a:spcPct val="90000"/>
            </a:lnSpc>
            <a:spcBef>
              <a:spcPct val="0"/>
            </a:spcBef>
            <a:spcAft>
              <a:spcPct val="15000"/>
            </a:spcAft>
            <a:buChar char="•"/>
          </a:pPr>
          <a:r>
            <a:rPr lang="en-US" sz="1200" kern="1200" dirty="0" err="1">
              <a:solidFill>
                <a:schemeClr val="bg2">
                  <a:lumMod val="10000"/>
                </a:schemeClr>
              </a:solidFill>
            </a:rPr>
            <a:t>Jerarquicos</a:t>
          </a:r>
          <a:r>
            <a:rPr lang="en-US" sz="1200" kern="1200" dirty="0">
              <a:solidFill>
                <a:schemeClr val="bg2">
                  <a:lumMod val="10000"/>
                </a:schemeClr>
              </a:solidFill>
            </a:rPr>
            <a:t> Data Type</a:t>
          </a:r>
          <a:endParaRPr lang="es-AR" sz="1200" kern="1200" dirty="0">
            <a:solidFill>
              <a:schemeClr val="bg2">
                <a:lumMod val="10000"/>
              </a:schemeClr>
            </a:solidFill>
          </a:endParaRPr>
        </a:p>
        <a:p>
          <a:pPr marL="114300" lvl="1" indent="-114300" algn="l" defTabSz="533400">
            <a:lnSpc>
              <a:spcPct val="90000"/>
            </a:lnSpc>
            <a:spcBef>
              <a:spcPct val="0"/>
            </a:spcBef>
            <a:spcAft>
              <a:spcPct val="15000"/>
            </a:spcAft>
            <a:buChar char="•"/>
          </a:pPr>
          <a:r>
            <a:rPr lang="en-US" sz="1200" kern="1200" dirty="0" err="1">
              <a:solidFill>
                <a:schemeClr val="bg2">
                  <a:lumMod val="10000"/>
                </a:schemeClr>
              </a:solidFill>
            </a:rPr>
            <a:t>FileStream</a:t>
          </a:r>
          <a:endParaRPr lang="es-AR" sz="1200" kern="1200" dirty="0">
            <a:solidFill>
              <a:schemeClr val="bg2">
                <a:lumMod val="10000"/>
              </a:schemeClr>
            </a:solidFill>
          </a:endParaRPr>
        </a:p>
        <a:p>
          <a:pPr marL="114300" lvl="1" indent="-114300" algn="l" defTabSz="533400">
            <a:lnSpc>
              <a:spcPct val="90000"/>
            </a:lnSpc>
            <a:spcBef>
              <a:spcPct val="0"/>
            </a:spcBef>
            <a:spcAft>
              <a:spcPct val="15000"/>
            </a:spcAft>
            <a:buChar char="•"/>
          </a:pPr>
          <a:r>
            <a:rPr lang="en-US" sz="1200" kern="1200" dirty="0">
              <a:solidFill>
                <a:schemeClr val="bg2">
                  <a:lumMod val="10000"/>
                </a:schemeClr>
              </a:solidFill>
            </a:rPr>
            <a:t>CEP</a:t>
          </a:r>
          <a:endParaRPr lang="es-AR" sz="1200" kern="1200" dirty="0">
            <a:solidFill>
              <a:schemeClr val="bg2">
                <a:lumMod val="10000"/>
              </a:schemeClr>
            </a:solidFill>
          </a:endParaRPr>
        </a:p>
      </dsp:txBody>
      <dsp:txXfrm>
        <a:off x="7081216" y="1819613"/>
        <a:ext cx="1116284" cy="1706458"/>
      </dsp:txXfrm>
    </dsp:sp>
    <dsp:sp modelId="{C9F8B888-3EB1-4AD6-95C1-B29E48375616}">
      <dsp:nvSpPr>
        <dsp:cNvPr id="0" name=""/>
        <dsp:cNvSpPr/>
      </dsp:nvSpPr>
      <dsp:spPr>
        <a:xfrm>
          <a:off x="8260572" y="1191702"/>
          <a:ext cx="1395355" cy="55814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rPr>
            <a:t>SQL 2012</a:t>
          </a:r>
          <a:endParaRPr lang="es-AR" sz="1200" b="1" kern="1200" dirty="0">
            <a:solidFill>
              <a:schemeClr val="bg1"/>
            </a:solidFill>
          </a:endParaRPr>
        </a:p>
      </dsp:txBody>
      <dsp:txXfrm>
        <a:off x="8539643" y="1191702"/>
        <a:ext cx="837213" cy="558142"/>
      </dsp:txXfrm>
    </dsp:sp>
    <dsp:sp modelId="{390661B6-C964-45FB-AFC3-BC1A48845EFD}">
      <dsp:nvSpPr>
        <dsp:cNvPr id="0" name=""/>
        <dsp:cNvSpPr/>
      </dsp:nvSpPr>
      <dsp:spPr>
        <a:xfrm>
          <a:off x="8260572" y="1819613"/>
          <a:ext cx="1116284" cy="1706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533400">
            <a:lnSpc>
              <a:spcPct val="90000"/>
            </a:lnSpc>
            <a:spcBef>
              <a:spcPct val="0"/>
            </a:spcBef>
            <a:spcAft>
              <a:spcPct val="15000"/>
            </a:spcAft>
            <a:buChar char="•"/>
          </a:pPr>
          <a:r>
            <a:rPr lang="en-US" sz="1200" kern="1200">
              <a:solidFill>
                <a:schemeClr val="bg2">
                  <a:lumMod val="10000"/>
                </a:schemeClr>
              </a:solidFill>
            </a:rPr>
            <a:t>In-memory Index </a:t>
          </a:r>
          <a:endParaRPr lang="es-AR" sz="1200" kern="1200" dirty="0">
            <a:solidFill>
              <a:schemeClr val="bg2">
                <a:lumMod val="10000"/>
              </a:schemeClr>
            </a:solidFill>
          </a:endParaRPr>
        </a:p>
        <a:p>
          <a:pPr marL="114300" lvl="1" indent="-114300" algn="l" defTabSz="533400">
            <a:lnSpc>
              <a:spcPct val="90000"/>
            </a:lnSpc>
            <a:spcBef>
              <a:spcPct val="0"/>
            </a:spcBef>
            <a:spcAft>
              <a:spcPct val="15000"/>
            </a:spcAft>
            <a:buChar char="•"/>
          </a:pPr>
          <a:r>
            <a:rPr lang="en-US" sz="1200" kern="1200" dirty="0">
              <a:solidFill>
                <a:schemeClr val="bg2">
                  <a:lumMod val="10000"/>
                </a:schemeClr>
              </a:solidFill>
            </a:rPr>
            <a:t>DQS </a:t>
          </a:r>
          <a:endParaRPr lang="es-AR" sz="1200" kern="1200" dirty="0">
            <a:solidFill>
              <a:schemeClr val="bg2">
                <a:lumMod val="10000"/>
              </a:schemeClr>
            </a:solidFill>
          </a:endParaRPr>
        </a:p>
        <a:p>
          <a:pPr marL="114300" lvl="1" indent="-114300" algn="l" defTabSz="533400">
            <a:lnSpc>
              <a:spcPct val="90000"/>
            </a:lnSpc>
            <a:spcBef>
              <a:spcPct val="0"/>
            </a:spcBef>
            <a:spcAft>
              <a:spcPct val="15000"/>
            </a:spcAft>
            <a:buChar char="•"/>
          </a:pPr>
          <a:r>
            <a:rPr lang="en-US" sz="1200" kern="1200" dirty="0">
              <a:solidFill>
                <a:schemeClr val="bg2">
                  <a:lumMod val="10000"/>
                </a:schemeClr>
              </a:solidFill>
            </a:rPr>
            <a:t>MDS </a:t>
          </a:r>
          <a:endParaRPr lang="es-AR" sz="1200" kern="1200" dirty="0">
            <a:solidFill>
              <a:schemeClr val="bg2">
                <a:lumMod val="10000"/>
              </a:schemeClr>
            </a:solidFill>
          </a:endParaRPr>
        </a:p>
        <a:p>
          <a:pPr marL="114300" lvl="1" indent="-114300" algn="l" defTabSz="533400">
            <a:lnSpc>
              <a:spcPct val="90000"/>
            </a:lnSpc>
            <a:spcBef>
              <a:spcPct val="0"/>
            </a:spcBef>
            <a:spcAft>
              <a:spcPct val="15000"/>
            </a:spcAft>
            <a:buChar char="•"/>
          </a:pPr>
          <a:r>
            <a:rPr lang="en-US" sz="1200" kern="1200" dirty="0" err="1">
              <a:solidFill>
                <a:schemeClr val="bg2">
                  <a:lumMod val="10000"/>
                </a:schemeClr>
              </a:solidFill>
            </a:rPr>
            <a:t>FileTable</a:t>
          </a:r>
          <a:endParaRPr lang="es-AR" sz="1200" kern="1200" dirty="0">
            <a:solidFill>
              <a:schemeClr val="bg2">
                <a:lumMod val="10000"/>
              </a:schemeClr>
            </a:solidFill>
          </a:endParaRPr>
        </a:p>
      </dsp:txBody>
      <dsp:txXfrm>
        <a:off x="8260572" y="1819613"/>
        <a:ext cx="1116284" cy="1706458"/>
      </dsp:txXfrm>
    </dsp:sp>
    <dsp:sp modelId="{A382E009-EA69-4EB6-B1BF-E25227114F2F}">
      <dsp:nvSpPr>
        <dsp:cNvPr id="0" name=""/>
        <dsp:cNvSpPr/>
      </dsp:nvSpPr>
      <dsp:spPr>
        <a:xfrm>
          <a:off x="9439928" y="1191702"/>
          <a:ext cx="1395355" cy="55814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a:solidFill>
                <a:schemeClr val="bg1"/>
              </a:solidFill>
            </a:rPr>
            <a:t>SQL 2014 </a:t>
          </a:r>
          <a:endParaRPr lang="es-AR" sz="1200" b="1" kern="1200" dirty="0">
            <a:solidFill>
              <a:schemeClr val="bg1"/>
            </a:solidFill>
          </a:endParaRPr>
        </a:p>
      </dsp:txBody>
      <dsp:txXfrm>
        <a:off x="9718999" y="1191702"/>
        <a:ext cx="837213" cy="558142"/>
      </dsp:txXfrm>
    </dsp:sp>
    <dsp:sp modelId="{3E98E76E-D2A8-4B86-A1AE-2115FB03145E}">
      <dsp:nvSpPr>
        <dsp:cNvPr id="0" name=""/>
        <dsp:cNvSpPr/>
      </dsp:nvSpPr>
      <dsp:spPr>
        <a:xfrm>
          <a:off x="9439928" y="1819613"/>
          <a:ext cx="1116284" cy="1706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533400">
            <a:lnSpc>
              <a:spcPct val="90000"/>
            </a:lnSpc>
            <a:spcBef>
              <a:spcPct val="0"/>
            </a:spcBef>
            <a:spcAft>
              <a:spcPct val="15000"/>
            </a:spcAft>
            <a:buChar char="•"/>
          </a:pPr>
          <a:r>
            <a:rPr lang="en-US" sz="1200" kern="1200">
              <a:solidFill>
                <a:schemeClr val="bg2">
                  <a:lumMod val="10000"/>
                </a:schemeClr>
              </a:solidFill>
            </a:rPr>
            <a:t>InMemory</a:t>
          </a:r>
          <a:r>
            <a:rPr lang="en-US" sz="1200" kern="1200" dirty="0">
              <a:solidFill>
                <a:schemeClr val="bg2">
                  <a:lumMod val="10000"/>
                </a:schemeClr>
              </a:solidFill>
            </a:rPr>
            <a:t> OLTP</a:t>
          </a:r>
          <a:endParaRPr lang="es-AR" sz="1200" kern="1200" dirty="0">
            <a:solidFill>
              <a:schemeClr val="bg2">
                <a:lumMod val="10000"/>
              </a:schemeClr>
            </a:solidFill>
          </a:endParaRPr>
        </a:p>
        <a:p>
          <a:pPr marL="114300" lvl="1" indent="-114300" algn="l" defTabSz="533400">
            <a:lnSpc>
              <a:spcPct val="90000"/>
            </a:lnSpc>
            <a:spcBef>
              <a:spcPct val="0"/>
            </a:spcBef>
            <a:spcAft>
              <a:spcPct val="15000"/>
            </a:spcAft>
            <a:buChar char="•"/>
          </a:pPr>
          <a:r>
            <a:rPr lang="en-US" sz="1200" kern="1200">
              <a:solidFill>
                <a:schemeClr val="bg2">
                  <a:lumMod val="10000"/>
                </a:schemeClr>
              </a:solidFill>
            </a:rPr>
            <a:t>Cloud</a:t>
          </a:r>
          <a:endParaRPr lang="es-AR" sz="1200" kern="1200" dirty="0">
            <a:solidFill>
              <a:schemeClr val="bg2">
                <a:lumMod val="10000"/>
              </a:schemeClr>
            </a:solidFill>
          </a:endParaRPr>
        </a:p>
      </dsp:txBody>
      <dsp:txXfrm>
        <a:off x="9439928" y="1819613"/>
        <a:ext cx="1116284" cy="1706458"/>
      </dsp:txXfrm>
    </dsp:sp>
    <dsp:sp modelId="{70B1E257-1E15-4501-91BC-95D661B15F1B}">
      <dsp:nvSpPr>
        <dsp:cNvPr id="0" name=""/>
        <dsp:cNvSpPr/>
      </dsp:nvSpPr>
      <dsp:spPr>
        <a:xfrm>
          <a:off x="10619284" y="1191702"/>
          <a:ext cx="1395355" cy="55814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rPr>
            <a:t>SQL 2016/ 2017 y </a:t>
          </a:r>
          <a:r>
            <a:rPr lang="en-US" sz="1200" b="1" kern="1200" dirty="0" err="1">
              <a:solidFill>
                <a:schemeClr val="bg1"/>
              </a:solidFill>
            </a:rPr>
            <a:t>futuro</a:t>
          </a:r>
          <a:endParaRPr lang="es-AR" sz="1200" b="1" kern="1200" dirty="0">
            <a:solidFill>
              <a:schemeClr val="bg1"/>
            </a:solidFill>
          </a:endParaRPr>
        </a:p>
      </dsp:txBody>
      <dsp:txXfrm>
        <a:off x="10898355" y="1191702"/>
        <a:ext cx="837213" cy="558142"/>
      </dsp:txXfrm>
    </dsp:sp>
    <dsp:sp modelId="{457A09A0-E933-49D8-B871-0DF1FA75D440}">
      <dsp:nvSpPr>
        <dsp:cNvPr id="0" name=""/>
        <dsp:cNvSpPr/>
      </dsp:nvSpPr>
      <dsp:spPr>
        <a:xfrm>
          <a:off x="10619284" y="1819613"/>
          <a:ext cx="1116284" cy="1706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533400">
            <a:lnSpc>
              <a:spcPct val="90000"/>
            </a:lnSpc>
            <a:spcBef>
              <a:spcPct val="0"/>
            </a:spcBef>
            <a:spcAft>
              <a:spcPct val="15000"/>
            </a:spcAft>
            <a:buChar char="•"/>
          </a:pPr>
          <a:r>
            <a:rPr lang="en-US" sz="1200" kern="1200">
              <a:solidFill>
                <a:schemeClr val="bg2">
                  <a:lumMod val="10000"/>
                </a:schemeClr>
              </a:solidFill>
            </a:rPr>
            <a:t>Linux</a:t>
          </a:r>
          <a:endParaRPr lang="es-AR" sz="1200" kern="1200" dirty="0">
            <a:solidFill>
              <a:schemeClr val="bg2">
                <a:lumMod val="10000"/>
              </a:schemeClr>
            </a:solidFill>
          </a:endParaRPr>
        </a:p>
        <a:p>
          <a:pPr marL="114300" lvl="1" indent="-114300" algn="l" defTabSz="533400">
            <a:lnSpc>
              <a:spcPct val="90000"/>
            </a:lnSpc>
            <a:spcBef>
              <a:spcPct val="0"/>
            </a:spcBef>
            <a:spcAft>
              <a:spcPct val="15000"/>
            </a:spcAft>
            <a:buChar char="•"/>
          </a:pPr>
          <a:r>
            <a:rPr lang="en-US" sz="1200" kern="1200">
              <a:solidFill>
                <a:schemeClr val="bg2">
                  <a:lumMod val="10000"/>
                </a:schemeClr>
              </a:solidFill>
            </a:rPr>
            <a:t>Docker</a:t>
          </a:r>
          <a:endParaRPr lang="es-AR" sz="1200" kern="1200" dirty="0">
            <a:solidFill>
              <a:schemeClr val="bg2">
                <a:lumMod val="10000"/>
              </a:schemeClr>
            </a:solidFill>
          </a:endParaRPr>
        </a:p>
        <a:p>
          <a:pPr marL="114300" lvl="1" indent="-114300" algn="l" defTabSz="533400">
            <a:lnSpc>
              <a:spcPct val="90000"/>
            </a:lnSpc>
            <a:spcBef>
              <a:spcPct val="0"/>
            </a:spcBef>
            <a:spcAft>
              <a:spcPct val="15000"/>
            </a:spcAft>
            <a:buChar char="•"/>
          </a:pPr>
          <a:r>
            <a:rPr lang="en-US" sz="1200" kern="1200">
              <a:solidFill>
                <a:schemeClr val="bg2">
                  <a:lumMod val="10000"/>
                </a:schemeClr>
              </a:solidFill>
            </a:rPr>
            <a:t>Kubertentes</a:t>
          </a:r>
          <a:endParaRPr lang="es-AR" sz="1200" kern="1200" dirty="0">
            <a:solidFill>
              <a:schemeClr val="bg2">
                <a:lumMod val="10000"/>
              </a:schemeClr>
            </a:solidFill>
          </a:endParaRPr>
        </a:p>
        <a:p>
          <a:pPr marL="114300" lvl="1" indent="-114300" algn="l" defTabSz="533400">
            <a:lnSpc>
              <a:spcPct val="90000"/>
            </a:lnSpc>
            <a:spcBef>
              <a:spcPct val="0"/>
            </a:spcBef>
            <a:spcAft>
              <a:spcPct val="15000"/>
            </a:spcAft>
            <a:buChar char="•"/>
          </a:pPr>
          <a:r>
            <a:rPr lang="en-US" sz="1200" kern="1200">
              <a:solidFill>
                <a:schemeClr val="bg2">
                  <a:lumMod val="10000"/>
                </a:schemeClr>
              </a:solidFill>
            </a:rPr>
            <a:t>Big Data</a:t>
          </a:r>
          <a:endParaRPr lang="es-AR" sz="1200" kern="1200" dirty="0">
            <a:solidFill>
              <a:schemeClr val="bg2">
                <a:lumMod val="10000"/>
              </a:schemeClr>
            </a:solidFill>
          </a:endParaRPr>
        </a:p>
        <a:p>
          <a:pPr marL="114300" lvl="1" indent="-114300" algn="l" defTabSz="533400">
            <a:lnSpc>
              <a:spcPct val="90000"/>
            </a:lnSpc>
            <a:spcBef>
              <a:spcPct val="0"/>
            </a:spcBef>
            <a:spcAft>
              <a:spcPct val="15000"/>
            </a:spcAft>
            <a:buChar char="•"/>
          </a:pPr>
          <a:r>
            <a:rPr lang="en-US" sz="1200" kern="1200" dirty="0">
              <a:solidFill>
                <a:schemeClr val="bg2">
                  <a:lumMod val="10000"/>
                </a:schemeClr>
              </a:solidFill>
            </a:rPr>
            <a:t>Machine Learning</a:t>
          </a:r>
          <a:endParaRPr lang="es-AR" sz="1200" kern="1200" dirty="0">
            <a:solidFill>
              <a:schemeClr val="bg2">
                <a:lumMod val="10000"/>
              </a:schemeClr>
            </a:solidFill>
          </a:endParaRPr>
        </a:p>
        <a:p>
          <a:pPr marL="114300" lvl="1" indent="-114300" algn="l" defTabSz="533400">
            <a:lnSpc>
              <a:spcPct val="90000"/>
            </a:lnSpc>
            <a:spcBef>
              <a:spcPct val="0"/>
            </a:spcBef>
            <a:spcAft>
              <a:spcPct val="15000"/>
            </a:spcAft>
            <a:buChar char="•"/>
          </a:pPr>
          <a:r>
            <a:rPr lang="en-US" sz="1200" kern="1200" dirty="0" err="1">
              <a:solidFill>
                <a:schemeClr val="bg2">
                  <a:lumMod val="10000"/>
                </a:schemeClr>
              </a:solidFill>
            </a:rPr>
            <a:t>Polybase</a:t>
          </a:r>
          <a:endParaRPr lang="es-AR" sz="1200" kern="1200" dirty="0">
            <a:solidFill>
              <a:schemeClr val="bg2">
                <a:lumMod val="10000"/>
              </a:schemeClr>
            </a:solidFill>
          </a:endParaRPr>
        </a:p>
        <a:p>
          <a:pPr marL="114300" lvl="1" indent="-114300" algn="l" defTabSz="533400">
            <a:lnSpc>
              <a:spcPct val="90000"/>
            </a:lnSpc>
            <a:spcBef>
              <a:spcPct val="0"/>
            </a:spcBef>
            <a:spcAft>
              <a:spcPct val="15000"/>
            </a:spcAft>
            <a:buChar char="•"/>
          </a:pPr>
          <a:r>
            <a:rPr lang="en-US" sz="1200" kern="1200" dirty="0">
              <a:solidFill>
                <a:schemeClr val="bg2">
                  <a:lumMod val="10000"/>
                </a:schemeClr>
              </a:solidFill>
            </a:rPr>
            <a:t>HDFS</a:t>
          </a:r>
          <a:endParaRPr lang="es-AR" sz="1200" kern="1200" dirty="0">
            <a:solidFill>
              <a:schemeClr val="bg2">
                <a:lumMod val="10000"/>
              </a:schemeClr>
            </a:solidFill>
          </a:endParaRPr>
        </a:p>
        <a:p>
          <a:pPr marL="114300" lvl="1" indent="-114300" algn="l" defTabSz="533400">
            <a:lnSpc>
              <a:spcPct val="90000"/>
            </a:lnSpc>
            <a:spcBef>
              <a:spcPct val="0"/>
            </a:spcBef>
            <a:spcAft>
              <a:spcPct val="15000"/>
            </a:spcAft>
            <a:buChar char="•"/>
          </a:pPr>
          <a:r>
            <a:rPr lang="en-US" sz="1200" kern="1200" dirty="0">
              <a:solidFill>
                <a:schemeClr val="bg2">
                  <a:lumMod val="10000"/>
                </a:schemeClr>
              </a:solidFill>
            </a:rPr>
            <a:t>Data Lake</a:t>
          </a:r>
          <a:endParaRPr lang="es-AR" sz="1200" kern="1200" dirty="0">
            <a:solidFill>
              <a:schemeClr val="bg2">
                <a:lumMod val="10000"/>
              </a:schemeClr>
            </a:solidFill>
          </a:endParaRPr>
        </a:p>
      </dsp:txBody>
      <dsp:txXfrm>
        <a:off x="10619284" y="1819613"/>
        <a:ext cx="1116284" cy="17064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5FF878-1A60-4E47-9A24-794CDD479790}">
      <dsp:nvSpPr>
        <dsp:cNvPr id="0" name=""/>
        <dsp:cNvSpPr/>
      </dsp:nvSpPr>
      <dsp:spPr>
        <a:xfrm>
          <a:off x="0" y="143089"/>
          <a:ext cx="3424346" cy="20546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baseline="0" dirty="0"/>
            <a:t>minikube</a:t>
          </a:r>
          <a:endParaRPr lang="en-US" sz="3200" kern="1200" dirty="0"/>
        </a:p>
        <a:p>
          <a:pPr marL="228600" lvl="1" indent="-228600" algn="l" defTabSz="1111250">
            <a:lnSpc>
              <a:spcPct val="90000"/>
            </a:lnSpc>
            <a:spcBef>
              <a:spcPct val="0"/>
            </a:spcBef>
            <a:spcAft>
              <a:spcPct val="15000"/>
            </a:spcAft>
            <a:buChar char="•"/>
          </a:pPr>
          <a:r>
            <a:rPr lang="en-US" sz="2500" kern="1200" dirty="0"/>
            <a:t>Single node on your laptop</a:t>
          </a:r>
        </a:p>
      </dsp:txBody>
      <dsp:txXfrm>
        <a:off x="0" y="143089"/>
        <a:ext cx="3424346" cy="2054608"/>
      </dsp:txXfrm>
    </dsp:sp>
    <dsp:sp modelId="{AB435B41-97BA-440A-A705-44B22CDB9B08}">
      <dsp:nvSpPr>
        <dsp:cNvPr id="0" name=""/>
        <dsp:cNvSpPr/>
      </dsp:nvSpPr>
      <dsp:spPr>
        <a:xfrm>
          <a:off x="3766781" y="143089"/>
          <a:ext cx="3424346" cy="20546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baseline="0" dirty="0"/>
            <a:t>Kubeadm</a:t>
          </a:r>
          <a:endParaRPr lang="en-US" sz="3200" kern="1200" dirty="0"/>
        </a:p>
        <a:p>
          <a:pPr marL="228600" lvl="1" indent="-228600" algn="l" defTabSz="1111250">
            <a:lnSpc>
              <a:spcPct val="90000"/>
            </a:lnSpc>
            <a:spcBef>
              <a:spcPct val="0"/>
            </a:spcBef>
            <a:spcAft>
              <a:spcPct val="15000"/>
            </a:spcAft>
            <a:buChar char="•"/>
          </a:pPr>
          <a:r>
            <a:rPr lang="en-US" sz="2500" kern="1200" dirty="0"/>
            <a:t>Install your own cluster</a:t>
          </a:r>
        </a:p>
      </dsp:txBody>
      <dsp:txXfrm>
        <a:off x="3766781" y="143089"/>
        <a:ext cx="3424346" cy="2054608"/>
      </dsp:txXfrm>
    </dsp:sp>
    <dsp:sp modelId="{6FED4224-6491-4827-B3FF-D06680D6EA87}">
      <dsp:nvSpPr>
        <dsp:cNvPr id="0" name=""/>
        <dsp:cNvSpPr/>
      </dsp:nvSpPr>
      <dsp:spPr>
        <a:xfrm>
          <a:off x="7533563" y="143089"/>
          <a:ext cx="3424346" cy="20546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baseline="0" dirty="0"/>
            <a:t>RedHat OpenShift</a:t>
          </a:r>
          <a:endParaRPr lang="en-US" sz="3200" kern="1200" dirty="0"/>
        </a:p>
        <a:p>
          <a:pPr marL="228600" lvl="1" indent="-228600" algn="l" defTabSz="1111250">
            <a:lnSpc>
              <a:spcPct val="90000"/>
            </a:lnSpc>
            <a:spcBef>
              <a:spcPct val="0"/>
            </a:spcBef>
            <a:spcAft>
              <a:spcPct val="15000"/>
            </a:spcAft>
            <a:buChar char="•"/>
          </a:pPr>
          <a:r>
            <a:rPr lang="en-US" sz="2500" kern="1200" dirty="0"/>
            <a:t>K8s platform private or public cloud</a:t>
          </a:r>
        </a:p>
      </dsp:txBody>
      <dsp:txXfrm>
        <a:off x="7533563" y="143089"/>
        <a:ext cx="3424346" cy="2054608"/>
      </dsp:txXfrm>
    </dsp:sp>
    <dsp:sp modelId="{248090D7-1E72-4460-B238-DAE11EAFAB92}">
      <dsp:nvSpPr>
        <dsp:cNvPr id="0" name=""/>
        <dsp:cNvSpPr/>
      </dsp:nvSpPr>
      <dsp:spPr>
        <a:xfrm>
          <a:off x="0" y="2540132"/>
          <a:ext cx="3424346" cy="20546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baseline="0" dirty="0"/>
            <a:t>Azure Kubernetes Service (AKS)</a:t>
          </a:r>
        </a:p>
        <a:p>
          <a:pPr marL="228600" lvl="1" indent="-228600" algn="l" defTabSz="1111250">
            <a:lnSpc>
              <a:spcPct val="90000"/>
            </a:lnSpc>
            <a:spcBef>
              <a:spcPct val="0"/>
            </a:spcBef>
            <a:spcAft>
              <a:spcPct val="15000"/>
            </a:spcAft>
            <a:buChar char="•"/>
          </a:pPr>
          <a:r>
            <a:rPr lang="en-US" sz="2500" kern="1200" baseline="0" dirty="0"/>
            <a:t>Azure hosted k8s</a:t>
          </a:r>
        </a:p>
      </dsp:txBody>
      <dsp:txXfrm>
        <a:off x="0" y="2540132"/>
        <a:ext cx="3424346" cy="2054608"/>
      </dsp:txXfrm>
    </dsp:sp>
    <dsp:sp modelId="{DA7E4824-0F14-46CE-8B64-4544C89C3240}">
      <dsp:nvSpPr>
        <dsp:cNvPr id="0" name=""/>
        <dsp:cNvSpPr/>
      </dsp:nvSpPr>
      <dsp:spPr>
        <a:xfrm>
          <a:off x="3766781" y="2540132"/>
          <a:ext cx="3424346" cy="20546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baseline="0" dirty="0"/>
            <a:t>OpenShift on Azure (OSA)</a:t>
          </a:r>
          <a:endParaRPr lang="en-US" sz="3200" kern="1200" dirty="0"/>
        </a:p>
        <a:p>
          <a:pPr marL="228600" lvl="1" indent="-228600" algn="l" defTabSz="1111250">
            <a:lnSpc>
              <a:spcPct val="90000"/>
            </a:lnSpc>
            <a:spcBef>
              <a:spcPct val="0"/>
            </a:spcBef>
            <a:spcAft>
              <a:spcPct val="15000"/>
            </a:spcAft>
            <a:buChar char="•"/>
          </a:pPr>
          <a:r>
            <a:rPr lang="en-US" sz="2500" kern="1200" dirty="0"/>
            <a:t>Managed OpenShift on Azure</a:t>
          </a:r>
        </a:p>
      </dsp:txBody>
      <dsp:txXfrm>
        <a:off x="3766781" y="2540132"/>
        <a:ext cx="3424346" cy="2054608"/>
      </dsp:txXfrm>
    </dsp:sp>
    <dsp:sp modelId="{6F34995B-366C-4C54-998F-F53E0C766676}">
      <dsp:nvSpPr>
        <dsp:cNvPr id="0" name=""/>
        <dsp:cNvSpPr/>
      </dsp:nvSpPr>
      <dsp:spPr>
        <a:xfrm>
          <a:off x="7533563" y="2540132"/>
          <a:ext cx="3424346" cy="20546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t>Other</a:t>
          </a:r>
        </a:p>
        <a:p>
          <a:pPr marL="228600" lvl="1" indent="-228600" algn="l" defTabSz="1111250">
            <a:lnSpc>
              <a:spcPct val="90000"/>
            </a:lnSpc>
            <a:spcBef>
              <a:spcPct val="0"/>
            </a:spcBef>
            <a:spcAft>
              <a:spcPct val="15000"/>
            </a:spcAft>
            <a:buChar char="•"/>
          </a:pPr>
          <a:r>
            <a:rPr lang="en-US" sz="2500" kern="1200" dirty="0"/>
            <a:t>Azure Stack</a:t>
          </a:r>
        </a:p>
        <a:p>
          <a:pPr marL="228600" lvl="1" indent="-228600" algn="l" defTabSz="1111250">
            <a:lnSpc>
              <a:spcPct val="90000"/>
            </a:lnSpc>
            <a:spcBef>
              <a:spcPct val="0"/>
            </a:spcBef>
            <a:spcAft>
              <a:spcPct val="15000"/>
            </a:spcAft>
            <a:buChar char="•"/>
          </a:pPr>
          <a:r>
            <a:rPr lang="en-US" sz="2500" kern="1200" dirty="0"/>
            <a:t>Windows Server</a:t>
          </a:r>
        </a:p>
      </dsp:txBody>
      <dsp:txXfrm>
        <a:off x="7533563" y="2540132"/>
        <a:ext cx="3424346" cy="2054608"/>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EC2326-1B74-4A26-BED9-F8F88916A6CF}" type="datetimeFigureOut">
              <a:rPr lang="es-AR" smtClean="0"/>
              <a:t>15/8/2019</a:t>
            </a:fld>
            <a:endParaRPr lang="es-A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94B815-7CCC-4900-8312-BBD506890FA3}" type="slidenum">
              <a:rPr lang="es-AR" smtClean="0"/>
              <a:t>‹#›</a:t>
            </a:fld>
            <a:endParaRPr lang="es-AR"/>
          </a:p>
        </p:txBody>
      </p:sp>
    </p:spTree>
    <p:extLst>
      <p:ext uri="{BB962C8B-B14F-4D97-AF65-F5344CB8AC3E}">
        <p14:creationId xmlns:p14="http://schemas.microsoft.com/office/powerpoint/2010/main" val="4030921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ithub.com/microsoft/sqlworkshops/tree/master/ModernizeYourDatabases2019/ModernizeSQL2019/Module%208%20Activity%20-%20Data%20Virtualization"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3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s-MX" altLang="es-MX" dirty="0"/>
          </a:p>
        </p:txBody>
      </p:sp>
      <p:sp>
        <p:nvSpPr>
          <p:cNvPr id="4730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Semilight" panose="020B0402040204020203" pitchFamily="34" charset="0"/>
              </a:defRPr>
            </a:lvl1pPr>
            <a:lvl2pPr marL="742950" indent="-285750">
              <a:defRPr>
                <a:solidFill>
                  <a:schemeClr val="tx1"/>
                </a:solidFill>
                <a:latin typeface="Segoe UI Semilight" panose="020B0402040204020203" pitchFamily="34" charset="0"/>
              </a:defRPr>
            </a:lvl2pPr>
            <a:lvl3pPr marL="1143000" indent="-228600">
              <a:defRPr>
                <a:solidFill>
                  <a:schemeClr val="tx1"/>
                </a:solidFill>
                <a:latin typeface="Segoe UI Semilight" panose="020B0402040204020203" pitchFamily="34" charset="0"/>
              </a:defRPr>
            </a:lvl3pPr>
            <a:lvl4pPr marL="1600200" indent="-228600">
              <a:defRPr>
                <a:solidFill>
                  <a:schemeClr val="tx1"/>
                </a:solidFill>
                <a:latin typeface="Segoe UI Semilight" panose="020B0402040204020203" pitchFamily="34" charset="0"/>
              </a:defRPr>
            </a:lvl4pPr>
            <a:lvl5pPr marL="2057400" indent="-228600">
              <a:defRPr>
                <a:solidFill>
                  <a:schemeClr val="tx1"/>
                </a:solidFill>
                <a:latin typeface="Segoe UI Semilight" panose="020B0402040204020203" pitchFamily="34" charset="0"/>
              </a:defRPr>
            </a:lvl5pPr>
            <a:lvl6pPr marL="2514600" indent="-228600" fontAlgn="base">
              <a:spcBef>
                <a:spcPct val="0"/>
              </a:spcBef>
              <a:spcAft>
                <a:spcPct val="0"/>
              </a:spcAft>
              <a:defRPr>
                <a:solidFill>
                  <a:schemeClr val="tx1"/>
                </a:solidFill>
                <a:latin typeface="Segoe UI Semilight" panose="020B0402040204020203" pitchFamily="34" charset="0"/>
              </a:defRPr>
            </a:lvl6pPr>
            <a:lvl7pPr marL="2971800" indent="-228600" fontAlgn="base">
              <a:spcBef>
                <a:spcPct val="0"/>
              </a:spcBef>
              <a:spcAft>
                <a:spcPct val="0"/>
              </a:spcAft>
              <a:defRPr>
                <a:solidFill>
                  <a:schemeClr val="tx1"/>
                </a:solidFill>
                <a:latin typeface="Segoe UI Semilight" panose="020B0402040204020203" pitchFamily="34" charset="0"/>
              </a:defRPr>
            </a:lvl7pPr>
            <a:lvl8pPr marL="3429000" indent="-228600" fontAlgn="base">
              <a:spcBef>
                <a:spcPct val="0"/>
              </a:spcBef>
              <a:spcAft>
                <a:spcPct val="0"/>
              </a:spcAft>
              <a:defRPr>
                <a:solidFill>
                  <a:schemeClr val="tx1"/>
                </a:solidFill>
                <a:latin typeface="Segoe UI Semilight" panose="020B0402040204020203" pitchFamily="34" charset="0"/>
              </a:defRPr>
            </a:lvl8pPr>
            <a:lvl9pPr marL="3886200" indent="-228600" fontAlgn="base">
              <a:spcBef>
                <a:spcPct val="0"/>
              </a:spcBef>
              <a:spcAft>
                <a:spcPct val="0"/>
              </a:spcAft>
              <a:defRPr>
                <a:solidFill>
                  <a:schemeClr val="tx1"/>
                </a:solidFill>
                <a:latin typeface="Segoe UI Semilight" panose="020B0402040204020203" pitchFamily="34" charset="0"/>
              </a:defRPr>
            </a:lvl9pPr>
          </a:lstStyle>
          <a:p>
            <a:pPr marL="0" marR="0" lvl="0" indent="0" algn="r" defTabSz="914400" rtl="0" eaLnBrk="1" fontAlgn="base" latinLnBrk="0" hangingPunct="1">
              <a:lnSpc>
                <a:spcPct val="100000"/>
              </a:lnSpc>
              <a:spcBef>
                <a:spcPct val="0"/>
              </a:spcBef>
              <a:spcAft>
                <a:spcPct val="0"/>
              </a:spcAft>
              <a:buClrTx/>
              <a:buSzPct val="100000"/>
              <a:buFontTx/>
              <a:buNone/>
              <a:tabLst/>
              <a:defRPr/>
            </a:pPr>
            <a:fld id="{726957AF-3670-42DE-B5A9-8B31FCE52823}" type="slidenum">
              <a:rPr kumimoji="0" lang="en-US" altLang="es-MX" sz="1200" b="0" i="0" u="none" strike="noStrike" kern="1200" cap="none" spc="0" normalizeH="0" baseline="0" noProof="0">
                <a:ln>
                  <a:noFill/>
                </a:ln>
                <a:solidFill>
                  <a:srgbClr val="FFFFFF"/>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Pct val="100000"/>
                <a:buFontTx/>
                <a:buNone/>
                <a:tabLst/>
                <a:defRPr/>
              </a:pPr>
              <a:t>6</a:t>
            </a:fld>
            <a:endParaRPr kumimoji="0" lang="en-US" altLang="es-MX" sz="1200" b="0" i="0" u="none" strike="noStrike" kern="1200" cap="none" spc="0" normalizeH="0" baseline="0" noProof="0">
              <a:ln>
                <a:noFill/>
              </a:ln>
              <a:solidFill>
                <a:srgbClr val="FFFFFF"/>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444636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3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s-MX" altLang="es-MX" dirty="0"/>
          </a:p>
        </p:txBody>
      </p:sp>
      <p:sp>
        <p:nvSpPr>
          <p:cNvPr id="4730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Semilight" panose="020B0402040204020203" pitchFamily="34" charset="0"/>
              </a:defRPr>
            </a:lvl1pPr>
            <a:lvl2pPr marL="742950" indent="-285750">
              <a:defRPr>
                <a:solidFill>
                  <a:schemeClr val="tx1"/>
                </a:solidFill>
                <a:latin typeface="Segoe UI Semilight" panose="020B0402040204020203" pitchFamily="34" charset="0"/>
              </a:defRPr>
            </a:lvl2pPr>
            <a:lvl3pPr marL="1143000" indent="-228600">
              <a:defRPr>
                <a:solidFill>
                  <a:schemeClr val="tx1"/>
                </a:solidFill>
                <a:latin typeface="Segoe UI Semilight" panose="020B0402040204020203" pitchFamily="34" charset="0"/>
              </a:defRPr>
            </a:lvl3pPr>
            <a:lvl4pPr marL="1600200" indent="-228600">
              <a:defRPr>
                <a:solidFill>
                  <a:schemeClr val="tx1"/>
                </a:solidFill>
                <a:latin typeface="Segoe UI Semilight" panose="020B0402040204020203" pitchFamily="34" charset="0"/>
              </a:defRPr>
            </a:lvl4pPr>
            <a:lvl5pPr marL="2057400" indent="-228600">
              <a:defRPr>
                <a:solidFill>
                  <a:schemeClr val="tx1"/>
                </a:solidFill>
                <a:latin typeface="Segoe UI Semilight" panose="020B0402040204020203" pitchFamily="34" charset="0"/>
              </a:defRPr>
            </a:lvl5pPr>
            <a:lvl6pPr marL="2514600" indent="-228600" fontAlgn="base">
              <a:spcBef>
                <a:spcPct val="0"/>
              </a:spcBef>
              <a:spcAft>
                <a:spcPct val="0"/>
              </a:spcAft>
              <a:defRPr>
                <a:solidFill>
                  <a:schemeClr val="tx1"/>
                </a:solidFill>
                <a:latin typeface="Segoe UI Semilight" panose="020B0402040204020203" pitchFamily="34" charset="0"/>
              </a:defRPr>
            </a:lvl6pPr>
            <a:lvl7pPr marL="2971800" indent="-228600" fontAlgn="base">
              <a:spcBef>
                <a:spcPct val="0"/>
              </a:spcBef>
              <a:spcAft>
                <a:spcPct val="0"/>
              </a:spcAft>
              <a:defRPr>
                <a:solidFill>
                  <a:schemeClr val="tx1"/>
                </a:solidFill>
                <a:latin typeface="Segoe UI Semilight" panose="020B0402040204020203" pitchFamily="34" charset="0"/>
              </a:defRPr>
            </a:lvl7pPr>
            <a:lvl8pPr marL="3429000" indent="-228600" fontAlgn="base">
              <a:spcBef>
                <a:spcPct val="0"/>
              </a:spcBef>
              <a:spcAft>
                <a:spcPct val="0"/>
              </a:spcAft>
              <a:defRPr>
                <a:solidFill>
                  <a:schemeClr val="tx1"/>
                </a:solidFill>
                <a:latin typeface="Segoe UI Semilight" panose="020B0402040204020203" pitchFamily="34" charset="0"/>
              </a:defRPr>
            </a:lvl8pPr>
            <a:lvl9pPr marL="3886200" indent="-228600" fontAlgn="base">
              <a:spcBef>
                <a:spcPct val="0"/>
              </a:spcBef>
              <a:spcAft>
                <a:spcPct val="0"/>
              </a:spcAft>
              <a:defRPr>
                <a:solidFill>
                  <a:schemeClr val="tx1"/>
                </a:solidFill>
                <a:latin typeface="Segoe UI Semilight" panose="020B0402040204020203" pitchFamily="34" charset="0"/>
              </a:defRPr>
            </a:lvl9pPr>
          </a:lstStyle>
          <a:p>
            <a:pPr marL="0" marR="0" lvl="0" indent="0" algn="r" defTabSz="914400" rtl="0" eaLnBrk="1" fontAlgn="base" latinLnBrk="0" hangingPunct="1">
              <a:lnSpc>
                <a:spcPct val="100000"/>
              </a:lnSpc>
              <a:spcBef>
                <a:spcPct val="0"/>
              </a:spcBef>
              <a:spcAft>
                <a:spcPct val="0"/>
              </a:spcAft>
              <a:buClrTx/>
              <a:buSzPct val="100000"/>
              <a:buFontTx/>
              <a:buNone/>
              <a:tabLst/>
              <a:defRPr/>
            </a:pPr>
            <a:fld id="{726957AF-3670-42DE-B5A9-8B31FCE52823}" type="slidenum">
              <a:rPr kumimoji="0" lang="en-US" altLang="es-MX" sz="1200" b="0" i="0" u="none" strike="noStrike" kern="1200" cap="none" spc="0" normalizeH="0" baseline="0" noProof="0">
                <a:ln>
                  <a:noFill/>
                </a:ln>
                <a:solidFill>
                  <a:srgbClr val="FFFFFF"/>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Pct val="100000"/>
                <a:buFontTx/>
                <a:buNone/>
                <a:tabLst/>
                <a:defRPr/>
              </a:pPr>
              <a:t>26</a:t>
            </a:fld>
            <a:endParaRPr kumimoji="0" lang="en-US" altLang="es-MX" sz="1200" b="0" i="0" u="none" strike="noStrike" kern="1200" cap="none" spc="0" normalizeH="0" baseline="0" noProof="0">
              <a:ln>
                <a:noFill/>
              </a:ln>
              <a:solidFill>
                <a:srgbClr val="FFFFFF"/>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1574740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great example for a company that has existing data sources but doesn’t want to or cannot move the data. This diagram can be demonstrated with a demo video or using the github examples at </a:t>
            </a:r>
            <a:r>
              <a:rPr lang="en-US" dirty="0">
                <a:hlinkClick r:id="rId3"/>
              </a:rPr>
              <a:t>https://github.com/microsoft/sqlworkshops/tree/master/ModernizeYourDatabases2019/ModernizeSQL2019/Module%208%20Activity%20-%20Data%20Virtualization</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8/15/2019 9:44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932609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Polybase came in SQL 2016 but we now have expanded the number of data sources</a:t>
            </a:r>
          </a:p>
          <a:p>
            <a:r>
              <a:rPr lang="en-US" dirty="0"/>
              <a:t>For NoSQL, Relational, and Hadoop, all client software built-in. ODBC is “bring your own driver” but opens up the possibilities</a:t>
            </a:r>
          </a:p>
          <a:p>
            <a:r>
              <a:rPr lang="en-US" dirty="0"/>
              <a:t>Note as of CTP 2.5, Polybase for Linux only supports NoSQL and Relational databases</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8/15/2019 9:44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01482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BDC is all about providing the install and configuration of Polybase automatically but if you don’t have Hadoop we will install one for you and include Spark with it. The right side of the slide is about using BDC as a complete ML/AI platform. All of this deployed on a cluster that is secure and provides built-in management, HA, and scale using Kubernetes.</a:t>
            </a:r>
          </a:p>
          <a:p>
            <a:endParaRPr lang="en-US" dirty="0"/>
          </a:p>
          <a:p>
            <a:r>
              <a:rPr lang="en-US" dirty="0"/>
              <a:t>Note: As of CTP 2.5, BDC does not support ODBC drivers for Polybase</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ED935E8-C2CC-4298-8893-4253C0F963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00769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534BF29-44D4-44F5-9F7C-3327E0C20505}"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8/15/2019 9:44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00264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3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s-MX" altLang="es-MX" dirty="0"/>
          </a:p>
        </p:txBody>
      </p:sp>
      <p:sp>
        <p:nvSpPr>
          <p:cNvPr id="4730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Semilight" panose="020B0402040204020203" pitchFamily="34" charset="0"/>
              </a:defRPr>
            </a:lvl1pPr>
            <a:lvl2pPr marL="742950" indent="-285750">
              <a:defRPr>
                <a:solidFill>
                  <a:schemeClr val="tx1"/>
                </a:solidFill>
                <a:latin typeface="Segoe UI Semilight" panose="020B0402040204020203" pitchFamily="34" charset="0"/>
              </a:defRPr>
            </a:lvl2pPr>
            <a:lvl3pPr marL="1143000" indent="-228600">
              <a:defRPr>
                <a:solidFill>
                  <a:schemeClr val="tx1"/>
                </a:solidFill>
                <a:latin typeface="Segoe UI Semilight" panose="020B0402040204020203" pitchFamily="34" charset="0"/>
              </a:defRPr>
            </a:lvl3pPr>
            <a:lvl4pPr marL="1600200" indent="-228600">
              <a:defRPr>
                <a:solidFill>
                  <a:schemeClr val="tx1"/>
                </a:solidFill>
                <a:latin typeface="Segoe UI Semilight" panose="020B0402040204020203" pitchFamily="34" charset="0"/>
              </a:defRPr>
            </a:lvl4pPr>
            <a:lvl5pPr marL="2057400" indent="-228600">
              <a:defRPr>
                <a:solidFill>
                  <a:schemeClr val="tx1"/>
                </a:solidFill>
                <a:latin typeface="Segoe UI Semilight" panose="020B0402040204020203" pitchFamily="34" charset="0"/>
              </a:defRPr>
            </a:lvl5pPr>
            <a:lvl6pPr marL="2514600" indent="-228600" fontAlgn="base">
              <a:spcBef>
                <a:spcPct val="0"/>
              </a:spcBef>
              <a:spcAft>
                <a:spcPct val="0"/>
              </a:spcAft>
              <a:defRPr>
                <a:solidFill>
                  <a:schemeClr val="tx1"/>
                </a:solidFill>
                <a:latin typeface="Segoe UI Semilight" panose="020B0402040204020203" pitchFamily="34" charset="0"/>
              </a:defRPr>
            </a:lvl6pPr>
            <a:lvl7pPr marL="2971800" indent="-228600" fontAlgn="base">
              <a:spcBef>
                <a:spcPct val="0"/>
              </a:spcBef>
              <a:spcAft>
                <a:spcPct val="0"/>
              </a:spcAft>
              <a:defRPr>
                <a:solidFill>
                  <a:schemeClr val="tx1"/>
                </a:solidFill>
                <a:latin typeface="Segoe UI Semilight" panose="020B0402040204020203" pitchFamily="34" charset="0"/>
              </a:defRPr>
            </a:lvl7pPr>
            <a:lvl8pPr marL="3429000" indent="-228600" fontAlgn="base">
              <a:spcBef>
                <a:spcPct val="0"/>
              </a:spcBef>
              <a:spcAft>
                <a:spcPct val="0"/>
              </a:spcAft>
              <a:defRPr>
                <a:solidFill>
                  <a:schemeClr val="tx1"/>
                </a:solidFill>
                <a:latin typeface="Segoe UI Semilight" panose="020B0402040204020203" pitchFamily="34" charset="0"/>
              </a:defRPr>
            </a:lvl8pPr>
            <a:lvl9pPr marL="3886200" indent="-228600" fontAlgn="base">
              <a:spcBef>
                <a:spcPct val="0"/>
              </a:spcBef>
              <a:spcAft>
                <a:spcPct val="0"/>
              </a:spcAft>
              <a:defRPr>
                <a:solidFill>
                  <a:schemeClr val="tx1"/>
                </a:solidFill>
                <a:latin typeface="Segoe UI Semilight" panose="020B0402040204020203" pitchFamily="34" charset="0"/>
              </a:defRPr>
            </a:lvl9pPr>
          </a:lstStyle>
          <a:p>
            <a:pPr marL="0" marR="0" lvl="0" indent="0" algn="r" defTabSz="914400" rtl="0" eaLnBrk="1" fontAlgn="base" latinLnBrk="0" hangingPunct="1">
              <a:lnSpc>
                <a:spcPct val="100000"/>
              </a:lnSpc>
              <a:spcBef>
                <a:spcPct val="0"/>
              </a:spcBef>
              <a:spcAft>
                <a:spcPct val="0"/>
              </a:spcAft>
              <a:buClrTx/>
              <a:buSzPct val="100000"/>
              <a:buFontTx/>
              <a:buNone/>
              <a:tabLst/>
              <a:defRPr/>
            </a:pPr>
            <a:fld id="{726957AF-3670-42DE-B5A9-8B31FCE52823}" type="slidenum">
              <a:rPr kumimoji="0" lang="en-US" altLang="es-MX" sz="1200" b="0" i="0" u="none" strike="noStrike" kern="1200" cap="none" spc="0" normalizeH="0" baseline="0" noProof="0">
                <a:ln>
                  <a:noFill/>
                </a:ln>
                <a:solidFill>
                  <a:srgbClr val="FFFFFF"/>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Pct val="100000"/>
                <a:buFontTx/>
                <a:buNone/>
                <a:tabLst/>
                <a:defRPr/>
              </a:pPr>
              <a:t>12</a:t>
            </a:fld>
            <a:endParaRPr kumimoji="0" lang="en-US" altLang="es-MX" sz="1200" b="0" i="0" u="none" strike="noStrike" kern="1200" cap="none" spc="0" normalizeH="0" baseline="0" noProof="0">
              <a:ln>
                <a:noFill/>
              </a:ln>
              <a:solidFill>
                <a:srgbClr val="FFFFFF"/>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463816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3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s-MX" altLang="es-MX" dirty="0"/>
          </a:p>
        </p:txBody>
      </p:sp>
      <p:sp>
        <p:nvSpPr>
          <p:cNvPr id="4730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Semilight" panose="020B0402040204020203" pitchFamily="34" charset="0"/>
              </a:defRPr>
            </a:lvl1pPr>
            <a:lvl2pPr marL="742950" indent="-285750">
              <a:defRPr>
                <a:solidFill>
                  <a:schemeClr val="tx1"/>
                </a:solidFill>
                <a:latin typeface="Segoe UI Semilight" panose="020B0402040204020203" pitchFamily="34" charset="0"/>
              </a:defRPr>
            </a:lvl2pPr>
            <a:lvl3pPr marL="1143000" indent="-228600">
              <a:defRPr>
                <a:solidFill>
                  <a:schemeClr val="tx1"/>
                </a:solidFill>
                <a:latin typeface="Segoe UI Semilight" panose="020B0402040204020203" pitchFamily="34" charset="0"/>
              </a:defRPr>
            </a:lvl3pPr>
            <a:lvl4pPr marL="1600200" indent="-228600">
              <a:defRPr>
                <a:solidFill>
                  <a:schemeClr val="tx1"/>
                </a:solidFill>
                <a:latin typeface="Segoe UI Semilight" panose="020B0402040204020203" pitchFamily="34" charset="0"/>
              </a:defRPr>
            </a:lvl4pPr>
            <a:lvl5pPr marL="2057400" indent="-228600">
              <a:defRPr>
                <a:solidFill>
                  <a:schemeClr val="tx1"/>
                </a:solidFill>
                <a:latin typeface="Segoe UI Semilight" panose="020B0402040204020203" pitchFamily="34" charset="0"/>
              </a:defRPr>
            </a:lvl5pPr>
            <a:lvl6pPr marL="2514600" indent="-228600" fontAlgn="base">
              <a:spcBef>
                <a:spcPct val="0"/>
              </a:spcBef>
              <a:spcAft>
                <a:spcPct val="0"/>
              </a:spcAft>
              <a:defRPr>
                <a:solidFill>
                  <a:schemeClr val="tx1"/>
                </a:solidFill>
                <a:latin typeface="Segoe UI Semilight" panose="020B0402040204020203" pitchFamily="34" charset="0"/>
              </a:defRPr>
            </a:lvl6pPr>
            <a:lvl7pPr marL="2971800" indent="-228600" fontAlgn="base">
              <a:spcBef>
                <a:spcPct val="0"/>
              </a:spcBef>
              <a:spcAft>
                <a:spcPct val="0"/>
              </a:spcAft>
              <a:defRPr>
                <a:solidFill>
                  <a:schemeClr val="tx1"/>
                </a:solidFill>
                <a:latin typeface="Segoe UI Semilight" panose="020B0402040204020203" pitchFamily="34" charset="0"/>
              </a:defRPr>
            </a:lvl7pPr>
            <a:lvl8pPr marL="3429000" indent="-228600" fontAlgn="base">
              <a:spcBef>
                <a:spcPct val="0"/>
              </a:spcBef>
              <a:spcAft>
                <a:spcPct val="0"/>
              </a:spcAft>
              <a:defRPr>
                <a:solidFill>
                  <a:schemeClr val="tx1"/>
                </a:solidFill>
                <a:latin typeface="Segoe UI Semilight" panose="020B0402040204020203" pitchFamily="34" charset="0"/>
              </a:defRPr>
            </a:lvl8pPr>
            <a:lvl9pPr marL="3886200" indent="-228600" fontAlgn="base">
              <a:spcBef>
                <a:spcPct val="0"/>
              </a:spcBef>
              <a:spcAft>
                <a:spcPct val="0"/>
              </a:spcAft>
              <a:defRPr>
                <a:solidFill>
                  <a:schemeClr val="tx1"/>
                </a:solidFill>
                <a:latin typeface="Segoe UI Semilight" panose="020B0402040204020203" pitchFamily="34" charset="0"/>
              </a:defRPr>
            </a:lvl9pPr>
          </a:lstStyle>
          <a:p>
            <a:pPr marL="0" marR="0" lvl="0" indent="0" algn="r" defTabSz="914400" rtl="0" eaLnBrk="1" fontAlgn="base" latinLnBrk="0" hangingPunct="1">
              <a:lnSpc>
                <a:spcPct val="100000"/>
              </a:lnSpc>
              <a:spcBef>
                <a:spcPct val="0"/>
              </a:spcBef>
              <a:spcAft>
                <a:spcPct val="0"/>
              </a:spcAft>
              <a:buClrTx/>
              <a:buSzPct val="100000"/>
              <a:buFontTx/>
              <a:buNone/>
              <a:tabLst/>
              <a:defRPr/>
            </a:pPr>
            <a:fld id="{726957AF-3670-42DE-B5A9-8B31FCE52823}" type="slidenum">
              <a:rPr kumimoji="0" lang="en-US" altLang="es-MX" sz="1200" b="0" i="0" u="none" strike="noStrike" kern="1200" cap="none" spc="0" normalizeH="0" baseline="0" noProof="0">
                <a:ln>
                  <a:noFill/>
                </a:ln>
                <a:solidFill>
                  <a:srgbClr val="FFFFFF"/>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Pct val="100000"/>
                <a:buFontTx/>
                <a:buNone/>
                <a:tabLst/>
                <a:defRPr/>
              </a:pPr>
              <a:t>14</a:t>
            </a:fld>
            <a:endParaRPr kumimoji="0" lang="en-US" altLang="es-MX" sz="1200" b="0" i="0" u="none" strike="noStrike" kern="1200" cap="none" spc="0" normalizeH="0" baseline="0" noProof="0">
              <a:ln>
                <a:noFill/>
              </a:ln>
              <a:solidFill>
                <a:srgbClr val="FFFFFF"/>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701961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9413" y="381000"/>
            <a:ext cx="4575175"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7B1FF4-361A-4DF7-B591-6551A3CE70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3116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3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s-MX" altLang="es-MX" dirty="0"/>
          </a:p>
        </p:txBody>
      </p:sp>
      <p:sp>
        <p:nvSpPr>
          <p:cNvPr id="4730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Semilight" panose="020B0402040204020203" pitchFamily="34" charset="0"/>
              </a:defRPr>
            </a:lvl1pPr>
            <a:lvl2pPr marL="742950" indent="-285750">
              <a:defRPr>
                <a:solidFill>
                  <a:schemeClr val="tx1"/>
                </a:solidFill>
                <a:latin typeface="Segoe UI Semilight" panose="020B0402040204020203" pitchFamily="34" charset="0"/>
              </a:defRPr>
            </a:lvl2pPr>
            <a:lvl3pPr marL="1143000" indent="-228600">
              <a:defRPr>
                <a:solidFill>
                  <a:schemeClr val="tx1"/>
                </a:solidFill>
                <a:latin typeface="Segoe UI Semilight" panose="020B0402040204020203" pitchFamily="34" charset="0"/>
              </a:defRPr>
            </a:lvl3pPr>
            <a:lvl4pPr marL="1600200" indent="-228600">
              <a:defRPr>
                <a:solidFill>
                  <a:schemeClr val="tx1"/>
                </a:solidFill>
                <a:latin typeface="Segoe UI Semilight" panose="020B0402040204020203" pitchFamily="34" charset="0"/>
              </a:defRPr>
            </a:lvl4pPr>
            <a:lvl5pPr marL="2057400" indent="-228600">
              <a:defRPr>
                <a:solidFill>
                  <a:schemeClr val="tx1"/>
                </a:solidFill>
                <a:latin typeface="Segoe UI Semilight" panose="020B0402040204020203" pitchFamily="34" charset="0"/>
              </a:defRPr>
            </a:lvl5pPr>
            <a:lvl6pPr marL="2514600" indent="-228600" fontAlgn="base">
              <a:spcBef>
                <a:spcPct val="0"/>
              </a:spcBef>
              <a:spcAft>
                <a:spcPct val="0"/>
              </a:spcAft>
              <a:defRPr>
                <a:solidFill>
                  <a:schemeClr val="tx1"/>
                </a:solidFill>
                <a:latin typeface="Segoe UI Semilight" panose="020B0402040204020203" pitchFamily="34" charset="0"/>
              </a:defRPr>
            </a:lvl6pPr>
            <a:lvl7pPr marL="2971800" indent="-228600" fontAlgn="base">
              <a:spcBef>
                <a:spcPct val="0"/>
              </a:spcBef>
              <a:spcAft>
                <a:spcPct val="0"/>
              </a:spcAft>
              <a:defRPr>
                <a:solidFill>
                  <a:schemeClr val="tx1"/>
                </a:solidFill>
                <a:latin typeface="Segoe UI Semilight" panose="020B0402040204020203" pitchFamily="34" charset="0"/>
              </a:defRPr>
            </a:lvl7pPr>
            <a:lvl8pPr marL="3429000" indent="-228600" fontAlgn="base">
              <a:spcBef>
                <a:spcPct val="0"/>
              </a:spcBef>
              <a:spcAft>
                <a:spcPct val="0"/>
              </a:spcAft>
              <a:defRPr>
                <a:solidFill>
                  <a:schemeClr val="tx1"/>
                </a:solidFill>
                <a:latin typeface="Segoe UI Semilight" panose="020B0402040204020203" pitchFamily="34" charset="0"/>
              </a:defRPr>
            </a:lvl8pPr>
            <a:lvl9pPr marL="3886200" indent="-228600" fontAlgn="base">
              <a:spcBef>
                <a:spcPct val="0"/>
              </a:spcBef>
              <a:spcAft>
                <a:spcPct val="0"/>
              </a:spcAft>
              <a:defRPr>
                <a:solidFill>
                  <a:schemeClr val="tx1"/>
                </a:solidFill>
                <a:latin typeface="Segoe UI Semilight" panose="020B0402040204020203" pitchFamily="34" charset="0"/>
              </a:defRPr>
            </a:lvl9pPr>
          </a:lstStyle>
          <a:p>
            <a:pPr marL="0" marR="0" lvl="0" indent="0" algn="r" defTabSz="914400" rtl="0" eaLnBrk="1" fontAlgn="base" latinLnBrk="0" hangingPunct="1">
              <a:lnSpc>
                <a:spcPct val="100000"/>
              </a:lnSpc>
              <a:spcBef>
                <a:spcPct val="0"/>
              </a:spcBef>
              <a:spcAft>
                <a:spcPct val="0"/>
              </a:spcAft>
              <a:buClrTx/>
              <a:buSzPct val="100000"/>
              <a:buFontTx/>
              <a:buNone/>
              <a:tabLst/>
              <a:defRPr/>
            </a:pPr>
            <a:fld id="{726957AF-3670-42DE-B5A9-8B31FCE52823}" type="slidenum">
              <a:rPr kumimoji="0" lang="en-US" altLang="es-MX" sz="1200" b="0" i="0" u="none" strike="noStrike" kern="1200" cap="none" spc="0" normalizeH="0" baseline="0" noProof="0">
                <a:ln>
                  <a:noFill/>
                </a:ln>
                <a:solidFill>
                  <a:srgbClr val="FFFFFF"/>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Pct val="100000"/>
                <a:buFontTx/>
                <a:buNone/>
                <a:tabLst/>
                <a:defRPr/>
              </a:pPr>
              <a:t>17</a:t>
            </a:fld>
            <a:endParaRPr kumimoji="0" lang="en-US" altLang="es-MX" sz="1200" b="0" i="0" u="none" strike="noStrike" kern="1200" cap="none" spc="0" normalizeH="0" baseline="0" noProof="0">
              <a:ln>
                <a:noFill/>
              </a:ln>
              <a:solidFill>
                <a:srgbClr val="FFFFFF"/>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4143627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Presenter: Vin</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8/15/2019 9:44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92899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3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s-MX" altLang="es-MX" dirty="0"/>
          </a:p>
        </p:txBody>
      </p:sp>
      <p:sp>
        <p:nvSpPr>
          <p:cNvPr id="4730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Semilight" panose="020B0402040204020203" pitchFamily="34" charset="0"/>
              </a:defRPr>
            </a:lvl1pPr>
            <a:lvl2pPr marL="742950" indent="-285750">
              <a:defRPr>
                <a:solidFill>
                  <a:schemeClr val="tx1"/>
                </a:solidFill>
                <a:latin typeface="Segoe UI Semilight" panose="020B0402040204020203" pitchFamily="34" charset="0"/>
              </a:defRPr>
            </a:lvl2pPr>
            <a:lvl3pPr marL="1143000" indent="-228600">
              <a:defRPr>
                <a:solidFill>
                  <a:schemeClr val="tx1"/>
                </a:solidFill>
                <a:latin typeface="Segoe UI Semilight" panose="020B0402040204020203" pitchFamily="34" charset="0"/>
              </a:defRPr>
            </a:lvl3pPr>
            <a:lvl4pPr marL="1600200" indent="-228600">
              <a:defRPr>
                <a:solidFill>
                  <a:schemeClr val="tx1"/>
                </a:solidFill>
                <a:latin typeface="Segoe UI Semilight" panose="020B0402040204020203" pitchFamily="34" charset="0"/>
              </a:defRPr>
            </a:lvl4pPr>
            <a:lvl5pPr marL="2057400" indent="-228600">
              <a:defRPr>
                <a:solidFill>
                  <a:schemeClr val="tx1"/>
                </a:solidFill>
                <a:latin typeface="Segoe UI Semilight" panose="020B0402040204020203" pitchFamily="34" charset="0"/>
              </a:defRPr>
            </a:lvl5pPr>
            <a:lvl6pPr marL="2514600" indent="-228600" fontAlgn="base">
              <a:spcBef>
                <a:spcPct val="0"/>
              </a:spcBef>
              <a:spcAft>
                <a:spcPct val="0"/>
              </a:spcAft>
              <a:defRPr>
                <a:solidFill>
                  <a:schemeClr val="tx1"/>
                </a:solidFill>
                <a:latin typeface="Segoe UI Semilight" panose="020B0402040204020203" pitchFamily="34" charset="0"/>
              </a:defRPr>
            </a:lvl6pPr>
            <a:lvl7pPr marL="2971800" indent="-228600" fontAlgn="base">
              <a:spcBef>
                <a:spcPct val="0"/>
              </a:spcBef>
              <a:spcAft>
                <a:spcPct val="0"/>
              </a:spcAft>
              <a:defRPr>
                <a:solidFill>
                  <a:schemeClr val="tx1"/>
                </a:solidFill>
                <a:latin typeface="Segoe UI Semilight" panose="020B0402040204020203" pitchFamily="34" charset="0"/>
              </a:defRPr>
            </a:lvl7pPr>
            <a:lvl8pPr marL="3429000" indent="-228600" fontAlgn="base">
              <a:spcBef>
                <a:spcPct val="0"/>
              </a:spcBef>
              <a:spcAft>
                <a:spcPct val="0"/>
              </a:spcAft>
              <a:defRPr>
                <a:solidFill>
                  <a:schemeClr val="tx1"/>
                </a:solidFill>
                <a:latin typeface="Segoe UI Semilight" panose="020B0402040204020203" pitchFamily="34" charset="0"/>
              </a:defRPr>
            </a:lvl8pPr>
            <a:lvl9pPr marL="3886200" indent="-228600" fontAlgn="base">
              <a:spcBef>
                <a:spcPct val="0"/>
              </a:spcBef>
              <a:spcAft>
                <a:spcPct val="0"/>
              </a:spcAft>
              <a:defRPr>
                <a:solidFill>
                  <a:schemeClr val="tx1"/>
                </a:solidFill>
                <a:latin typeface="Segoe UI Semilight" panose="020B0402040204020203" pitchFamily="34" charset="0"/>
              </a:defRPr>
            </a:lvl9pPr>
          </a:lstStyle>
          <a:p>
            <a:pPr marL="0" marR="0" lvl="0" indent="0" algn="r" defTabSz="914400" rtl="0" eaLnBrk="1" fontAlgn="base" latinLnBrk="0" hangingPunct="1">
              <a:lnSpc>
                <a:spcPct val="100000"/>
              </a:lnSpc>
              <a:spcBef>
                <a:spcPct val="0"/>
              </a:spcBef>
              <a:spcAft>
                <a:spcPct val="0"/>
              </a:spcAft>
              <a:buClrTx/>
              <a:buSzPct val="100000"/>
              <a:buFontTx/>
              <a:buNone/>
              <a:tabLst/>
              <a:defRPr/>
            </a:pPr>
            <a:fld id="{726957AF-3670-42DE-B5A9-8B31FCE52823}" type="slidenum">
              <a:rPr kumimoji="0" lang="en-US" altLang="es-MX" sz="1200" b="0" i="0" u="none" strike="noStrike" kern="1200" cap="none" spc="0" normalizeH="0" baseline="0" noProof="0">
                <a:ln>
                  <a:noFill/>
                </a:ln>
                <a:solidFill>
                  <a:srgbClr val="FFFFFF"/>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Pct val="100000"/>
                <a:buFontTx/>
                <a:buNone/>
                <a:tabLst/>
                <a:defRPr/>
              </a:pPr>
              <a:t>21</a:t>
            </a:fld>
            <a:endParaRPr kumimoji="0" lang="en-US" altLang="es-MX" sz="1200" b="0" i="0" u="none" strike="noStrike" kern="1200" cap="none" spc="0" normalizeH="0" baseline="0" noProof="0">
              <a:ln>
                <a:noFill/>
              </a:ln>
              <a:solidFill>
                <a:srgbClr val="FFFFFF"/>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3875190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D8866A-684B-4641-8583-D1C928AE3307}"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591470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Tech Summit FY17</a:t>
            </a:r>
          </a:p>
        </p:txBody>
      </p:sp>
      <p:sp>
        <p:nvSpPr>
          <p:cNvPr id="5" name="Footer Placeholder 4"/>
          <p:cNvSpPr>
            <a:spLocks noGrp="1"/>
          </p:cNvSpPr>
          <p:nvPr>
            <p:ph type="ftr" sz="quarter" idx="11"/>
          </p:nvPr>
        </p:nvSpPr>
        <p:spPr/>
        <p:txBody>
          <a:bodyPr/>
          <a:lstStyle/>
          <a:p>
            <a:pPr marL="57150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2BCE7EF1-04F7-4F21-B285-2BD139FA0BCB}"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8/15/2019 9:44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208478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83646-6AD0-4605-A053-B52049C8FBA0}"/>
              </a:ext>
            </a:extLst>
          </p:cNvPr>
          <p:cNvSpPr>
            <a:spLocks noGrp="1"/>
          </p:cNvSpPr>
          <p:nvPr>
            <p:ph type="title" hasCustomPrompt="1"/>
          </p:nvPr>
        </p:nvSpPr>
        <p:spPr>
          <a:xfrm>
            <a:off x="1091418" y="449530"/>
            <a:ext cx="10515600" cy="1210457"/>
          </a:xfrm>
        </p:spPr>
        <p:txBody>
          <a:bodyPr/>
          <a:lstStyle>
            <a:lvl1pPr>
              <a:defRPr b="1"/>
            </a:lvl1pPr>
          </a:lstStyle>
          <a:p>
            <a:r>
              <a:rPr lang="en-US" dirty="0"/>
              <a:t>Click to edit </a:t>
            </a:r>
            <a:r>
              <a:rPr lang="en-US" dirty="0" err="1">
                <a:solidFill>
                  <a:schemeClr val="tx2"/>
                </a:solidFill>
              </a:rPr>
              <a:t>TriggerDB</a:t>
            </a:r>
            <a:r>
              <a:rPr lang="en-US" dirty="0">
                <a:solidFill>
                  <a:schemeClr val="tx2"/>
                </a:solidFill>
              </a:rPr>
              <a:t> </a:t>
            </a:r>
            <a:r>
              <a:rPr lang="en-US" dirty="0" err="1">
                <a:solidFill>
                  <a:schemeClr val="tx2"/>
                </a:solidFill>
              </a:rPr>
              <a:t>Consulting</a:t>
            </a:r>
            <a:r>
              <a:rPr lang="en-US" dirty="0" err="1"/>
              <a:t>Master</a:t>
            </a:r>
            <a:r>
              <a:rPr lang="en-US" dirty="0"/>
              <a:t> title sty</a:t>
            </a:r>
            <a:endParaRPr lang="es-AR" dirty="0"/>
          </a:p>
        </p:txBody>
      </p:sp>
      <p:pic>
        <p:nvPicPr>
          <p:cNvPr id="7" name="Picture 6" descr="A close up of a sign&#10;&#10;Description generated with very high confidence">
            <a:extLst>
              <a:ext uri="{FF2B5EF4-FFF2-40B4-BE49-F238E27FC236}">
                <a16:creationId xmlns:a16="http://schemas.microsoft.com/office/drawing/2014/main" id="{FA97D9CA-6744-45A3-B09D-562EF8F0B22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5083" y="231141"/>
            <a:ext cx="984739" cy="984739"/>
          </a:xfrm>
          <a:prstGeom prst="rect">
            <a:avLst/>
          </a:prstGeom>
        </p:spPr>
      </p:pic>
      <p:sp>
        <p:nvSpPr>
          <p:cNvPr id="5" name="Rectangle 4">
            <a:extLst>
              <a:ext uri="{FF2B5EF4-FFF2-40B4-BE49-F238E27FC236}">
                <a16:creationId xmlns:a16="http://schemas.microsoft.com/office/drawing/2014/main" id="{7ECC3545-459A-4342-8C80-F8E8B3511B59}"/>
              </a:ext>
            </a:extLst>
          </p:cNvPr>
          <p:cNvSpPr/>
          <p:nvPr userDrawn="1"/>
        </p:nvSpPr>
        <p:spPr>
          <a:xfrm>
            <a:off x="0" y="6260123"/>
            <a:ext cx="12192000" cy="597877"/>
          </a:xfrm>
          <a:prstGeom prst="rect">
            <a:avLst/>
          </a:prstGeom>
          <a:solidFill>
            <a:srgbClr val="00486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a:t>TriggerDB Consulting SRL </a:t>
            </a:r>
            <a:r>
              <a:rPr lang="es-AR" dirty="0"/>
              <a:t>| www.triggerdb.com | Info@triggerdb.com | Ciudad de Buenos Aires | Argentina</a:t>
            </a:r>
          </a:p>
        </p:txBody>
      </p:sp>
    </p:spTree>
    <p:extLst>
      <p:ext uri="{BB962C8B-B14F-4D97-AF65-F5344CB8AC3E}">
        <p14:creationId xmlns:p14="http://schemas.microsoft.com/office/powerpoint/2010/main" val="284714063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67326-C433-4E5E-BB5A-FF4E454ABE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AR"/>
          </a:p>
        </p:txBody>
      </p:sp>
      <p:sp>
        <p:nvSpPr>
          <p:cNvPr id="3" name="Picture Placeholder 2">
            <a:extLst>
              <a:ext uri="{FF2B5EF4-FFF2-40B4-BE49-F238E27FC236}">
                <a16:creationId xmlns:a16="http://schemas.microsoft.com/office/drawing/2014/main" id="{DD96BBF1-FC91-45ED-8154-3BF7BFD766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Text Placeholder 3">
            <a:extLst>
              <a:ext uri="{FF2B5EF4-FFF2-40B4-BE49-F238E27FC236}">
                <a16:creationId xmlns:a16="http://schemas.microsoft.com/office/drawing/2014/main" id="{589200F5-1E85-4C78-AD70-0C5D7422B0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A8F83E-3B6E-468D-A89D-6F7235B30415}"/>
              </a:ext>
            </a:extLst>
          </p:cNvPr>
          <p:cNvSpPr>
            <a:spLocks noGrp="1"/>
          </p:cNvSpPr>
          <p:nvPr>
            <p:ph type="dt" sz="half" idx="10"/>
          </p:nvPr>
        </p:nvSpPr>
        <p:spPr/>
        <p:txBody>
          <a:bodyPr/>
          <a:lstStyle/>
          <a:p>
            <a:fld id="{4A8567CE-E5B2-4DF9-A566-06CD4C3BA339}" type="datetimeFigureOut">
              <a:rPr lang="es-AR" smtClean="0"/>
              <a:t>15/8/2019</a:t>
            </a:fld>
            <a:endParaRPr lang="es-AR"/>
          </a:p>
        </p:txBody>
      </p:sp>
      <p:sp>
        <p:nvSpPr>
          <p:cNvPr id="6" name="Footer Placeholder 5">
            <a:extLst>
              <a:ext uri="{FF2B5EF4-FFF2-40B4-BE49-F238E27FC236}">
                <a16:creationId xmlns:a16="http://schemas.microsoft.com/office/drawing/2014/main" id="{2A107DBF-359C-46B0-83A3-AA627AD1A4A6}"/>
              </a:ext>
            </a:extLst>
          </p:cNvPr>
          <p:cNvSpPr>
            <a:spLocks noGrp="1"/>
          </p:cNvSpPr>
          <p:nvPr>
            <p:ph type="ftr" sz="quarter" idx="11"/>
          </p:nvPr>
        </p:nvSpPr>
        <p:spPr/>
        <p:txBody>
          <a:bodyPr/>
          <a:lstStyle/>
          <a:p>
            <a:endParaRPr lang="es-AR"/>
          </a:p>
        </p:txBody>
      </p:sp>
      <p:sp>
        <p:nvSpPr>
          <p:cNvPr id="7" name="Slide Number Placeholder 6">
            <a:extLst>
              <a:ext uri="{FF2B5EF4-FFF2-40B4-BE49-F238E27FC236}">
                <a16:creationId xmlns:a16="http://schemas.microsoft.com/office/drawing/2014/main" id="{2A93D339-51A3-4664-A1B0-9557332C076F}"/>
              </a:ext>
            </a:extLst>
          </p:cNvPr>
          <p:cNvSpPr>
            <a:spLocks noGrp="1"/>
          </p:cNvSpPr>
          <p:nvPr>
            <p:ph type="sldNum" sz="quarter" idx="12"/>
          </p:nvPr>
        </p:nvSpPr>
        <p:spPr/>
        <p:txBody>
          <a:bodyPr/>
          <a:lstStyle/>
          <a:p>
            <a:fld id="{1D2E6E9A-D697-43E0-BB81-81D04BCB2B15}" type="slidenum">
              <a:rPr lang="es-AR" smtClean="0"/>
              <a:t>‹#›</a:t>
            </a:fld>
            <a:endParaRPr lang="es-AR"/>
          </a:p>
        </p:txBody>
      </p:sp>
    </p:spTree>
    <p:extLst>
      <p:ext uri="{BB962C8B-B14F-4D97-AF65-F5344CB8AC3E}">
        <p14:creationId xmlns:p14="http://schemas.microsoft.com/office/powerpoint/2010/main" val="3665971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5ACE8-0A2B-47EC-B240-DC65BA46CC05}"/>
              </a:ext>
            </a:extLst>
          </p:cNvPr>
          <p:cNvSpPr>
            <a:spLocks noGrp="1"/>
          </p:cNvSpPr>
          <p:nvPr>
            <p:ph type="title"/>
          </p:nvPr>
        </p:nvSpPr>
        <p:spPr/>
        <p:txBody>
          <a:bodyPr/>
          <a:lstStyle/>
          <a:p>
            <a:r>
              <a:rPr lang="en-US"/>
              <a:t>Click to edit Master title style</a:t>
            </a:r>
            <a:endParaRPr lang="es-AR"/>
          </a:p>
        </p:txBody>
      </p:sp>
      <p:sp>
        <p:nvSpPr>
          <p:cNvPr id="3" name="Vertical Text Placeholder 2">
            <a:extLst>
              <a:ext uri="{FF2B5EF4-FFF2-40B4-BE49-F238E27FC236}">
                <a16:creationId xmlns:a16="http://schemas.microsoft.com/office/drawing/2014/main" id="{E302E0F2-0260-4DC9-9AA9-EF6B995762A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Date Placeholder 3">
            <a:extLst>
              <a:ext uri="{FF2B5EF4-FFF2-40B4-BE49-F238E27FC236}">
                <a16:creationId xmlns:a16="http://schemas.microsoft.com/office/drawing/2014/main" id="{B40E27B0-B023-4B39-B616-2DFDE83A7D52}"/>
              </a:ext>
            </a:extLst>
          </p:cNvPr>
          <p:cNvSpPr>
            <a:spLocks noGrp="1"/>
          </p:cNvSpPr>
          <p:nvPr>
            <p:ph type="dt" sz="half" idx="10"/>
          </p:nvPr>
        </p:nvSpPr>
        <p:spPr/>
        <p:txBody>
          <a:bodyPr/>
          <a:lstStyle/>
          <a:p>
            <a:fld id="{4A8567CE-E5B2-4DF9-A566-06CD4C3BA339}" type="datetimeFigureOut">
              <a:rPr lang="es-AR" smtClean="0"/>
              <a:t>15/8/2019</a:t>
            </a:fld>
            <a:endParaRPr lang="es-AR"/>
          </a:p>
        </p:txBody>
      </p:sp>
      <p:sp>
        <p:nvSpPr>
          <p:cNvPr id="5" name="Footer Placeholder 4">
            <a:extLst>
              <a:ext uri="{FF2B5EF4-FFF2-40B4-BE49-F238E27FC236}">
                <a16:creationId xmlns:a16="http://schemas.microsoft.com/office/drawing/2014/main" id="{9F8BAD26-7A06-4515-89D0-5E01FC372265}"/>
              </a:ext>
            </a:extLst>
          </p:cNvPr>
          <p:cNvSpPr>
            <a:spLocks noGrp="1"/>
          </p:cNvSpPr>
          <p:nvPr>
            <p:ph type="ftr" sz="quarter" idx="11"/>
          </p:nvPr>
        </p:nvSpPr>
        <p:spPr/>
        <p:txBody>
          <a:bodyPr/>
          <a:lstStyle/>
          <a:p>
            <a:endParaRPr lang="es-AR"/>
          </a:p>
        </p:txBody>
      </p:sp>
      <p:sp>
        <p:nvSpPr>
          <p:cNvPr id="6" name="Slide Number Placeholder 5">
            <a:extLst>
              <a:ext uri="{FF2B5EF4-FFF2-40B4-BE49-F238E27FC236}">
                <a16:creationId xmlns:a16="http://schemas.microsoft.com/office/drawing/2014/main" id="{0FE12AA8-D931-40FE-AB25-60126AD9CF46}"/>
              </a:ext>
            </a:extLst>
          </p:cNvPr>
          <p:cNvSpPr>
            <a:spLocks noGrp="1"/>
          </p:cNvSpPr>
          <p:nvPr>
            <p:ph type="sldNum" sz="quarter" idx="12"/>
          </p:nvPr>
        </p:nvSpPr>
        <p:spPr/>
        <p:txBody>
          <a:bodyPr/>
          <a:lstStyle/>
          <a:p>
            <a:fld id="{1D2E6E9A-D697-43E0-BB81-81D04BCB2B15}" type="slidenum">
              <a:rPr lang="es-AR" smtClean="0"/>
              <a:t>‹#›</a:t>
            </a:fld>
            <a:endParaRPr lang="es-AR"/>
          </a:p>
        </p:txBody>
      </p:sp>
    </p:spTree>
    <p:extLst>
      <p:ext uri="{BB962C8B-B14F-4D97-AF65-F5344CB8AC3E}">
        <p14:creationId xmlns:p14="http://schemas.microsoft.com/office/powerpoint/2010/main" val="979595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4D3BB2-CBEB-499B-ADDE-3585A73B2AA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AR"/>
          </a:p>
        </p:txBody>
      </p:sp>
      <p:sp>
        <p:nvSpPr>
          <p:cNvPr id="3" name="Vertical Text Placeholder 2">
            <a:extLst>
              <a:ext uri="{FF2B5EF4-FFF2-40B4-BE49-F238E27FC236}">
                <a16:creationId xmlns:a16="http://schemas.microsoft.com/office/drawing/2014/main" id="{0C50ABA6-49ED-459B-98E3-A8CFF133AEF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Date Placeholder 3">
            <a:extLst>
              <a:ext uri="{FF2B5EF4-FFF2-40B4-BE49-F238E27FC236}">
                <a16:creationId xmlns:a16="http://schemas.microsoft.com/office/drawing/2014/main" id="{46A2B030-1269-4552-AFF2-966169FEB86A}"/>
              </a:ext>
            </a:extLst>
          </p:cNvPr>
          <p:cNvSpPr>
            <a:spLocks noGrp="1"/>
          </p:cNvSpPr>
          <p:nvPr>
            <p:ph type="dt" sz="half" idx="10"/>
          </p:nvPr>
        </p:nvSpPr>
        <p:spPr/>
        <p:txBody>
          <a:bodyPr/>
          <a:lstStyle/>
          <a:p>
            <a:fld id="{4A8567CE-E5B2-4DF9-A566-06CD4C3BA339}" type="datetimeFigureOut">
              <a:rPr lang="es-AR" smtClean="0"/>
              <a:t>15/8/2019</a:t>
            </a:fld>
            <a:endParaRPr lang="es-AR"/>
          </a:p>
        </p:txBody>
      </p:sp>
      <p:sp>
        <p:nvSpPr>
          <p:cNvPr id="5" name="Footer Placeholder 4">
            <a:extLst>
              <a:ext uri="{FF2B5EF4-FFF2-40B4-BE49-F238E27FC236}">
                <a16:creationId xmlns:a16="http://schemas.microsoft.com/office/drawing/2014/main" id="{E81ABE6F-EEAE-4D8C-83F0-1C642DBF57EE}"/>
              </a:ext>
            </a:extLst>
          </p:cNvPr>
          <p:cNvSpPr>
            <a:spLocks noGrp="1"/>
          </p:cNvSpPr>
          <p:nvPr>
            <p:ph type="ftr" sz="quarter" idx="11"/>
          </p:nvPr>
        </p:nvSpPr>
        <p:spPr/>
        <p:txBody>
          <a:bodyPr/>
          <a:lstStyle/>
          <a:p>
            <a:endParaRPr lang="es-AR"/>
          </a:p>
        </p:txBody>
      </p:sp>
      <p:sp>
        <p:nvSpPr>
          <p:cNvPr id="6" name="Slide Number Placeholder 5">
            <a:extLst>
              <a:ext uri="{FF2B5EF4-FFF2-40B4-BE49-F238E27FC236}">
                <a16:creationId xmlns:a16="http://schemas.microsoft.com/office/drawing/2014/main" id="{2053B317-F7F7-4C66-B75F-239984EA6D73}"/>
              </a:ext>
            </a:extLst>
          </p:cNvPr>
          <p:cNvSpPr>
            <a:spLocks noGrp="1"/>
          </p:cNvSpPr>
          <p:nvPr>
            <p:ph type="sldNum" sz="quarter" idx="12"/>
          </p:nvPr>
        </p:nvSpPr>
        <p:spPr/>
        <p:txBody>
          <a:bodyPr/>
          <a:lstStyle/>
          <a:p>
            <a:fld id="{1D2E6E9A-D697-43E0-BB81-81D04BCB2B15}" type="slidenum">
              <a:rPr lang="es-AR" smtClean="0"/>
              <a:t>‹#›</a:t>
            </a:fld>
            <a:endParaRPr lang="es-AR"/>
          </a:p>
        </p:txBody>
      </p:sp>
    </p:spTree>
    <p:extLst>
      <p:ext uri="{BB962C8B-B14F-4D97-AF65-F5344CB8AC3E}">
        <p14:creationId xmlns:p14="http://schemas.microsoft.com/office/powerpoint/2010/main" val="3811510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378735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241" y="2128705"/>
            <a:ext cx="11653523" cy="2046329"/>
          </a:xfrm>
          <a:noFill/>
        </p:spPr>
        <p:txBody>
          <a:bodyPr anchorCtr="0">
            <a:spAutoFit/>
          </a:bodyPr>
          <a:lstStyle>
            <a:lvl1pPr>
              <a:defRPr sz="7054" spc="-98" baseline="0">
                <a:gradFill>
                  <a:gsLst>
                    <a:gs pos="100000">
                      <a:schemeClr val="tx1"/>
                    </a:gs>
                    <a:gs pos="0">
                      <a:schemeClr val="tx1"/>
                    </a:gs>
                  </a:gsLst>
                  <a:lin ang="5400000" scaled="0"/>
                </a:gradFill>
              </a:defRPr>
            </a:lvl1pPr>
          </a:lstStyle>
          <a:p>
            <a:r>
              <a:rPr lang="es-ES"/>
              <a:t>Haga clic para modificar el estilo de título del patrón</a:t>
            </a:r>
            <a:endParaRPr lang="en-US"/>
          </a:p>
        </p:txBody>
      </p:sp>
    </p:spTree>
    <p:extLst>
      <p:ext uri="{BB962C8B-B14F-4D97-AF65-F5344CB8AC3E}">
        <p14:creationId xmlns:p14="http://schemas.microsoft.com/office/powerpoint/2010/main" val="26323461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1_Title Only white backgroun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6" name="Rectangle 35"/>
          <p:cNvSpPr/>
          <p:nvPr userDrawn="1"/>
        </p:nvSpPr>
        <p:spPr bwMode="auto">
          <a:xfrm>
            <a:off x="0" y="6325187"/>
            <a:ext cx="12192000" cy="532814"/>
          </a:xfrm>
          <a:prstGeom prst="rect">
            <a:avLst/>
          </a:prstGeom>
          <a:solidFill>
            <a:srgbClr val="409AE1"/>
          </a:solidFill>
          <a:ln w="28575">
            <a:noFill/>
          </a:ln>
        </p:spPr>
        <p:txBody>
          <a:bodyPr vert="horz" wrap="square" lIns="91414" tIns="45706" rIns="91414" bIns="45706" numCol="1" anchor="t" anchorCtr="0" compatLnSpc="1">
            <a:prstTxWarp prst="textNoShape">
              <a:avLst/>
            </a:prstTxWarp>
          </a:bodyPr>
          <a:lstStyle/>
          <a:p>
            <a:pPr marR="0" lvl="0" indent="0" defTabSz="932384" fontAlgn="auto">
              <a:lnSpc>
                <a:spcPct val="100000"/>
              </a:lnSpc>
              <a:spcBef>
                <a:spcPts val="0"/>
              </a:spcBef>
              <a:spcAft>
                <a:spcPts val="0"/>
              </a:spcAft>
              <a:buClrTx/>
              <a:buSzTx/>
              <a:buFontTx/>
              <a:buNone/>
              <a:tabLst/>
            </a:pPr>
            <a:endParaRPr kumimoji="0" lang="en-US" sz="1050" b="0" i="0" u="none" strike="noStrike" kern="0" cap="none" spc="0" normalizeH="0" baseline="0">
              <a:ln>
                <a:noFill/>
              </a:ln>
              <a:solidFill>
                <a:srgbClr val="333333"/>
              </a:solidFill>
              <a:effectLst/>
              <a:uLnTx/>
              <a:uFillTx/>
            </a:endParaRPr>
          </a:p>
        </p:txBody>
      </p:sp>
      <p:sp>
        <p:nvSpPr>
          <p:cNvPr id="6" name="Freeform 539"/>
          <p:cNvSpPr>
            <a:spLocks noChangeAspect="1"/>
          </p:cNvSpPr>
          <p:nvPr userDrawn="1"/>
        </p:nvSpPr>
        <p:spPr bwMode="auto">
          <a:xfrm>
            <a:off x="9303796" y="5959092"/>
            <a:ext cx="1968055" cy="1082010"/>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409AE1"/>
          </a:solidFill>
          <a:ln w="28575">
            <a:noFill/>
          </a:ln>
          <a:extLst/>
        </p:spPr>
        <p:txBody>
          <a:bodyPr vert="horz" wrap="square" lIns="91414" tIns="45706" rIns="91414" bIns="45706" numCol="1" anchor="t" anchorCtr="0" compatLnSpc="1">
            <a:prstTxWarp prst="textNoShape">
              <a:avLst/>
            </a:prstTxWarp>
          </a:bodyPr>
          <a:lstStyle/>
          <a:p>
            <a:pPr marL="0" marR="0" lvl="0" indent="0" defTabSz="932384"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333333"/>
              </a:solidFill>
              <a:effectLst/>
              <a:uLnTx/>
              <a:uFillTx/>
            </a:endParaRPr>
          </a:p>
        </p:txBody>
      </p:sp>
      <p:grpSp>
        <p:nvGrpSpPr>
          <p:cNvPr id="9" name="Group 8"/>
          <p:cNvGrpSpPr/>
          <p:nvPr userDrawn="1"/>
        </p:nvGrpSpPr>
        <p:grpSpPr>
          <a:xfrm>
            <a:off x="9338575" y="6216162"/>
            <a:ext cx="1824626" cy="773723"/>
            <a:chOff x="4494770" y="2621197"/>
            <a:chExt cx="3127126" cy="1326043"/>
          </a:xfrm>
        </p:grpSpPr>
        <p:sp>
          <p:nvSpPr>
            <p:cNvPr id="10" name="Freeform 12"/>
            <p:cNvSpPr>
              <a:spLocks/>
            </p:cNvSpPr>
            <p:nvPr/>
          </p:nvSpPr>
          <p:spPr bwMode="auto">
            <a:xfrm>
              <a:off x="4494770" y="3400845"/>
              <a:ext cx="457856" cy="62986"/>
            </a:xfrm>
            <a:custGeom>
              <a:avLst/>
              <a:gdLst>
                <a:gd name="T0" fmla="*/ 704 w 756"/>
                <a:gd name="T1" fmla="*/ 104 h 104"/>
                <a:gd name="T2" fmla="*/ 52 w 756"/>
                <a:gd name="T3" fmla="*/ 104 h 104"/>
                <a:gd name="T4" fmla="*/ 52 w 756"/>
                <a:gd name="T5" fmla="*/ 104 h 104"/>
                <a:gd name="T6" fmla="*/ 42 w 756"/>
                <a:gd name="T7" fmla="*/ 104 h 104"/>
                <a:gd name="T8" fmla="*/ 32 w 756"/>
                <a:gd name="T9" fmla="*/ 100 h 104"/>
                <a:gd name="T10" fmla="*/ 22 w 756"/>
                <a:gd name="T11" fmla="*/ 96 h 104"/>
                <a:gd name="T12" fmla="*/ 14 w 756"/>
                <a:gd name="T13" fmla="*/ 90 h 104"/>
                <a:gd name="T14" fmla="*/ 8 w 756"/>
                <a:gd name="T15" fmla="*/ 82 h 104"/>
                <a:gd name="T16" fmla="*/ 4 w 756"/>
                <a:gd name="T17" fmla="*/ 72 h 104"/>
                <a:gd name="T18" fmla="*/ 0 w 756"/>
                <a:gd name="T19" fmla="*/ 62 h 104"/>
                <a:gd name="T20" fmla="*/ 0 w 756"/>
                <a:gd name="T21" fmla="*/ 52 h 104"/>
                <a:gd name="T22" fmla="*/ 0 w 756"/>
                <a:gd name="T23" fmla="*/ 52 h 104"/>
                <a:gd name="T24" fmla="*/ 0 w 756"/>
                <a:gd name="T25" fmla="*/ 42 h 104"/>
                <a:gd name="T26" fmla="*/ 4 w 756"/>
                <a:gd name="T27" fmla="*/ 32 h 104"/>
                <a:gd name="T28" fmla="*/ 8 w 756"/>
                <a:gd name="T29" fmla="*/ 22 h 104"/>
                <a:gd name="T30" fmla="*/ 14 w 756"/>
                <a:gd name="T31" fmla="*/ 16 h 104"/>
                <a:gd name="T32" fmla="*/ 22 w 756"/>
                <a:gd name="T33" fmla="*/ 8 h 104"/>
                <a:gd name="T34" fmla="*/ 32 w 756"/>
                <a:gd name="T35" fmla="*/ 4 h 104"/>
                <a:gd name="T36" fmla="*/ 42 w 756"/>
                <a:gd name="T37" fmla="*/ 0 h 104"/>
                <a:gd name="T38" fmla="*/ 52 w 756"/>
                <a:gd name="T39" fmla="*/ 0 h 104"/>
                <a:gd name="T40" fmla="*/ 704 w 756"/>
                <a:gd name="T41" fmla="*/ 0 h 104"/>
                <a:gd name="T42" fmla="*/ 704 w 756"/>
                <a:gd name="T43" fmla="*/ 0 h 104"/>
                <a:gd name="T44" fmla="*/ 714 w 756"/>
                <a:gd name="T45" fmla="*/ 0 h 104"/>
                <a:gd name="T46" fmla="*/ 724 w 756"/>
                <a:gd name="T47" fmla="*/ 4 h 104"/>
                <a:gd name="T48" fmla="*/ 732 w 756"/>
                <a:gd name="T49" fmla="*/ 8 h 104"/>
                <a:gd name="T50" fmla="*/ 740 w 756"/>
                <a:gd name="T51" fmla="*/ 16 h 104"/>
                <a:gd name="T52" fmla="*/ 748 w 756"/>
                <a:gd name="T53" fmla="*/ 22 h 104"/>
                <a:gd name="T54" fmla="*/ 752 w 756"/>
                <a:gd name="T55" fmla="*/ 32 h 104"/>
                <a:gd name="T56" fmla="*/ 756 w 756"/>
                <a:gd name="T57" fmla="*/ 42 h 104"/>
                <a:gd name="T58" fmla="*/ 756 w 756"/>
                <a:gd name="T59" fmla="*/ 52 h 104"/>
                <a:gd name="T60" fmla="*/ 756 w 756"/>
                <a:gd name="T61" fmla="*/ 52 h 104"/>
                <a:gd name="T62" fmla="*/ 756 w 756"/>
                <a:gd name="T63" fmla="*/ 62 h 104"/>
                <a:gd name="T64" fmla="*/ 752 w 756"/>
                <a:gd name="T65" fmla="*/ 72 h 104"/>
                <a:gd name="T66" fmla="*/ 748 w 756"/>
                <a:gd name="T67" fmla="*/ 82 h 104"/>
                <a:gd name="T68" fmla="*/ 740 w 756"/>
                <a:gd name="T69" fmla="*/ 90 h 104"/>
                <a:gd name="T70" fmla="*/ 732 w 756"/>
                <a:gd name="T71" fmla="*/ 96 h 104"/>
                <a:gd name="T72" fmla="*/ 724 w 756"/>
                <a:gd name="T73" fmla="*/ 100 h 104"/>
                <a:gd name="T74" fmla="*/ 714 w 756"/>
                <a:gd name="T75" fmla="*/ 104 h 104"/>
                <a:gd name="T76" fmla="*/ 704 w 756"/>
                <a:gd name="T77" fmla="*/ 104 h 104"/>
                <a:gd name="T78" fmla="*/ 704 w 756"/>
                <a:gd name="T79"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56" h="104">
                  <a:moveTo>
                    <a:pt x="704" y="104"/>
                  </a:moveTo>
                  <a:lnTo>
                    <a:pt x="52" y="104"/>
                  </a:lnTo>
                  <a:lnTo>
                    <a:pt x="52" y="104"/>
                  </a:lnTo>
                  <a:lnTo>
                    <a:pt x="42" y="104"/>
                  </a:lnTo>
                  <a:lnTo>
                    <a:pt x="32" y="100"/>
                  </a:lnTo>
                  <a:lnTo>
                    <a:pt x="22" y="96"/>
                  </a:lnTo>
                  <a:lnTo>
                    <a:pt x="14" y="90"/>
                  </a:lnTo>
                  <a:lnTo>
                    <a:pt x="8" y="82"/>
                  </a:lnTo>
                  <a:lnTo>
                    <a:pt x="4" y="72"/>
                  </a:lnTo>
                  <a:lnTo>
                    <a:pt x="0" y="62"/>
                  </a:lnTo>
                  <a:lnTo>
                    <a:pt x="0" y="52"/>
                  </a:lnTo>
                  <a:lnTo>
                    <a:pt x="0" y="52"/>
                  </a:lnTo>
                  <a:lnTo>
                    <a:pt x="0" y="42"/>
                  </a:lnTo>
                  <a:lnTo>
                    <a:pt x="4" y="32"/>
                  </a:lnTo>
                  <a:lnTo>
                    <a:pt x="8" y="22"/>
                  </a:lnTo>
                  <a:lnTo>
                    <a:pt x="14" y="16"/>
                  </a:lnTo>
                  <a:lnTo>
                    <a:pt x="22" y="8"/>
                  </a:lnTo>
                  <a:lnTo>
                    <a:pt x="32" y="4"/>
                  </a:lnTo>
                  <a:lnTo>
                    <a:pt x="42" y="0"/>
                  </a:lnTo>
                  <a:lnTo>
                    <a:pt x="52" y="0"/>
                  </a:lnTo>
                  <a:lnTo>
                    <a:pt x="704" y="0"/>
                  </a:lnTo>
                  <a:lnTo>
                    <a:pt x="704" y="0"/>
                  </a:lnTo>
                  <a:lnTo>
                    <a:pt x="714" y="0"/>
                  </a:lnTo>
                  <a:lnTo>
                    <a:pt x="724" y="4"/>
                  </a:lnTo>
                  <a:lnTo>
                    <a:pt x="732" y="8"/>
                  </a:lnTo>
                  <a:lnTo>
                    <a:pt x="740" y="16"/>
                  </a:lnTo>
                  <a:lnTo>
                    <a:pt x="748" y="22"/>
                  </a:lnTo>
                  <a:lnTo>
                    <a:pt x="752" y="32"/>
                  </a:lnTo>
                  <a:lnTo>
                    <a:pt x="756" y="42"/>
                  </a:lnTo>
                  <a:lnTo>
                    <a:pt x="756" y="52"/>
                  </a:lnTo>
                  <a:lnTo>
                    <a:pt x="756" y="52"/>
                  </a:lnTo>
                  <a:lnTo>
                    <a:pt x="756" y="62"/>
                  </a:lnTo>
                  <a:lnTo>
                    <a:pt x="752" y="72"/>
                  </a:lnTo>
                  <a:lnTo>
                    <a:pt x="748" y="82"/>
                  </a:lnTo>
                  <a:lnTo>
                    <a:pt x="740" y="90"/>
                  </a:lnTo>
                  <a:lnTo>
                    <a:pt x="732" y="96"/>
                  </a:lnTo>
                  <a:lnTo>
                    <a:pt x="724" y="100"/>
                  </a:lnTo>
                  <a:lnTo>
                    <a:pt x="714" y="104"/>
                  </a:lnTo>
                  <a:lnTo>
                    <a:pt x="704" y="104"/>
                  </a:lnTo>
                  <a:lnTo>
                    <a:pt x="704" y="104"/>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1" name="Freeform 13"/>
            <p:cNvSpPr>
              <a:spLocks/>
            </p:cNvSpPr>
            <p:nvPr/>
          </p:nvSpPr>
          <p:spPr bwMode="auto">
            <a:xfrm>
              <a:off x="4889641" y="3331803"/>
              <a:ext cx="540222" cy="245886"/>
            </a:xfrm>
            <a:custGeom>
              <a:avLst/>
              <a:gdLst>
                <a:gd name="T0" fmla="*/ 456 w 892"/>
                <a:gd name="T1" fmla="*/ 406 h 406"/>
                <a:gd name="T2" fmla="*/ 436 w 892"/>
                <a:gd name="T3" fmla="*/ 402 h 406"/>
                <a:gd name="T4" fmla="*/ 418 w 892"/>
                <a:gd name="T5" fmla="*/ 390 h 406"/>
                <a:gd name="T6" fmla="*/ 408 w 892"/>
                <a:gd name="T7" fmla="*/ 374 h 406"/>
                <a:gd name="T8" fmla="*/ 404 w 892"/>
                <a:gd name="T9" fmla="*/ 354 h 406"/>
                <a:gd name="T10" fmla="*/ 402 w 892"/>
                <a:gd name="T11" fmla="*/ 346 h 406"/>
                <a:gd name="T12" fmla="*/ 396 w 892"/>
                <a:gd name="T13" fmla="*/ 344 h 406"/>
                <a:gd name="T14" fmla="*/ 164 w 892"/>
                <a:gd name="T15" fmla="*/ 344 h 406"/>
                <a:gd name="T16" fmla="*/ 138 w 892"/>
                <a:gd name="T17" fmla="*/ 344 h 406"/>
                <a:gd name="T18" fmla="*/ 104 w 892"/>
                <a:gd name="T19" fmla="*/ 336 h 406"/>
                <a:gd name="T20" fmla="*/ 66 w 892"/>
                <a:gd name="T21" fmla="*/ 318 h 406"/>
                <a:gd name="T22" fmla="*/ 46 w 892"/>
                <a:gd name="T23" fmla="*/ 302 h 406"/>
                <a:gd name="T24" fmla="*/ 30 w 892"/>
                <a:gd name="T25" fmla="*/ 284 h 406"/>
                <a:gd name="T26" fmla="*/ 14 w 892"/>
                <a:gd name="T27" fmla="*/ 258 h 406"/>
                <a:gd name="T28" fmla="*/ 4 w 892"/>
                <a:gd name="T29" fmla="*/ 224 h 406"/>
                <a:gd name="T30" fmla="*/ 0 w 892"/>
                <a:gd name="T31" fmla="*/ 180 h 406"/>
                <a:gd name="T32" fmla="*/ 0 w 892"/>
                <a:gd name="T33" fmla="*/ 156 h 406"/>
                <a:gd name="T34" fmla="*/ 10 w 892"/>
                <a:gd name="T35" fmla="*/ 114 h 406"/>
                <a:gd name="T36" fmla="*/ 28 w 892"/>
                <a:gd name="T37" fmla="*/ 80 h 406"/>
                <a:gd name="T38" fmla="*/ 52 w 892"/>
                <a:gd name="T39" fmla="*/ 54 h 406"/>
                <a:gd name="T40" fmla="*/ 78 w 892"/>
                <a:gd name="T41" fmla="*/ 32 h 406"/>
                <a:gd name="T42" fmla="*/ 108 w 892"/>
                <a:gd name="T43" fmla="*/ 18 h 406"/>
                <a:gd name="T44" fmla="*/ 150 w 892"/>
                <a:gd name="T45" fmla="*/ 4 h 406"/>
                <a:gd name="T46" fmla="*/ 840 w 892"/>
                <a:gd name="T47" fmla="*/ 0 h 406"/>
                <a:gd name="T48" fmla="*/ 852 w 892"/>
                <a:gd name="T49" fmla="*/ 2 h 406"/>
                <a:gd name="T50" fmla="*/ 870 w 892"/>
                <a:gd name="T51" fmla="*/ 10 h 406"/>
                <a:gd name="T52" fmla="*/ 884 w 892"/>
                <a:gd name="T53" fmla="*/ 24 h 406"/>
                <a:gd name="T54" fmla="*/ 892 w 892"/>
                <a:gd name="T55" fmla="*/ 42 h 406"/>
                <a:gd name="T56" fmla="*/ 892 w 892"/>
                <a:gd name="T57" fmla="*/ 52 h 406"/>
                <a:gd name="T58" fmla="*/ 888 w 892"/>
                <a:gd name="T59" fmla="*/ 74 h 406"/>
                <a:gd name="T60" fmla="*/ 878 w 892"/>
                <a:gd name="T61" fmla="*/ 90 h 406"/>
                <a:gd name="T62" fmla="*/ 860 w 892"/>
                <a:gd name="T63" fmla="*/ 102 h 406"/>
                <a:gd name="T64" fmla="*/ 840 w 892"/>
                <a:gd name="T65" fmla="*/ 106 h 406"/>
                <a:gd name="T66" fmla="*/ 180 w 892"/>
                <a:gd name="T67" fmla="*/ 106 h 406"/>
                <a:gd name="T68" fmla="*/ 148 w 892"/>
                <a:gd name="T69" fmla="*/ 114 h 406"/>
                <a:gd name="T70" fmla="*/ 124 w 892"/>
                <a:gd name="T71" fmla="*/ 130 h 406"/>
                <a:gd name="T72" fmla="*/ 110 w 892"/>
                <a:gd name="T73" fmla="*/ 150 h 406"/>
                <a:gd name="T74" fmla="*/ 104 w 892"/>
                <a:gd name="T75" fmla="*/ 170 h 406"/>
                <a:gd name="T76" fmla="*/ 104 w 892"/>
                <a:gd name="T77" fmla="*/ 180 h 406"/>
                <a:gd name="T78" fmla="*/ 108 w 892"/>
                <a:gd name="T79" fmla="*/ 208 h 406"/>
                <a:gd name="T80" fmla="*/ 118 w 892"/>
                <a:gd name="T81" fmla="*/ 226 h 406"/>
                <a:gd name="T82" fmla="*/ 130 w 892"/>
                <a:gd name="T83" fmla="*/ 234 h 406"/>
                <a:gd name="T84" fmla="*/ 152 w 892"/>
                <a:gd name="T85" fmla="*/ 240 h 406"/>
                <a:gd name="T86" fmla="*/ 394 w 892"/>
                <a:gd name="T87" fmla="*/ 240 h 406"/>
                <a:gd name="T88" fmla="*/ 406 w 892"/>
                <a:gd name="T89" fmla="*/ 240 h 406"/>
                <a:gd name="T90" fmla="*/ 438 w 892"/>
                <a:gd name="T91" fmla="*/ 248 h 406"/>
                <a:gd name="T92" fmla="*/ 464 w 892"/>
                <a:gd name="T93" fmla="*/ 260 h 406"/>
                <a:gd name="T94" fmla="*/ 476 w 892"/>
                <a:gd name="T95" fmla="*/ 270 h 406"/>
                <a:gd name="T96" fmla="*/ 498 w 892"/>
                <a:gd name="T97" fmla="*/ 302 h 406"/>
                <a:gd name="T98" fmla="*/ 506 w 892"/>
                <a:gd name="T99" fmla="*/ 324 h 406"/>
                <a:gd name="T100" fmla="*/ 508 w 892"/>
                <a:gd name="T101" fmla="*/ 354 h 406"/>
                <a:gd name="T102" fmla="*/ 508 w 892"/>
                <a:gd name="T103" fmla="*/ 364 h 406"/>
                <a:gd name="T104" fmla="*/ 500 w 892"/>
                <a:gd name="T105" fmla="*/ 384 h 406"/>
                <a:gd name="T106" fmla="*/ 486 w 892"/>
                <a:gd name="T107" fmla="*/ 398 h 406"/>
                <a:gd name="T108" fmla="*/ 466 w 892"/>
                <a:gd name="T109" fmla="*/ 406 h 406"/>
                <a:gd name="T110" fmla="*/ 456 w 892"/>
                <a:gd name="T111" fmla="*/ 406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92" h="406">
                  <a:moveTo>
                    <a:pt x="456" y="406"/>
                  </a:moveTo>
                  <a:lnTo>
                    <a:pt x="456" y="406"/>
                  </a:lnTo>
                  <a:lnTo>
                    <a:pt x="446" y="406"/>
                  </a:lnTo>
                  <a:lnTo>
                    <a:pt x="436" y="402"/>
                  </a:lnTo>
                  <a:lnTo>
                    <a:pt x="426" y="398"/>
                  </a:lnTo>
                  <a:lnTo>
                    <a:pt x="418" y="390"/>
                  </a:lnTo>
                  <a:lnTo>
                    <a:pt x="412" y="384"/>
                  </a:lnTo>
                  <a:lnTo>
                    <a:pt x="408" y="374"/>
                  </a:lnTo>
                  <a:lnTo>
                    <a:pt x="404" y="364"/>
                  </a:lnTo>
                  <a:lnTo>
                    <a:pt x="404" y="354"/>
                  </a:lnTo>
                  <a:lnTo>
                    <a:pt x="404" y="354"/>
                  </a:lnTo>
                  <a:lnTo>
                    <a:pt x="402" y="346"/>
                  </a:lnTo>
                  <a:lnTo>
                    <a:pt x="402" y="346"/>
                  </a:lnTo>
                  <a:lnTo>
                    <a:pt x="396" y="344"/>
                  </a:lnTo>
                  <a:lnTo>
                    <a:pt x="164" y="344"/>
                  </a:lnTo>
                  <a:lnTo>
                    <a:pt x="164" y="344"/>
                  </a:lnTo>
                  <a:lnTo>
                    <a:pt x="150" y="344"/>
                  </a:lnTo>
                  <a:lnTo>
                    <a:pt x="138" y="344"/>
                  </a:lnTo>
                  <a:lnTo>
                    <a:pt x="122" y="340"/>
                  </a:lnTo>
                  <a:lnTo>
                    <a:pt x="104" y="336"/>
                  </a:lnTo>
                  <a:lnTo>
                    <a:pt x="84" y="328"/>
                  </a:lnTo>
                  <a:lnTo>
                    <a:pt x="66" y="318"/>
                  </a:lnTo>
                  <a:lnTo>
                    <a:pt x="46" y="302"/>
                  </a:lnTo>
                  <a:lnTo>
                    <a:pt x="46" y="302"/>
                  </a:lnTo>
                  <a:lnTo>
                    <a:pt x="38" y="294"/>
                  </a:lnTo>
                  <a:lnTo>
                    <a:pt x="30" y="284"/>
                  </a:lnTo>
                  <a:lnTo>
                    <a:pt x="22" y="272"/>
                  </a:lnTo>
                  <a:lnTo>
                    <a:pt x="14" y="258"/>
                  </a:lnTo>
                  <a:lnTo>
                    <a:pt x="8" y="242"/>
                  </a:lnTo>
                  <a:lnTo>
                    <a:pt x="4" y="224"/>
                  </a:lnTo>
                  <a:lnTo>
                    <a:pt x="0" y="204"/>
                  </a:lnTo>
                  <a:lnTo>
                    <a:pt x="0" y="180"/>
                  </a:lnTo>
                  <a:lnTo>
                    <a:pt x="0" y="180"/>
                  </a:lnTo>
                  <a:lnTo>
                    <a:pt x="0" y="156"/>
                  </a:lnTo>
                  <a:lnTo>
                    <a:pt x="4" y="134"/>
                  </a:lnTo>
                  <a:lnTo>
                    <a:pt x="10" y="114"/>
                  </a:lnTo>
                  <a:lnTo>
                    <a:pt x="18" y="96"/>
                  </a:lnTo>
                  <a:lnTo>
                    <a:pt x="28" y="80"/>
                  </a:lnTo>
                  <a:lnTo>
                    <a:pt x="38" y="66"/>
                  </a:lnTo>
                  <a:lnTo>
                    <a:pt x="52" y="54"/>
                  </a:lnTo>
                  <a:lnTo>
                    <a:pt x="64" y="42"/>
                  </a:lnTo>
                  <a:lnTo>
                    <a:pt x="78" y="32"/>
                  </a:lnTo>
                  <a:lnTo>
                    <a:pt x="92" y="24"/>
                  </a:lnTo>
                  <a:lnTo>
                    <a:pt x="108" y="18"/>
                  </a:lnTo>
                  <a:lnTo>
                    <a:pt x="122" y="12"/>
                  </a:lnTo>
                  <a:lnTo>
                    <a:pt x="150" y="4"/>
                  </a:lnTo>
                  <a:lnTo>
                    <a:pt x="176" y="0"/>
                  </a:lnTo>
                  <a:lnTo>
                    <a:pt x="840" y="0"/>
                  </a:lnTo>
                  <a:lnTo>
                    <a:pt x="840" y="0"/>
                  </a:lnTo>
                  <a:lnTo>
                    <a:pt x="852" y="2"/>
                  </a:lnTo>
                  <a:lnTo>
                    <a:pt x="860" y="4"/>
                  </a:lnTo>
                  <a:lnTo>
                    <a:pt x="870" y="10"/>
                  </a:lnTo>
                  <a:lnTo>
                    <a:pt x="878" y="16"/>
                  </a:lnTo>
                  <a:lnTo>
                    <a:pt x="884" y="24"/>
                  </a:lnTo>
                  <a:lnTo>
                    <a:pt x="888" y="32"/>
                  </a:lnTo>
                  <a:lnTo>
                    <a:pt x="892" y="42"/>
                  </a:lnTo>
                  <a:lnTo>
                    <a:pt x="892" y="52"/>
                  </a:lnTo>
                  <a:lnTo>
                    <a:pt x="892" y="52"/>
                  </a:lnTo>
                  <a:lnTo>
                    <a:pt x="892" y="64"/>
                  </a:lnTo>
                  <a:lnTo>
                    <a:pt x="888" y="74"/>
                  </a:lnTo>
                  <a:lnTo>
                    <a:pt x="884" y="82"/>
                  </a:lnTo>
                  <a:lnTo>
                    <a:pt x="878" y="90"/>
                  </a:lnTo>
                  <a:lnTo>
                    <a:pt x="870" y="96"/>
                  </a:lnTo>
                  <a:lnTo>
                    <a:pt x="860" y="102"/>
                  </a:lnTo>
                  <a:lnTo>
                    <a:pt x="852" y="104"/>
                  </a:lnTo>
                  <a:lnTo>
                    <a:pt x="840" y="106"/>
                  </a:lnTo>
                  <a:lnTo>
                    <a:pt x="180" y="106"/>
                  </a:lnTo>
                  <a:lnTo>
                    <a:pt x="180" y="106"/>
                  </a:lnTo>
                  <a:lnTo>
                    <a:pt x="162" y="108"/>
                  </a:lnTo>
                  <a:lnTo>
                    <a:pt x="148" y="114"/>
                  </a:lnTo>
                  <a:lnTo>
                    <a:pt x="136" y="120"/>
                  </a:lnTo>
                  <a:lnTo>
                    <a:pt x="124" y="130"/>
                  </a:lnTo>
                  <a:lnTo>
                    <a:pt x="114" y="142"/>
                  </a:lnTo>
                  <a:lnTo>
                    <a:pt x="110" y="150"/>
                  </a:lnTo>
                  <a:lnTo>
                    <a:pt x="106" y="158"/>
                  </a:lnTo>
                  <a:lnTo>
                    <a:pt x="104" y="170"/>
                  </a:lnTo>
                  <a:lnTo>
                    <a:pt x="104" y="180"/>
                  </a:lnTo>
                  <a:lnTo>
                    <a:pt x="104" y="180"/>
                  </a:lnTo>
                  <a:lnTo>
                    <a:pt x="106" y="196"/>
                  </a:lnTo>
                  <a:lnTo>
                    <a:pt x="108" y="208"/>
                  </a:lnTo>
                  <a:lnTo>
                    <a:pt x="112" y="218"/>
                  </a:lnTo>
                  <a:lnTo>
                    <a:pt x="118" y="226"/>
                  </a:lnTo>
                  <a:lnTo>
                    <a:pt x="118" y="226"/>
                  </a:lnTo>
                  <a:lnTo>
                    <a:pt x="130" y="234"/>
                  </a:lnTo>
                  <a:lnTo>
                    <a:pt x="142" y="238"/>
                  </a:lnTo>
                  <a:lnTo>
                    <a:pt x="152" y="240"/>
                  </a:lnTo>
                  <a:lnTo>
                    <a:pt x="160" y="240"/>
                  </a:lnTo>
                  <a:lnTo>
                    <a:pt x="394" y="240"/>
                  </a:lnTo>
                  <a:lnTo>
                    <a:pt x="394" y="240"/>
                  </a:lnTo>
                  <a:lnTo>
                    <a:pt x="406" y="240"/>
                  </a:lnTo>
                  <a:lnTo>
                    <a:pt x="426" y="244"/>
                  </a:lnTo>
                  <a:lnTo>
                    <a:pt x="438" y="248"/>
                  </a:lnTo>
                  <a:lnTo>
                    <a:pt x="450" y="252"/>
                  </a:lnTo>
                  <a:lnTo>
                    <a:pt x="464" y="260"/>
                  </a:lnTo>
                  <a:lnTo>
                    <a:pt x="476" y="270"/>
                  </a:lnTo>
                  <a:lnTo>
                    <a:pt x="476" y="270"/>
                  </a:lnTo>
                  <a:lnTo>
                    <a:pt x="488" y="284"/>
                  </a:lnTo>
                  <a:lnTo>
                    <a:pt x="498" y="302"/>
                  </a:lnTo>
                  <a:lnTo>
                    <a:pt x="502" y="312"/>
                  </a:lnTo>
                  <a:lnTo>
                    <a:pt x="506" y="324"/>
                  </a:lnTo>
                  <a:lnTo>
                    <a:pt x="508" y="338"/>
                  </a:lnTo>
                  <a:lnTo>
                    <a:pt x="508" y="354"/>
                  </a:lnTo>
                  <a:lnTo>
                    <a:pt x="508" y="354"/>
                  </a:lnTo>
                  <a:lnTo>
                    <a:pt x="508" y="364"/>
                  </a:lnTo>
                  <a:lnTo>
                    <a:pt x="504" y="374"/>
                  </a:lnTo>
                  <a:lnTo>
                    <a:pt x="500" y="384"/>
                  </a:lnTo>
                  <a:lnTo>
                    <a:pt x="494" y="390"/>
                  </a:lnTo>
                  <a:lnTo>
                    <a:pt x="486" y="398"/>
                  </a:lnTo>
                  <a:lnTo>
                    <a:pt x="476" y="402"/>
                  </a:lnTo>
                  <a:lnTo>
                    <a:pt x="466" y="406"/>
                  </a:lnTo>
                  <a:lnTo>
                    <a:pt x="456" y="406"/>
                  </a:lnTo>
                  <a:lnTo>
                    <a:pt x="456" y="406"/>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2" name="Freeform 14"/>
            <p:cNvSpPr>
              <a:spLocks/>
            </p:cNvSpPr>
            <p:nvPr/>
          </p:nvSpPr>
          <p:spPr bwMode="auto">
            <a:xfrm>
              <a:off x="6726775" y="3077438"/>
              <a:ext cx="895121" cy="245886"/>
            </a:xfrm>
            <a:custGeom>
              <a:avLst/>
              <a:gdLst>
                <a:gd name="T0" fmla="*/ 52 w 1478"/>
                <a:gd name="T1" fmla="*/ 406 h 406"/>
                <a:gd name="T2" fmla="*/ 32 w 1478"/>
                <a:gd name="T3" fmla="*/ 402 h 406"/>
                <a:gd name="T4" fmla="*/ 14 w 1478"/>
                <a:gd name="T5" fmla="*/ 390 h 406"/>
                <a:gd name="T6" fmla="*/ 4 w 1478"/>
                <a:gd name="T7" fmla="*/ 374 h 406"/>
                <a:gd name="T8" fmla="*/ 0 w 1478"/>
                <a:gd name="T9" fmla="*/ 352 h 406"/>
                <a:gd name="T10" fmla="*/ 0 w 1478"/>
                <a:gd name="T11" fmla="*/ 342 h 406"/>
                <a:gd name="T12" fmla="*/ 8 w 1478"/>
                <a:gd name="T13" fmla="*/ 324 h 406"/>
                <a:gd name="T14" fmla="*/ 22 w 1478"/>
                <a:gd name="T15" fmla="*/ 310 h 406"/>
                <a:gd name="T16" fmla="*/ 42 w 1478"/>
                <a:gd name="T17" fmla="*/ 302 h 406"/>
                <a:gd name="T18" fmla="*/ 1300 w 1478"/>
                <a:gd name="T19" fmla="*/ 300 h 406"/>
                <a:gd name="T20" fmla="*/ 1316 w 1478"/>
                <a:gd name="T21" fmla="*/ 296 h 406"/>
                <a:gd name="T22" fmla="*/ 1342 w 1478"/>
                <a:gd name="T23" fmla="*/ 286 h 406"/>
                <a:gd name="T24" fmla="*/ 1364 w 1478"/>
                <a:gd name="T25" fmla="*/ 264 h 406"/>
                <a:gd name="T26" fmla="*/ 1372 w 1478"/>
                <a:gd name="T27" fmla="*/ 246 h 406"/>
                <a:gd name="T28" fmla="*/ 1374 w 1478"/>
                <a:gd name="T29" fmla="*/ 226 h 406"/>
                <a:gd name="T30" fmla="*/ 1374 w 1478"/>
                <a:gd name="T31" fmla="*/ 210 h 406"/>
                <a:gd name="T32" fmla="*/ 1366 w 1478"/>
                <a:gd name="T33" fmla="*/ 188 h 406"/>
                <a:gd name="T34" fmla="*/ 1360 w 1478"/>
                <a:gd name="T35" fmla="*/ 180 h 406"/>
                <a:gd name="T36" fmla="*/ 1336 w 1478"/>
                <a:gd name="T37" fmla="*/ 168 h 406"/>
                <a:gd name="T38" fmla="*/ 1318 w 1478"/>
                <a:gd name="T39" fmla="*/ 166 h 406"/>
                <a:gd name="T40" fmla="*/ 1084 w 1478"/>
                <a:gd name="T41" fmla="*/ 166 h 406"/>
                <a:gd name="T42" fmla="*/ 1052 w 1478"/>
                <a:gd name="T43" fmla="*/ 162 h 406"/>
                <a:gd name="T44" fmla="*/ 1028 w 1478"/>
                <a:gd name="T45" fmla="*/ 152 h 406"/>
                <a:gd name="T46" fmla="*/ 1002 w 1478"/>
                <a:gd name="T47" fmla="*/ 134 h 406"/>
                <a:gd name="T48" fmla="*/ 990 w 1478"/>
                <a:gd name="T49" fmla="*/ 122 h 406"/>
                <a:gd name="T50" fmla="*/ 976 w 1478"/>
                <a:gd name="T51" fmla="*/ 94 h 406"/>
                <a:gd name="T52" fmla="*/ 970 w 1478"/>
                <a:gd name="T53" fmla="*/ 68 h 406"/>
                <a:gd name="T54" fmla="*/ 970 w 1478"/>
                <a:gd name="T55" fmla="*/ 52 h 406"/>
                <a:gd name="T56" fmla="*/ 974 w 1478"/>
                <a:gd name="T57" fmla="*/ 32 h 406"/>
                <a:gd name="T58" fmla="*/ 984 w 1478"/>
                <a:gd name="T59" fmla="*/ 14 h 406"/>
                <a:gd name="T60" fmla="*/ 1002 w 1478"/>
                <a:gd name="T61" fmla="*/ 4 h 406"/>
                <a:gd name="T62" fmla="*/ 1022 w 1478"/>
                <a:gd name="T63" fmla="*/ 0 h 406"/>
                <a:gd name="T64" fmla="*/ 1032 w 1478"/>
                <a:gd name="T65" fmla="*/ 0 h 406"/>
                <a:gd name="T66" fmla="*/ 1052 w 1478"/>
                <a:gd name="T67" fmla="*/ 8 h 406"/>
                <a:gd name="T68" fmla="*/ 1066 w 1478"/>
                <a:gd name="T69" fmla="*/ 22 h 406"/>
                <a:gd name="T70" fmla="*/ 1074 w 1478"/>
                <a:gd name="T71" fmla="*/ 42 h 406"/>
                <a:gd name="T72" fmla="*/ 1074 w 1478"/>
                <a:gd name="T73" fmla="*/ 52 h 406"/>
                <a:gd name="T74" fmla="*/ 1076 w 1478"/>
                <a:gd name="T75" fmla="*/ 60 h 406"/>
                <a:gd name="T76" fmla="*/ 1314 w 1478"/>
                <a:gd name="T77" fmla="*/ 60 h 406"/>
                <a:gd name="T78" fmla="*/ 1328 w 1478"/>
                <a:gd name="T79" fmla="*/ 60 h 406"/>
                <a:gd name="T80" fmla="*/ 1356 w 1478"/>
                <a:gd name="T81" fmla="*/ 64 h 406"/>
                <a:gd name="T82" fmla="*/ 1394 w 1478"/>
                <a:gd name="T83" fmla="*/ 78 h 406"/>
                <a:gd name="T84" fmla="*/ 1432 w 1478"/>
                <a:gd name="T85" fmla="*/ 104 h 406"/>
                <a:gd name="T86" fmla="*/ 1440 w 1478"/>
                <a:gd name="T87" fmla="*/ 112 h 406"/>
                <a:gd name="T88" fmla="*/ 1456 w 1478"/>
                <a:gd name="T89" fmla="*/ 134 h 406"/>
                <a:gd name="T90" fmla="*/ 1470 w 1478"/>
                <a:gd name="T91" fmla="*/ 164 h 406"/>
                <a:gd name="T92" fmla="*/ 1478 w 1478"/>
                <a:gd name="T93" fmla="*/ 202 h 406"/>
                <a:gd name="T94" fmla="*/ 1478 w 1478"/>
                <a:gd name="T95" fmla="*/ 226 h 406"/>
                <a:gd name="T96" fmla="*/ 1474 w 1478"/>
                <a:gd name="T97" fmla="*/ 272 h 406"/>
                <a:gd name="T98" fmla="*/ 1460 w 1478"/>
                <a:gd name="T99" fmla="*/ 310 h 406"/>
                <a:gd name="T100" fmla="*/ 1440 w 1478"/>
                <a:gd name="T101" fmla="*/ 340 h 406"/>
                <a:gd name="T102" fmla="*/ 1414 w 1478"/>
                <a:gd name="T103" fmla="*/ 364 h 406"/>
                <a:gd name="T104" fmla="*/ 1386 w 1478"/>
                <a:gd name="T105" fmla="*/ 382 h 406"/>
                <a:gd name="T106" fmla="*/ 1356 w 1478"/>
                <a:gd name="T107" fmla="*/ 394 h 406"/>
                <a:gd name="T108" fmla="*/ 1302 w 1478"/>
                <a:gd name="T109" fmla="*/ 406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78" h="406">
                  <a:moveTo>
                    <a:pt x="52" y="406"/>
                  </a:moveTo>
                  <a:lnTo>
                    <a:pt x="52" y="406"/>
                  </a:lnTo>
                  <a:lnTo>
                    <a:pt x="42" y="404"/>
                  </a:lnTo>
                  <a:lnTo>
                    <a:pt x="32" y="402"/>
                  </a:lnTo>
                  <a:lnTo>
                    <a:pt x="22" y="396"/>
                  </a:lnTo>
                  <a:lnTo>
                    <a:pt x="14" y="390"/>
                  </a:lnTo>
                  <a:lnTo>
                    <a:pt x="8" y="382"/>
                  </a:lnTo>
                  <a:lnTo>
                    <a:pt x="4" y="374"/>
                  </a:lnTo>
                  <a:lnTo>
                    <a:pt x="0" y="364"/>
                  </a:lnTo>
                  <a:lnTo>
                    <a:pt x="0" y="352"/>
                  </a:lnTo>
                  <a:lnTo>
                    <a:pt x="0" y="352"/>
                  </a:lnTo>
                  <a:lnTo>
                    <a:pt x="0" y="342"/>
                  </a:lnTo>
                  <a:lnTo>
                    <a:pt x="4" y="332"/>
                  </a:lnTo>
                  <a:lnTo>
                    <a:pt x="8" y="324"/>
                  </a:lnTo>
                  <a:lnTo>
                    <a:pt x="14" y="316"/>
                  </a:lnTo>
                  <a:lnTo>
                    <a:pt x="22" y="310"/>
                  </a:lnTo>
                  <a:lnTo>
                    <a:pt x="32" y="304"/>
                  </a:lnTo>
                  <a:lnTo>
                    <a:pt x="42" y="302"/>
                  </a:lnTo>
                  <a:lnTo>
                    <a:pt x="52" y="300"/>
                  </a:lnTo>
                  <a:lnTo>
                    <a:pt x="1300" y="300"/>
                  </a:lnTo>
                  <a:lnTo>
                    <a:pt x="1300" y="300"/>
                  </a:lnTo>
                  <a:lnTo>
                    <a:pt x="1316" y="296"/>
                  </a:lnTo>
                  <a:lnTo>
                    <a:pt x="1330" y="292"/>
                  </a:lnTo>
                  <a:lnTo>
                    <a:pt x="1342" y="286"/>
                  </a:lnTo>
                  <a:lnTo>
                    <a:pt x="1354" y="276"/>
                  </a:lnTo>
                  <a:lnTo>
                    <a:pt x="1364" y="264"/>
                  </a:lnTo>
                  <a:lnTo>
                    <a:pt x="1368" y="256"/>
                  </a:lnTo>
                  <a:lnTo>
                    <a:pt x="1372" y="246"/>
                  </a:lnTo>
                  <a:lnTo>
                    <a:pt x="1374" y="236"/>
                  </a:lnTo>
                  <a:lnTo>
                    <a:pt x="1374" y="226"/>
                  </a:lnTo>
                  <a:lnTo>
                    <a:pt x="1374" y="226"/>
                  </a:lnTo>
                  <a:lnTo>
                    <a:pt x="1374" y="210"/>
                  </a:lnTo>
                  <a:lnTo>
                    <a:pt x="1370" y="198"/>
                  </a:lnTo>
                  <a:lnTo>
                    <a:pt x="1366" y="188"/>
                  </a:lnTo>
                  <a:lnTo>
                    <a:pt x="1360" y="180"/>
                  </a:lnTo>
                  <a:lnTo>
                    <a:pt x="1360" y="180"/>
                  </a:lnTo>
                  <a:lnTo>
                    <a:pt x="1348" y="172"/>
                  </a:lnTo>
                  <a:lnTo>
                    <a:pt x="1336" y="168"/>
                  </a:lnTo>
                  <a:lnTo>
                    <a:pt x="1326" y="166"/>
                  </a:lnTo>
                  <a:lnTo>
                    <a:pt x="1318" y="166"/>
                  </a:lnTo>
                  <a:lnTo>
                    <a:pt x="1084" y="166"/>
                  </a:lnTo>
                  <a:lnTo>
                    <a:pt x="1084" y="166"/>
                  </a:lnTo>
                  <a:lnTo>
                    <a:pt x="1072" y="166"/>
                  </a:lnTo>
                  <a:lnTo>
                    <a:pt x="1052" y="162"/>
                  </a:lnTo>
                  <a:lnTo>
                    <a:pt x="1040" y="158"/>
                  </a:lnTo>
                  <a:lnTo>
                    <a:pt x="1028" y="152"/>
                  </a:lnTo>
                  <a:lnTo>
                    <a:pt x="1014" y="146"/>
                  </a:lnTo>
                  <a:lnTo>
                    <a:pt x="1002" y="134"/>
                  </a:lnTo>
                  <a:lnTo>
                    <a:pt x="1002" y="134"/>
                  </a:lnTo>
                  <a:lnTo>
                    <a:pt x="990" y="122"/>
                  </a:lnTo>
                  <a:lnTo>
                    <a:pt x="980" y="104"/>
                  </a:lnTo>
                  <a:lnTo>
                    <a:pt x="976" y="94"/>
                  </a:lnTo>
                  <a:lnTo>
                    <a:pt x="972" y="80"/>
                  </a:lnTo>
                  <a:lnTo>
                    <a:pt x="970" y="68"/>
                  </a:lnTo>
                  <a:lnTo>
                    <a:pt x="970" y="52"/>
                  </a:lnTo>
                  <a:lnTo>
                    <a:pt x="970" y="52"/>
                  </a:lnTo>
                  <a:lnTo>
                    <a:pt x="970" y="42"/>
                  </a:lnTo>
                  <a:lnTo>
                    <a:pt x="974" y="32"/>
                  </a:lnTo>
                  <a:lnTo>
                    <a:pt x="978" y="22"/>
                  </a:lnTo>
                  <a:lnTo>
                    <a:pt x="984" y="14"/>
                  </a:lnTo>
                  <a:lnTo>
                    <a:pt x="992" y="8"/>
                  </a:lnTo>
                  <a:lnTo>
                    <a:pt x="1002" y="4"/>
                  </a:lnTo>
                  <a:lnTo>
                    <a:pt x="1012" y="0"/>
                  </a:lnTo>
                  <a:lnTo>
                    <a:pt x="1022" y="0"/>
                  </a:lnTo>
                  <a:lnTo>
                    <a:pt x="1022" y="0"/>
                  </a:lnTo>
                  <a:lnTo>
                    <a:pt x="1032" y="0"/>
                  </a:lnTo>
                  <a:lnTo>
                    <a:pt x="1042" y="4"/>
                  </a:lnTo>
                  <a:lnTo>
                    <a:pt x="1052" y="8"/>
                  </a:lnTo>
                  <a:lnTo>
                    <a:pt x="1060" y="14"/>
                  </a:lnTo>
                  <a:lnTo>
                    <a:pt x="1066" y="22"/>
                  </a:lnTo>
                  <a:lnTo>
                    <a:pt x="1070" y="32"/>
                  </a:lnTo>
                  <a:lnTo>
                    <a:pt x="1074" y="42"/>
                  </a:lnTo>
                  <a:lnTo>
                    <a:pt x="1074" y="52"/>
                  </a:lnTo>
                  <a:lnTo>
                    <a:pt x="1074" y="52"/>
                  </a:lnTo>
                  <a:lnTo>
                    <a:pt x="1076" y="60"/>
                  </a:lnTo>
                  <a:lnTo>
                    <a:pt x="1076" y="60"/>
                  </a:lnTo>
                  <a:lnTo>
                    <a:pt x="1082" y="60"/>
                  </a:lnTo>
                  <a:lnTo>
                    <a:pt x="1314" y="60"/>
                  </a:lnTo>
                  <a:lnTo>
                    <a:pt x="1314" y="60"/>
                  </a:lnTo>
                  <a:lnTo>
                    <a:pt x="1328" y="60"/>
                  </a:lnTo>
                  <a:lnTo>
                    <a:pt x="1340" y="62"/>
                  </a:lnTo>
                  <a:lnTo>
                    <a:pt x="1356" y="64"/>
                  </a:lnTo>
                  <a:lnTo>
                    <a:pt x="1374" y="70"/>
                  </a:lnTo>
                  <a:lnTo>
                    <a:pt x="1394" y="78"/>
                  </a:lnTo>
                  <a:lnTo>
                    <a:pt x="1412" y="88"/>
                  </a:lnTo>
                  <a:lnTo>
                    <a:pt x="1432" y="104"/>
                  </a:lnTo>
                  <a:lnTo>
                    <a:pt x="1432" y="104"/>
                  </a:lnTo>
                  <a:lnTo>
                    <a:pt x="1440" y="112"/>
                  </a:lnTo>
                  <a:lnTo>
                    <a:pt x="1448" y="122"/>
                  </a:lnTo>
                  <a:lnTo>
                    <a:pt x="1456" y="134"/>
                  </a:lnTo>
                  <a:lnTo>
                    <a:pt x="1464" y="148"/>
                  </a:lnTo>
                  <a:lnTo>
                    <a:pt x="1470" y="164"/>
                  </a:lnTo>
                  <a:lnTo>
                    <a:pt x="1474" y="182"/>
                  </a:lnTo>
                  <a:lnTo>
                    <a:pt x="1478" y="202"/>
                  </a:lnTo>
                  <a:lnTo>
                    <a:pt x="1478" y="226"/>
                  </a:lnTo>
                  <a:lnTo>
                    <a:pt x="1478" y="226"/>
                  </a:lnTo>
                  <a:lnTo>
                    <a:pt x="1478" y="250"/>
                  </a:lnTo>
                  <a:lnTo>
                    <a:pt x="1474" y="272"/>
                  </a:lnTo>
                  <a:lnTo>
                    <a:pt x="1468" y="292"/>
                  </a:lnTo>
                  <a:lnTo>
                    <a:pt x="1460" y="310"/>
                  </a:lnTo>
                  <a:lnTo>
                    <a:pt x="1450" y="326"/>
                  </a:lnTo>
                  <a:lnTo>
                    <a:pt x="1440" y="340"/>
                  </a:lnTo>
                  <a:lnTo>
                    <a:pt x="1426" y="352"/>
                  </a:lnTo>
                  <a:lnTo>
                    <a:pt x="1414" y="364"/>
                  </a:lnTo>
                  <a:lnTo>
                    <a:pt x="1400" y="374"/>
                  </a:lnTo>
                  <a:lnTo>
                    <a:pt x="1386" y="382"/>
                  </a:lnTo>
                  <a:lnTo>
                    <a:pt x="1370" y="388"/>
                  </a:lnTo>
                  <a:lnTo>
                    <a:pt x="1356" y="394"/>
                  </a:lnTo>
                  <a:lnTo>
                    <a:pt x="1328" y="402"/>
                  </a:lnTo>
                  <a:lnTo>
                    <a:pt x="1302" y="406"/>
                  </a:lnTo>
                  <a:lnTo>
                    <a:pt x="52" y="406"/>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3" name="Freeform 15"/>
            <p:cNvSpPr>
              <a:spLocks noEditPoints="1"/>
            </p:cNvSpPr>
            <p:nvPr/>
          </p:nvSpPr>
          <p:spPr bwMode="auto">
            <a:xfrm>
              <a:off x="6892717" y="3505013"/>
              <a:ext cx="208337" cy="208337"/>
            </a:xfrm>
            <a:custGeom>
              <a:avLst/>
              <a:gdLst>
                <a:gd name="T0" fmla="*/ 172 w 344"/>
                <a:gd name="T1" fmla="*/ 344 h 344"/>
                <a:gd name="T2" fmla="*/ 172 w 344"/>
                <a:gd name="T3" fmla="*/ 344 h 344"/>
                <a:gd name="T4" fmla="*/ 142 w 344"/>
                <a:gd name="T5" fmla="*/ 334 h 344"/>
                <a:gd name="T6" fmla="*/ 124 w 344"/>
                <a:gd name="T7" fmla="*/ 312 h 344"/>
                <a:gd name="T8" fmla="*/ 118 w 344"/>
                <a:gd name="T9" fmla="*/ 300 h 344"/>
                <a:gd name="T10" fmla="*/ 102 w 344"/>
                <a:gd name="T11" fmla="*/ 278 h 344"/>
                <a:gd name="T12" fmla="*/ 72 w 344"/>
                <a:gd name="T13" fmla="*/ 248 h 344"/>
                <a:gd name="T14" fmla="*/ 28 w 344"/>
                <a:gd name="T15" fmla="*/ 218 h 344"/>
                <a:gd name="T16" fmla="*/ 16 w 344"/>
                <a:gd name="T17" fmla="*/ 210 h 344"/>
                <a:gd name="T18" fmla="*/ 2 w 344"/>
                <a:gd name="T19" fmla="*/ 186 h 344"/>
                <a:gd name="T20" fmla="*/ 0 w 344"/>
                <a:gd name="T21" fmla="*/ 172 h 344"/>
                <a:gd name="T22" fmla="*/ 8 w 344"/>
                <a:gd name="T23" fmla="*/ 144 h 344"/>
                <a:gd name="T24" fmla="*/ 30 w 344"/>
                <a:gd name="T25" fmla="*/ 124 h 344"/>
                <a:gd name="T26" fmla="*/ 54 w 344"/>
                <a:gd name="T27" fmla="*/ 112 h 344"/>
                <a:gd name="T28" fmla="*/ 90 w 344"/>
                <a:gd name="T29" fmla="*/ 82 h 344"/>
                <a:gd name="T30" fmla="*/ 112 w 344"/>
                <a:gd name="T31" fmla="*/ 54 h 344"/>
                <a:gd name="T32" fmla="*/ 124 w 344"/>
                <a:gd name="T33" fmla="*/ 34 h 344"/>
                <a:gd name="T34" fmla="*/ 126 w 344"/>
                <a:gd name="T35" fmla="*/ 26 h 344"/>
                <a:gd name="T36" fmla="*/ 142 w 344"/>
                <a:gd name="T37" fmla="*/ 10 h 344"/>
                <a:gd name="T38" fmla="*/ 164 w 344"/>
                <a:gd name="T39" fmla="*/ 2 h 344"/>
                <a:gd name="T40" fmla="*/ 172 w 344"/>
                <a:gd name="T41" fmla="*/ 0 h 344"/>
                <a:gd name="T42" fmla="*/ 172 w 344"/>
                <a:gd name="T43" fmla="*/ 0 h 344"/>
                <a:gd name="T44" fmla="*/ 188 w 344"/>
                <a:gd name="T45" fmla="*/ 2 h 344"/>
                <a:gd name="T46" fmla="*/ 214 w 344"/>
                <a:gd name="T47" fmla="*/ 20 h 344"/>
                <a:gd name="T48" fmla="*/ 222 w 344"/>
                <a:gd name="T49" fmla="*/ 34 h 344"/>
                <a:gd name="T50" fmla="*/ 226 w 344"/>
                <a:gd name="T51" fmla="*/ 44 h 344"/>
                <a:gd name="T52" fmla="*/ 242 w 344"/>
                <a:gd name="T53" fmla="*/ 68 h 344"/>
                <a:gd name="T54" fmla="*/ 270 w 344"/>
                <a:gd name="T55" fmla="*/ 96 h 344"/>
                <a:gd name="T56" fmla="*/ 314 w 344"/>
                <a:gd name="T57" fmla="*/ 124 h 344"/>
                <a:gd name="T58" fmla="*/ 328 w 344"/>
                <a:gd name="T59" fmla="*/ 134 h 344"/>
                <a:gd name="T60" fmla="*/ 342 w 344"/>
                <a:gd name="T61" fmla="*/ 160 h 344"/>
                <a:gd name="T62" fmla="*/ 344 w 344"/>
                <a:gd name="T63" fmla="*/ 176 h 344"/>
                <a:gd name="T64" fmla="*/ 340 w 344"/>
                <a:gd name="T65" fmla="*/ 190 h 344"/>
                <a:gd name="T66" fmla="*/ 322 w 344"/>
                <a:gd name="T67" fmla="*/ 214 h 344"/>
                <a:gd name="T68" fmla="*/ 308 w 344"/>
                <a:gd name="T69" fmla="*/ 222 h 344"/>
                <a:gd name="T70" fmla="*/ 276 w 344"/>
                <a:gd name="T71" fmla="*/ 240 h 344"/>
                <a:gd name="T72" fmla="*/ 250 w 344"/>
                <a:gd name="T73" fmla="*/ 266 h 344"/>
                <a:gd name="T74" fmla="*/ 232 w 344"/>
                <a:gd name="T75" fmla="*/ 292 h 344"/>
                <a:gd name="T76" fmla="*/ 220 w 344"/>
                <a:gd name="T77" fmla="*/ 312 h 344"/>
                <a:gd name="T78" fmla="*/ 200 w 344"/>
                <a:gd name="T79" fmla="*/ 336 h 344"/>
                <a:gd name="T80" fmla="*/ 172 w 344"/>
                <a:gd name="T81" fmla="*/ 344 h 344"/>
                <a:gd name="T82" fmla="*/ 146 w 344"/>
                <a:gd name="T83" fmla="*/ 172 h 344"/>
                <a:gd name="T84" fmla="*/ 170 w 344"/>
                <a:gd name="T85" fmla="*/ 196 h 344"/>
                <a:gd name="T86" fmla="*/ 196 w 344"/>
                <a:gd name="T87" fmla="*/ 170 h 344"/>
                <a:gd name="T88" fmla="*/ 172 w 344"/>
                <a:gd name="T89" fmla="*/ 148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2"/>
                  </a:lnTo>
                  <a:lnTo>
                    <a:pt x="124" y="312"/>
                  </a:lnTo>
                  <a:lnTo>
                    <a:pt x="118" y="300"/>
                  </a:lnTo>
                  <a:lnTo>
                    <a:pt x="112" y="290"/>
                  </a:lnTo>
                  <a:lnTo>
                    <a:pt x="102" y="278"/>
                  </a:lnTo>
                  <a:lnTo>
                    <a:pt x="90" y="264"/>
                  </a:lnTo>
                  <a:lnTo>
                    <a:pt x="72" y="248"/>
                  </a:lnTo>
                  <a:lnTo>
                    <a:pt x="52" y="232"/>
                  </a:lnTo>
                  <a:lnTo>
                    <a:pt x="28" y="218"/>
                  </a:lnTo>
                  <a:lnTo>
                    <a:pt x="28" y="218"/>
                  </a:lnTo>
                  <a:lnTo>
                    <a:pt x="16" y="210"/>
                  </a:lnTo>
                  <a:lnTo>
                    <a:pt x="8" y="198"/>
                  </a:lnTo>
                  <a:lnTo>
                    <a:pt x="2" y="186"/>
                  </a:lnTo>
                  <a:lnTo>
                    <a:pt x="0" y="172"/>
                  </a:lnTo>
                  <a:lnTo>
                    <a:pt x="0" y="172"/>
                  </a:lnTo>
                  <a:lnTo>
                    <a:pt x="2" y="156"/>
                  </a:lnTo>
                  <a:lnTo>
                    <a:pt x="8" y="144"/>
                  </a:lnTo>
                  <a:lnTo>
                    <a:pt x="18" y="132"/>
                  </a:lnTo>
                  <a:lnTo>
                    <a:pt x="30" y="124"/>
                  </a:lnTo>
                  <a:lnTo>
                    <a:pt x="30" y="124"/>
                  </a:lnTo>
                  <a:lnTo>
                    <a:pt x="54" y="112"/>
                  </a:lnTo>
                  <a:lnTo>
                    <a:pt x="74" y="96"/>
                  </a:lnTo>
                  <a:lnTo>
                    <a:pt x="90" y="82"/>
                  </a:lnTo>
                  <a:lnTo>
                    <a:pt x="102" y="68"/>
                  </a:lnTo>
                  <a:lnTo>
                    <a:pt x="112" y="54"/>
                  </a:lnTo>
                  <a:lnTo>
                    <a:pt x="118" y="44"/>
                  </a:lnTo>
                  <a:lnTo>
                    <a:pt x="124" y="34"/>
                  </a:lnTo>
                  <a:lnTo>
                    <a:pt x="124" y="34"/>
                  </a:lnTo>
                  <a:lnTo>
                    <a:pt x="126" y="26"/>
                  </a:lnTo>
                  <a:lnTo>
                    <a:pt x="130" y="20"/>
                  </a:lnTo>
                  <a:lnTo>
                    <a:pt x="142" y="10"/>
                  </a:lnTo>
                  <a:lnTo>
                    <a:pt x="156" y="2"/>
                  </a:lnTo>
                  <a:lnTo>
                    <a:pt x="164" y="2"/>
                  </a:lnTo>
                  <a:lnTo>
                    <a:pt x="172" y="0"/>
                  </a:lnTo>
                  <a:lnTo>
                    <a:pt x="172" y="0"/>
                  </a:lnTo>
                  <a:lnTo>
                    <a:pt x="172" y="0"/>
                  </a:lnTo>
                  <a:lnTo>
                    <a:pt x="172" y="0"/>
                  </a:lnTo>
                  <a:lnTo>
                    <a:pt x="180" y="2"/>
                  </a:lnTo>
                  <a:lnTo>
                    <a:pt x="188" y="2"/>
                  </a:lnTo>
                  <a:lnTo>
                    <a:pt x="202" y="10"/>
                  </a:lnTo>
                  <a:lnTo>
                    <a:pt x="214" y="20"/>
                  </a:lnTo>
                  <a:lnTo>
                    <a:pt x="218" y="28"/>
                  </a:lnTo>
                  <a:lnTo>
                    <a:pt x="222" y="34"/>
                  </a:lnTo>
                  <a:lnTo>
                    <a:pt x="222" y="34"/>
                  </a:lnTo>
                  <a:lnTo>
                    <a:pt x="226" y="44"/>
                  </a:lnTo>
                  <a:lnTo>
                    <a:pt x="232" y="56"/>
                  </a:lnTo>
                  <a:lnTo>
                    <a:pt x="242" y="68"/>
                  </a:lnTo>
                  <a:lnTo>
                    <a:pt x="254" y="82"/>
                  </a:lnTo>
                  <a:lnTo>
                    <a:pt x="270" y="96"/>
                  </a:lnTo>
                  <a:lnTo>
                    <a:pt x="290" y="112"/>
                  </a:lnTo>
                  <a:lnTo>
                    <a:pt x="314" y="124"/>
                  </a:lnTo>
                  <a:lnTo>
                    <a:pt x="314" y="124"/>
                  </a:lnTo>
                  <a:lnTo>
                    <a:pt x="328" y="134"/>
                  </a:lnTo>
                  <a:lnTo>
                    <a:pt x="336" y="146"/>
                  </a:lnTo>
                  <a:lnTo>
                    <a:pt x="342" y="160"/>
                  </a:lnTo>
                  <a:lnTo>
                    <a:pt x="344" y="176"/>
                  </a:lnTo>
                  <a:lnTo>
                    <a:pt x="344" y="176"/>
                  </a:lnTo>
                  <a:lnTo>
                    <a:pt x="342" y="184"/>
                  </a:lnTo>
                  <a:lnTo>
                    <a:pt x="340" y="190"/>
                  </a:lnTo>
                  <a:lnTo>
                    <a:pt x="334" y="204"/>
                  </a:lnTo>
                  <a:lnTo>
                    <a:pt x="322" y="214"/>
                  </a:lnTo>
                  <a:lnTo>
                    <a:pt x="308" y="222"/>
                  </a:lnTo>
                  <a:lnTo>
                    <a:pt x="308" y="222"/>
                  </a:lnTo>
                  <a:lnTo>
                    <a:pt x="292" y="230"/>
                  </a:lnTo>
                  <a:lnTo>
                    <a:pt x="276" y="240"/>
                  </a:lnTo>
                  <a:lnTo>
                    <a:pt x="262" y="252"/>
                  </a:lnTo>
                  <a:lnTo>
                    <a:pt x="250" y="266"/>
                  </a:lnTo>
                  <a:lnTo>
                    <a:pt x="240" y="278"/>
                  </a:lnTo>
                  <a:lnTo>
                    <a:pt x="232" y="292"/>
                  </a:lnTo>
                  <a:lnTo>
                    <a:pt x="220" y="312"/>
                  </a:lnTo>
                  <a:lnTo>
                    <a:pt x="220" y="312"/>
                  </a:lnTo>
                  <a:lnTo>
                    <a:pt x="212" y="326"/>
                  </a:lnTo>
                  <a:lnTo>
                    <a:pt x="200" y="336"/>
                  </a:lnTo>
                  <a:lnTo>
                    <a:pt x="188" y="342"/>
                  </a:lnTo>
                  <a:lnTo>
                    <a:pt x="172" y="344"/>
                  </a:lnTo>
                  <a:lnTo>
                    <a:pt x="172" y="344"/>
                  </a:lnTo>
                  <a:close/>
                  <a:moveTo>
                    <a:pt x="146" y="172"/>
                  </a:moveTo>
                  <a:lnTo>
                    <a:pt x="146" y="172"/>
                  </a:lnTo>
                  <a:lnTo>
                    <a:pt x="170" y="196"/>
                  </a:lnTo>
                  <a:lnTo>
                    <a:pt x="170" y="196"/>
                  </a:lnTo>
                  <a:lnTo>
                    <a:pt x="196" y="170"/>
                  </a:lnTo>
                  <a:lnTo>
                    <a:pt x="196" y="170"/>
                  </a:lnTo>
                  <a:lnTo>
                    <a:pt x="172" y="148"/>
                  </a:lnTo>
                  <a:lnTo>
                    <a:pt x="172" y="148"/>
                  </a:lnTo>
                  <a:lnTo>
                    <a:pt x="146" y="172"/>
                  </a:lnTo>
                  <a:lnTo>
                    <a:pt x="146" y="172"/>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4" name="Freeform 18"/>
            <p:cNvSpPr>
              <a:spLocks/>
            </p:cNvSpPr>
            <p:nvPr/>
          </p:nvSpPr>
          <p:spPr bwMode="auto">
            <a:xfrm>
              <a:off x="6965393" y="3268818"/>
              <a:ext cx="64197" cy="213182"/>
            </a:xfrm>
            <a:custGeom>
              <a:avLst/>
              <a:gdLst>
                <a:gd name="T0" fmla="*/ 52 w 106"/>
                <a:gd name="T1" fmla="*/ 352 h 352"/>
                <a:gd name="T2" fmla="*/ 52 w 106"/>
                <a:gd name="T3" fmla="*/ 352 h 352"/>
                <a:gd name="T4" fmla="*/ 52 w 106"/>
                <a:gd name="T5" fmla="*/ 352 h 352"/>
                <a:gd name="T6" fmla="*/ 52 w 106"/>
                <a:gd name="T7" fmla="*/ 352 h 352"/>
                <a:gd name="T8" fmla="*/ 40 w 106"/>
                <a:gd name="T9" fmla="*/ 352 h 352"/>
                <a:gd name="T10" fmla="*/ 32 w 106"/>
                <a:gd name="T11" fmla="*/ 348 h 352"/>
                <a:gd name="T12" fmla="*/ 22 w 106"/>
                <a:gd name="T13" fmla="*/ 342 h 352"/>
                <a:gd name="T14" fmla="*/ 14 w 106"/>
                <a:gd name="T15" fmla="*/ 336 h 352"/>
                <a:gd name="T16" fmla="*/ 8 w 106"/>
                <a:gd name="T17" fmla="*/ 328 h 352"/>
                <a:gd name="T18" fmla="*/ 4 w 106"/>
                <a:gd name="T19" fmla="*/ 320 h 352"/>
                <a:gd name="T20" fmla="*/ 0 w 106"/>
                <a:gd name="T21" fmla="*/ 310 h 352"/>
                <a:gd name="T22" fmla="*/ 0 w 106"/>
                <a:gd name="T23" fmla="*/ 300 h 352"/>
                <a:gd name="T24" fmla="*/ 0 w 106"/>
                <a:gd name="T25" fmla="*/ 300 h 352"/>
                <a:gd name="T26" fmla="*/ 0 w 106"/>
                <a:gd name="T27" fmla="*/ 134 h 352"/>
                <a:gd name="T28" fmla="*/ 0 w 106"/>
                <a:gd name="T29" fmla="*/ 44 h 352"/>
                <a:gd name="T30" fmla="*/ 52 w 106"/>
                <a:gd name="T31" fmla="*/ 36 h 352"/>
                <a:gd name="T32" fmla="*/ 90 w 106"/>
                <a:gd name="T33" fmla="*/ 0 h 352"/>
                <a:gd name="T34" fmla="*/ 90 w 106"/>
                <a:gd name="T35" fmla="*/ 0 h 352"/>
                <a:gd name="T36" fmla="*/ 96 w 106"/>
                <a:gd name="T37" fmla="*/ 6 h 352"/>
                <a:gd name="T38" fmla="*/ 100 w 106"/>
                <a:gd name="T39" fmla="*/ 16 h 352"/>
                <a:gd name="T40" fmla="*/ 104 w 106"/>
                <a:gd name="T41" fmla="*/ 28 h 352"/>
                <a:gd name="T42" fmla="*/ 106 w 106"/>
                <a:gd name="T43" fmla="*/ 52 h 352"/>
                <a:gd name="T44" fmla="*/ 106 w 106"/>
                <a:gd name="T45" fmla="*/ 138 h 352"/>
                <a:gd name="T46" fmla="*/ 104 w 106"/>
                <a:gd name="T47" fmla="*/ 300 h 352"/>
                <a:gd name="T48" fmla="*/ 104 w 106"/>
                <a:gd name="T49" fmla="*/ 300 h 352"/>
                <a:gd name="T50" fmla="*/ 104 w 106"/>
                <a:gd name="T51" fmla="*/ 310 h 352"/>
                <a:gd name="T52" fmla="*/ 100 w 106"/>
                <a:gd name="T53" fmla="*/ 320 h 352"/>
                <a:gd name="T54" fmla="*/ 96 w 106"/>
                <a:gd name="T55" fmla="*/ 330 h 352"/>
                <a:gd name="T56" fmla="*/ 88 w 106"/>
                <a:gd name="T57" fmla="*/ 338 h 352"/>
                <a:gd name="T58" fmla="*/ 82 w 106"/>
                <a:gd name="T59" fmla="*/ 344 h 352"/>
                <a:gd name="T60" fmla="*/ 72 w 106"/>
                <a:gd name="T61" fmla="*/ 348 h 352"/>
                <a:gd name="T62" fmla="*/ 62 w 106"/>
                <a:gd name="T63" fmla="*/ 352 h 352"/>
                <a:gd name="T64" fmla="*/ 52 w 106"/>
                <a:gd name="T65" fmla="*/ 352 h 352"/>
                <a:gd name="T66" fmla="*/ 52 w 106"/>
                <a:gd name="T67" fmla="*/ 352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 h="352">
                  <a:moveTo>
                    <a:pt x="52" y="352"/>
                  </a:moveTo>
                  <a:lnTo>
                    <a:pt x="52" y="352"/>
                  </a:lnTo>
                  <a:lnTo>
                    <a:pt x="52" y="352"/>
                  </a:lnTo>
                  <a:lnTo>
                    <a:pt x="52" y="352"/>
                  </a:lnTo>
                  <a:lnTo>
                    <a:pt x="40" y="352"/>
                  </a:lnTo>
                  <a:lnTo>
                    <a:pt x="32" y="348"/>
                  </a:lnTo>
                  <a:lnTo>
                    <a:pt x="22" y="342"/>
                  </a:lnTo>
                  <a:lnTo>
                    <a:pt x="14" y="336"/>
                  </a:lnTo>
                  <a:lnTo>
                    <a:pt x="8" y="328"/>
                  </a:lnTo>
                  <a:lnTo>
                    <a:pt x="4" y="320"/>
                  </a:lnTo>
                  <a:lnTo>
                    <a:pt x="0" y="310"/>
                  </a:lnTo>
                  <a:lnTo>
                    <a:pt x="0" y="300"/>
                  </a:lnTo>
                  <a:lnTo>
                    <a:pt x="0" y="300"/>
                  </a:lnTo>
                  <a:lnTo>
                    <a:pt x="0" y="134"/>
                  </a:lnTo>
                  <a:lnTo>
                    <a:pt x="0" y="44"/>
                  </a:lnTo>
                  <a:lnTo>
                    <a:pt x="52" y="36"/>
                  </a:lnTo>
                  <a:lnTo>
                    <a:pt x="90" y="0"/>
                  </a:lnTo>
                  <a:lnTo>
                    <a:pt x="90" y="0"/>
                  </a:lnTo>
                  <a:lnTo>
                    <a:pt x="96" y="6"/>
                  </a:lnTo>
                  <a:lnTo>
                    <a:pt x="100" y="16"/>
                  </a:lnTo>
                  <a:lnTo>
                    <a:pt x="104" y="28"/>
                  </a:lnTo>
                  <a:lnTo>
                    <a:pt x="106" y="52"/>
                  </a:lnTo>
                  <a:lnTo>
                    <a:pt x="106" y="138"/>
                  </a:lnTo>
                  <a:lnTo>
                    <a:pt x="104" y="300"/>
                  </a:lnTo>
                  <a:lnTo>
                    <a:pt x="104" y="300"/>
                  </a:lnTo>
                  <a:lnTo>
                    <a:pt x="104" y="310"/>
                  </a:lnTo>
                  <a:lnTo>
                    <a:pt x="100" y="320"/>
                  </a:lnTo>
                  <a:lnTo>
                    <a:pt x="96" y="330"/>
                  </a:lnTo>
                  <a:lnTo>
                    <a:pt x="88" y="338"/>
                  </a:lnTo>
                  <a:lnTo>
                    <a:pt x="82" y="344"/>
                  </a:lnTo>
                  <a:lnTo>
                    <a:pt x="72" y="348"/>
                  </a:lnTo>
                  <a:lnTo>
                    <a:pt x="62" y="352"/>
                  </a:lnTo>
                  <a:lnTo>
                    <a:pt x="52" y="352"/>
                  </a:lnTo>
                  <a:lnTo>
                    <a:pt x="52" y="352"/>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5" name="Freeform 19"/>
            <p:cNvSpPr>
              <a:spLocks noEditPoints="1"/>
            </p:cNvSpPr>
            <p:nvPr/>
          </p:nvSpPr>
          <p:spPr bwMode="auto">
            <a:xfrm>
              <a:off x="5077386" y="3609182"/>
              <a:ext cx="186534" cy="185323"/>
            </a:xfrm>
            <a:custGeom>
              <a:avLst/>
              <a:gdLst>
                <a:gd name="T0" fmla="*/ 154 w 308"/>
                <a:gd name="T1" fmla="*/ 306 h 306"/>
                <a:gd name="T2" fmla="*/ 124 w 308"/>
                <a:gd name="T3" fmla="*/ 304 h 306"/>
                <a:gd name="T4" fmla="*/ 94 w 308"/>
                <a:gd name="T5" fmla="*/ 294 h 306"/>
                <a:gd name="T6" fmla="*/ 68 w 308"/>
                <a:gd name="T7" fmla="*/ 280 h 306"/>
                <a:gd name="T8" fmla="*/ 46 w 308"/>
                <a:gd name="T9" fmla="*/ 262 h 306"/>
                <a:gd name="T10" fmla="*/ 26 w 308"/>
                <a:gd name="T11" fmla="*/ 240 h 306"/>
                <a:gd name="T12" fmla="*/ 12 w 308"/>
                <a:gd name="T13" fmla="*/ 212 h 306"/>
                <a:gd name="T14" fmla="*/ 4 w 308"/>
                <a:gd name="T15" fmla="*/ 184 h 306"/>
                <a:gd name="T16" fmla="*/ 0 w 308"/>
                <a:gd name="T17" fmla="*/ 154 h 306"/>
                <a:gd name="T18" fmla="*/ 2 w 308"/>
                <a:gd name="T19" fmla="*/ 138 h 306"/>
                <a:gd name="T20" fmla="*/ 8 w 308"/>
                <a:gd name="T21" fmla="*/ 108 h 306"/>
                <a:gd name="T22" fmla="*/ 20 w 308"/>
                <a:gd name="T23" fmla="*/ 80 h 306"/>
                <a:gd name="T24" fmla="*/ 36 w 308"/>
                <a:gd name="T25" fmla="*/ 56 h 306"/>
                <a:gd name="T26" fmla="*/ 56 w 308"/>
                <a:gd name="T27" fmla="*/ 34 h 306"/>
                <a:gd name="T28" fmla="*/ 82 w 308"/>
                <a:gd name="T29" fmla="*/ 18 h 306"/>
                <a:gd name="T30" fmla="*/ 108 w 308"/>
                <a:gd name="T31" fmla="*/ 6 h 306"/>
                <a:gd name="T32" fmla="*/ 138 w 308"/>
                <a:gd name="T33" fmla="*/ 0 h 306"/>
                <a:gd name="T34" fmla="*/ 154 w 308"/>
                <a:gd name="T35" fmla="*/ 0 h 306"/>
                <a:gd name="T36" fmla="*/ 186 w 308"/>
                <a:gd name="T37" fmla="*/ 2 h 306"/>
                <a:gd name="T38" fmla="*/ 214 w 308"/>
                <a:gd name="T39" fmla="*/ 12 h 306"/>
                <a:gd name="T40" fmla="*/ 240 w 308"/>
                <a:gd name="T41" fmla="*/ 26 h 306"/>
                <a:gd name="T42" fmla="*/ 262 w 308"/>
                <a:gd name="T43" fmla="*/ 44 h 306"/>
                <a:gd name="T44" fmla="*/ 282 w 308"/>
                <a:gd name="T45" fmla="*/ 68 h 306"/>
                <a:gd name="T46" fmla="*/ 296 w 308"/>
                <a:gd name="T47" fmla="*/ 94 h 306"/>
                <a:gd name="T48" fmla="*/ 304 w 308"/>
                <a:gd name="T49" fmla="*/ 122 h 306"/>
                <a:gd name="T50" fmla="*/ 308 w 308"/>
                <a:gd name="T51" fmla="*/ 154 h 306"/>
                <a:gd name="T52" fmla="*/ 308 w 308"/>
                <a:gd name="T53" fmla="*/ 168 h 306"/>
                <a:gd name="T54" fmla="*/ 302 w 308"/>
                <a:gd name="T55" fmla="*/ 198 h 306"/>
                <a:gd name="T56" fmla="*/ 290 w 308"/>
                <a:gd name="T57" fmla="*/ 226 h 306"/>
                <a:gd name="T58" fmla="*/ 272 w 308"/>
                <a:gd name="T59" fmla="*/ 250 h 306"/>
                <a:gd name="T60" fmla="*/ 252 w 308"/>
                <a:gd name="T61" fmla="*/ 272 h 306"/>
                <a:gd name="T62" fmla="*/ 228 w 308"/>
                <a:gd name="T63" fmla="*/ 288 h 306"/>
                <a:gd name="T64" fmla="*/ 200 w 308"/>
                <a:gd name="T65" fmla="*/ 300 h 306"/>
                <a:gd name="T66" fmla="*/ 170 w 308"/>
                <a:gd name="T67" fmla="*/ 306 h 306"/>
                <a:gd name="T68" fmla="*/ 154 w 308"/>
                <a:gd name="T69" fmla="*/ 306 h 306"/>
                <a:gd name="T70" fmla="*/ 154 w 308"/>
                <a:gd name="T71" fmla="*/ 104 h 306"/>
                <a:gd name="T72" fmla="*/ 136 w 308"/>
                <a:gd name="T73" fmla="*/ 108 h 306"/>
                <a:gd name="T74" fmla="*/ 120 w 308"/>
                <a:gd name="T75" fmla="*/ 118 h 306"/>
                <a:gd name="T76" fmla="*/ 110 w 308"/>
                <a:gd name="T77" fmla="*/ 134 h 306"/>
                <a:gd name="T78" fmla="*/ 106 w 308"/>
                <a:gd name="T79" fmla="*/ 154 h 306"/>
                <a:gd name="T80" fmla="*/ 106 w 308"/>
                <a:gd name="T81" fmla="*/ 164 h 306"/>
                <a:gd name="T82" fmla="*/ 114 w 308"/>
                <a:gd name="T83" fmla="*/ 180 h 306"/>
                <a:gd name="T84" fmla="*/ 128 w 308"/>
                <a:gd name="T85" fmla="*/ 194 h 306"/>
                <a:gd name="T86" fmla="*/ 144 w 308"/>
                <a:gd name="T87" fmla="*/ 200 h 306"/>
                <a:gd name="T88" fmla="*/ 154 w 308"/>
                <a:gd name="T89" fmla="*/ 202 h 306"/>
                <a:gd name="T90" fmla="*/ 174 w 308"/>
                <a:gd name="T91" fmla="*/ 198 h 306"/>
                <a:gd name="T92" fmla="*/ 188 w 308"/>
                <a:gd name="T93" fmla="*/ 188 h 306"/>
                <a:gd name="T94" fmla="*/ 200 w 308"/>
                <a:gd name="T95" fmla="*/ 172 h 306"/>
                <a:gd name="T96" fmla="*/ 202 w 308"/>
                <a:gd name="T97" fmla="*/ 154 h 306"/>
                <a:gd name="T98" fmla="*/ 202 w 308"/>
                <a:gd name="T99" fmla="*/ 144 h 306"/>
                <a:gd name="T100" fmla="*/ 194 w 308"/>
                <a:gd name="T101" fmla="*/ 126 h 306"/>
                <a:gd name="T102" fmla="*/ 182 w 308"/>
                <a:gd name="T103" fmla="*/ 112 h 306"/>
                <a:gd name="T104" fmla="*/ 164 w 308"/>
                <a:gd name="T105" fmla="*/ 106 h 306"/>
                <a:gd name="T106" fmla="*/ 154 w 308"/>
                <a:gd name="T107" fmla="*/ 104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306">
                  <a:moveTo>
                    <a:pt x="154" y="306"/>
                  </a:moveTo>
                  <a:lnTo>
                    <a:pt x="154" y="306"/>
                  </a:lnTo>
                  <a:lnTo>
                    <a:pt x="138" y="306"/>
                  </a:lnTo>
                  <a:lnTo>
                    <a:pt x="124" y="304"/>
                  </a:lnTo>
                  <a:lnTo>
                    <a:pt x="108" y="300"/>
                  </a:lnTo>
                  <a:lnTo>
                    <a:pt x="94" y="294"/>
                  </a:lnTo>
                  <a:lnTo>
                    <a:pt x="82" y="288"/>
                  </a:lnTo>
                  <a:lnTo>
                    <a:pt x="68" y="280"/>
                  </a:lnTo>
                  <a:lnTo>
                    <a:pt x="56" y="272"/>
                  </a:lnTo>
                  <a:lnTo>
                    <a:pt x="46" y="262"/>
                  </a:lnTo>
                  <a:lnTo>
                    <a:pt x="36" y="250"/>
                  </a:lnTo>
                  <a:lnTo>
                    <a:pt x="26" y="240"/>
                  </a:lnTo>
                  <a:lnTo>
                    <a:pt x="20" y="226"/>
                  </a:lnTo>
                  <a:lnTo>
                    <a:pt x="12" y="212"/>
                  </a:lnTo>
                  <a:lnTo>
                    <a:pt x="8" y="198"/>
                  </a:lnTo>
                  <a:lnTo>
                    <a:pt x="4" y="184"/>
                  </a:lnTo>
                  <a:lnTo>
                    <a:pt x="2" y="168"/>
                  </a:lnTo>
                  <a:lnTo>
                    <a:pt x="0" y="154"/>
                  </a:lnTo>
                  <a:lnTo>
                    <a:pt x="0" y="154"/>
                  </a:lnTo>
                  <a:lnTo>
                    <a:pt x="2" y="138"/>
                  </a:lnTo>
                  <a:lnTo>
                    <a:pt x="4" y="122"/>
                  </a:lnTo>
                  <a:lnTo>
                    <a:pt x="8" y="108"/>
                  </a:lnTo>
                  <a:lnTo>
                    <a:pt x="12" y="94"/>
                  </a:lnTo>
                  <a:lnTo>
                    <a:pt x="20" y="80"/>
                  </a:lnTo>
                  <a:lnTo>
                    <a:pt x="26" y="68"/>
                  </a:lnTo>
                  <a:lnTo>
                    <a:pt x="36" y="56"/>
                  </a:lnTo>
                  <a:lnTo>
                    <a:pt x="46" y="44"/>
                  </a:lnTo>
                  <a:lnTo>
                    <a:pt x="56" y="34"/>
                  </a:lnTo>
                  <a:lnTo>
                    <a:pt x="68" y="26"/>
                  </a:lnTo>
                  <a:lnTo>
                    <a:pt x="82" y="18"/>
                  </a:lnTo>
                  <a:lnTo>
                    <a:pt x="94" y="12"/>
                  </a:lnTo>
                  <a:lnTo>
                    <a:pt x="108" y="6"/>
                  </a:lnTo>
                  <a:lnTo>
                    <a:pt x="124" y="2"/>
                  </a:lnTo>
                  <a:lnTo>
                    <a:pt x="138" y="0"/>
                  </a:lnTo>
                  <a:lnTo>
                    <a:pt x="154" y="0"/>
                  </a:lnTo>
                  <a:lnTo>
                    <a:pt x="154" y="0"/>
                  </a:lnTo>
                  <a:lnTo>
                    <a:pt x="170" y="0"/>
                  </a:lnTo>
                  <a:lnTo>
                    <a:pt x="186" y="2"/>
                  </a:lnTo>
                  <a:lnTo>
                    <a:pt x="200" y="6"/>
                  </a:lnTo>
                  <a:lnTo>
                    <a:pt x="214" y="12"/>
                  </a:lnTo>
                  <a:lnTo>
                    <a:pt x="228" y="18"/>
                  </a:lnTo>
                  <a:lnTo>
                    <a:pt x="240" y="26"/>
                  </a:lnTo>
                  <a:lnTo>
                    <a:pt x="252" y="34"/>
                  </a:lnTo>
                  <a:lnTo>
                    <a:pt x="262" y="44"/>
                  </a:lnTo>
                  <a:lnTo>
                    <a:pt x="272" y="56"/>
                  </a:lnTo>
                  <a:lnTo>
                    <a:pt x="282" y="68"/>
                  </a:lnTo>
                  <a:lnTo>
                    <a:pt x="290" y="80"/>
                  </a:lnTo>
                  <a:lnTo>
                    <a:pt x="296" y="94"/>
                  </a:lnTo>
                  <a:lnTo>
                    <a:pt x="302" y="108"/>
                  </a:lnTo>
                  <a:lnTo>
                    <a:pt x="304" y="122"/>
                  </a:lnTo>
                  <a:lnTo>
                    <a:pt x="308" y="138"/>
                  </a:lnTo>
                  <a:lnTo>
                    <a:pt x="308" y="154"/>
                  </a:lnTo>
                  <a:lnTo>
                    <a:pt x="308" y="154"/>
                  </a:lnTo>
                  <a:lnTo>
                    <a:pt x="308" y="168"/>
                  </a:lnTo>
                  <a:lnTo>
                    <a:pt x="304" y="184"/>
                  </a:lnTo>
                  <a:lnTo>
                    <a:pt x="302" y="198"/>
                  </a:lnTo>
                  <a:lnTo>
                    <a:pt x="296" y="212"/>
                  </a:lnTo>
                  <a:lnTo>
                    <a:pt x="290" y="226"/>
                  </a:lnTo>
                  <a:lnTo>
                    <a:pt x="282" y="240"/>
                  </a:lnTo>
                  <a:lnTo>
                    <a:pt x="272" y="250"/>
                  </a:lnTo>
                  <a:lnTo>
                    <a:pt x="262" y="262"/>
                  </a:lnTo>
                  <a:lnTo>
                    <a:pt x="252" y="272"/>
                  </a:lnTo>
                  <a:lnTo>
                    <a:pt x="240" y="280"/>
                  </a:lnTo>
                  <a:lnTo>
                    <a:pt x="228" y="288"/>
                  </a:lnTo>
                  <a:lnTo>
                    <a:pt x="214" y="294"/>
                  </a:lnTo>
                  <a:lnTo>
                    <a:pt x="200" y="300"/>
                  </a:lnTo>
                  <a:lnTo>
                    <a:pt x="186" y="304"/>
                  </a:lnTo>
                  <a:lnTo>
                    <a:pt x="170" y="306"/>
                  </a:lnTo>
                  <a:lnTo>
                    <a:pt x="154" y="306"/>
                  </a:lnTo>
                  <a:lnTo>
                    <a:pt x="154" y="306"/>
                  </a:lnTo>
                  <a:close/>
                  <a:moveTo>
                    <a:pt x="154" y="104"/>
                  </a:moveTo>
                  <a:lnTo>
                    <a:pt x="154" y="104"/>
                  </a:lnTo>
                  <a:lnTo>
                    <a:pt x="144" y="106"/>
                  </a:lnTo>
                  <a:lnTo>
                    <a:pt x="136" y="108"/>
                  </a:lnTo>
                  <a:lnTo>
                    <a:pt x="128" y="112"/>
                  </a:lnTo>
                  <a:lnTo>
                    <a:pt x="120" y="118"/>
                  </a:lnTo>
                  <a:lnTo>
                    <a:pt x="114" y="126"/>
                  </a:lnTo>
                  <a:lnTo>
                    <a:pt x="110" y="134"/>
                  </a:lnTo>
                  <a:lnTo>
                    <a:pt x="106" y="144"/>
                  </a:lnTo>
                  <a:lnTo>
                    <a:pt x="106" y="154"/>
                  </a:lnTo>
                  <a:lnTo>
                    <a:pt x="106" y="154"/>
                  </a:lnTo>
                  <a:lnTo>
                    <a:pt x="106" y="164"/>
                  </a:lnTo>
                  <a:lnTo>
                    <a:pt x="110" y="172"/>
                  </a:lnTo>
                  <a:lnTo>
                    <a:pt x="114" y="180"/>
                  </a:lnTo>
                  <a:lnTo>
                    <a:pt x="120" y="188"/>
                  </a:lnTo>
                  <a:lnTo>
                    <a:pt x="128" y="194"/>
                  </a:lnTo>
                  <a:lnTo>
                    <a:pt x="136" y="198"/>
                  </a:lnTo>
                  <a:lnTo>
                    <a:pt x="144" y="200"/>
                  </a:lnTo>
                  <a:lnTo>
                    <a:pt x="154" y="202"/>
                  </a:lnTo>
                  <a:lnTo>
                    <a:pt x="154" y="202"/>
                  </a:lnTo>
                  <a:lnTo>
                    <a:pt x="164" y="200"/>
                  </a:lnTo>
                  <a:lnTo>
                    <a:pt x="174" y="198"/>
                  </a:lnTo>
                  <a:lnTo>
                    <a:pt x="182" y="194"/>
                  </a:lnTo>
                  <a:lnTo>
                    <a:pt x="188" y="188"/>
                  </a:lnTo>
                  <a:lnTo>
                    <a:pt x="194" y="180"/>
                  </a:lnTo>
                  <a:lnTo>
                    <a:pt x="200" y="172"/>
                  </a:lnTo>
                  <a:lnTo>
                    <a:pt x="202" y="164"/>
                  </a:lnTo>
                  <a:lnTo>
                    <a:pt x="202" y="154"/>
                  </a:lnTo>
                  <a:lnTo>
                    <a:pt x="202" y="154"/>
                  </a:lnTo>
                  <a:lnTo>
                    <a:pt x="202" y="144"/>
                  </a:lnTo>
                  <a:lnTo>
                    <a:pt x="200" y="134"/>
                  </a:lnTo>
                  <a:lnTo>
                    <a:pt x="194" y="126"/>
                  </a:lnTo>
                  <a:lnTo>
                    <a:pt x="188" y="118"/>
                  </a:lnTo>
                  <a:lnTo>
                    <a:pt x="182" y="112"/>
                  </a:lnTo>
                  <a:lnTo>
                    <a:pt x="174" y="108"/>
                  </a:lnTo>
                  <a:lnTo>
                    <a:pt x="164" y="106"/>
                  </a:lnTo>
                  <a:lnTo>
                    <a:pt x="154" y="104"/>
                  </a:lnTo>
                  <a:lnTo>
                    <a:pt x="154" y="104"/>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6" name="Freeform 20"/>
            <p:cNvSpPr>
              <a:spLocks noEditPoints="1"/>
            </p:cNvSpPr>
            <p:nvPr/>
          </p:nvSpPr>
          <p:spPr bwMode="auto">
            <a:xfrm>
              <a:off x="7250039" y="2854566"/>
              <a:ext cx="186534" cy="186534"/>
            </a:xfrm>
            <a:custGeom>
              <a:avLst/>
              <a:gdLst>
                <a:gd name="T0" fmla="*/ 154 w 308"/>
                <a:gd name="T1" fmla="*/ 308 h 308"/>
                <a:gd name="T2" fmla="*/ 122 w 308"/>
                <a:gd name="T3" fmla="*/ 304 h 308"/>
                <a:gd name="T4" fmla="*/ 94 w 308"/>
                <a:gd name="T5" fmla="*/ 296 h 308"/>
                <a:gd name="T6" fmla="*/ 68 w 308"/>
                <a:gd name="T7" fmla="*/ 282 h 308"/>
                <a:gd name="T8" fmla="*/ 44 w 308"/>
                <a:gd name="T9" fmla="*/ 262 h 308"/>
                <a:gd name="T10" fmla="*/ 26 w 308"/>
                <a:gd name="T11" fmla="*/ 240 h 308"/>
                <a:gd name="T12" fmla="*/ 12 w 308"/>
                <a:gd name="T13" fmla="*/ 214 h 308"/>
                <a:gd name="T14" fmla="*/ 2 w 308"/>
                <a:gd name="T15" fmla="*/ 184 h 308"/>
                <a:gd name="T16" fmla="*/ 0 w 308"/>
                <a:gd name="T17" fmla="*/ 154 h 308"/>
                <a:gd name="T18" fmla="*/ 0 w 308"/>
                <a:gd name="T19" fmla="*/ 138 h 308"/>
                <a:gd name="T20" fmla="*/ 6 w 308"/>
                <a:gd name="T21" fmla="*/ 108 h 308"/>
                <a:gd name="T22" fmla="*/ 18 w 308"/>
                <a:gd name="T23" fmla="*/ 80 h 308"/>
                <a:gd name="T24" fmla="*/ 34 w 308"/>
                <a:gd name="T25" fmla="*/ 56 h 308"/>
                <a:gd name="T26" fmla="*/ 56 w 308"/>
                <a:gd name="T27" fmla="*/ 36 h 308"/>
                <a:gd name="T28" fmla="*/ 80 w 308"/>
                <a:gd name="T29" fmla="*/ 18 h 308"/>
                <a:gd name="T30" fmla="*/ 108 w 308"/>
                <a:gd name="T31" fmla="*/ 6 h 308"/>
                <a:gd name="T32" fmla="*/ 138 w 308"/>
                <a:gd name="T33" fmla="*/ 0 h 308"/>
                <a:gd name="T34" fmla="*/ 154 w 308"/>
                <a:gd name="T35" fmla="*/ 0 h 308"/>
                <a:gd name="T36" fmla="*/ 184 w 308"/>
                <a:gd name="T37" fmla="*/ 4 h 308"/>
                <a:gd name="T38" fmla="*/ 214 w 308"/>
                <a:gd name="T39" fmla="*/ 12 h 308"/>
                <a:gd name="T40" fmla="*/ 240 w 308"/>
                <a:gd name="T41" fmla="*/ 26 h 308"/>
                <a:gd name="T42" fmla="*/ 262 w 308"/>
                <a:gd name="T43" fmla="*/ 46 h 308"/>
                <a:gd name="T44" fmla="*/ 280 w 308"/>
                <a:gd name="T45" fmla="*/ 68 h 308"/>
                <a:gd name="T46" fmla="*/ 294 w 308"/>
                <a:gd name="T47" fmla="*/ 94 h 308"/>
                <a:gd name="T48" fmla="*/ 304 w 308"/>
                <a:gd name="T49" fmla="*/ 122 h 308"/>
                <a:gd name="T50" fmla="*/ 308 w 308"/>
                <a:gd name="T51" fmla="*/ 154 h 308"/>
                <a:gd name="T52" fmla="*/ 306 w 308"/>
                <a:gd name="T53" fmla="*/ 170 h 308"/>
                <a:gd name="T54" fmla="*/ 300 w 308"/>
                <a:gd name="T55" fmla="*/ 200 h 308"/>
                <a:gd name="T56" fmla="*/ 288 w 308"/>
                <a:gd name="T57" fmla="*/ 226 h 308"/>
                <a:gd name="T58" fmla="*/ 272 w 308"/>
                <a:gd name="T59" fmla="*/ 252 h 308"/>
                <a:gd name="T60" fmla="*/ 252 w 308"/>
                <a:gd name="T61" fmla="*/ 272 h 308"/>
                <a:gd name="T62" fmla="*/ 226 w 308"/>
                <a:gd name="T63" fmla="*/ 288 h 308"/>
                <a:gd name="T64" fmla="*/ 200 w 308"/>
                <a:gd name="T65" fmla="*/ 300 h 308"/>
                <a:gd name="T66" fmla="*/ 170 w 308"/>
                <a:gd name="T67" fmla="*/ 306 h 308"/>
                <a:gd name="T68" fmla="*/ 154 w 308"/>
                <a:gd name="T69" fmla="*/ 308 h 308"/>
                <a:gd name="T70" fmla="*/ 154 w 308"/>
                <a:gd name="T71" fmla="*/ 104 h 308"/>
                <a:gd name="T72" fmla="*/ 134 w 308"/>
                <a:gd name="T73" fmla="*/ 108 h 308"/>
                <a:gd name="T74" fmla="*/ 120 w 308"/>
                <a:gd name="T75" fmla="*/ 120 h 308"/>
                <a:gd name="T76" fmla="*/ 108 w 308"/>
                <a:gd name="T77" fmla="*/ 134 h 308"/>
                <a:gd name="T78" fmla="*/ 104 w 308"/>
                <a:gd name="T79" fmla="*/ 154 h 308"/>
                <a:gd name="T80" fmla="*/ 106 w 308"/>
                <a:gd name="T81" fmla="*/ 164 h 308"/>
                <a:gd name="T82" fmla="*/ 114 w 308"/>
                <a:gd name="T83" fmla="*/ 180 h 308"/>
                <a:gd name="T84" fmla="*/ 126 w 308"/>
                <a:gd name="T85" fmla="*/ 194 h 308"/>
                <a:gd name="T86" fmla="*/ 144 w 308"/>
                <a:gd name="T87" fmla="*/ 202 h 308"/>
                <a:gd name="T88" fmla="*/ 154 w 308"/>
                <a:gd name="T89" fmla="*/ 202 h 308"/>
                <a:gd name="T90" fmla="*/ 172 w 308"/>
                <a:gd name="T91" fmla="*/ 198 h 308"/>
                <a:gd name="T92" fmla="*/ 188 w 308"/>
                <a:gd name="T93" fmla="*/ 188 h 308"/>
                <a:gd name="T94" fmla="*/ 198 w 308"/>
                <a:gd name="T95" fmla="*/ 172 h 308"/>
                <a:gd name="T96" fmla="*/ 202 w 308"/>
                <a:gd name="T97" fmla="*/ 154 h 308"/>
                <a:gd name="T98" fmla="*/ 202 w 308"/>
                <a:gd name="T99" fmla="*/ 144 h 308"/>
                <a:gd name="T100" fmla="*/ 194 w 308"/>
                <a:gd name="T101" fmla="*/ 126 h 308"/>
                <a:gd name="T102" fmla="*/ 180 w 308"/>
                <a:gd name="T103" fmla="*/ 114 h 308"/>
                <a:gd name="T104" fmla="*/ 164 w 308"/>
                <a:gd name="T105" fmla="*/ 106 h 308"/>
                <a:gd name="T106" fmla="*/ 154 w 308"/>
                <a:gd name="T107" fmla="*/ 104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308">
                  <a:moveTo>
                    <a:pt x="154" y="308"/>
                  </a:moveTo>
                  <a:lnTo>
                    <a:pt x="154" y="308"/>
                  </a:lnTo>
                  <a:lnTo>
                    <a:pt x="138" y="306"/>
                  </a:lnTo>
                  <a:lnTo>
                    <a:pt x="122" y="304"/>
                  </a:lnTo>
                  <a:lnTo>
                    <a:pt x="108" y="300"/>
                  </a:lnTo>
                  <a:lnTo>
                    <a:pt x="94" y="296"/>
                  </a:lnTo>
                  <a:lnTo>
                    <a:pt x="80" y="288"/>
                  </a:lnTo>
                  <a:lnTo>
                    <a:pt x="68" y="282"/>
                  </a:lnTo>
                  <a:lnTo>
                    <a:pt x="56" y="272"/>
                  </a:lnTo>
                  <a:lnTo>
                    <a:pt x="44" y="262"/>
                  </a:lnTo>
                  <a:lnTo>
                    <a:pt x="34" y="252"/>
                  </a:lnTo>
                  <a:lnTo>
                    <a:pt x="26" y="240"/>
                  </a:lnTo>
                  <a:lnTo>
                    <a:pt x="18" y="226"/>
                  </a:lnTo>
                  <a:lnTo>
                    <a:pt x="12" y="214"/>
                  </a:lnTo>
                  <a:lnTo>
                    <a:pt x="6" y="200"/>
                  </a:lnTo>
                  <a:lnTo>
                    <a:pt x="2" y="184"/>
                  </a:lnTo>
                  <a:lnTo>
                    <a:pt x="0" y="170"/>
                  </a:lnTo>
                  <a:lnTo>
                    <a:pt x="0" y="154"/>
                  </a:lnTo>
                  <a:lnTo>
                    <a:pt x="0" y="154"/>
                  </a:lnTo>
                  <a:lnTo>
                    <a:pt x="0" y="138"/>
                  </a:lnTo>
                  <a:lnTo>
                    <a:pt x="2" y="122"/>
                  </a:lnTo>
                  <a:lnTo>
                    <a:pt x="6" y="108"/>
                  </a:lnTo>
                  <a:lnTo>
                    <a:pt x="12" y="94"/>
                  </a:lnTo>
                  <a:lnTo>
                    <a:pt x="18" y="80"/>
                  </a:lnTo>
                  <a:lnTo>
                    <a:pt x="26" y="68"/>
                  </a:lnTo>
                  <a:lnTo>
                    <a:pt x="34" y="56"/>
                  </a:lnTo>
                  <a:lnTo>
                    <a:pt x="44" y="46"/>
                  </a:lnTo>
                  <a:lnTo>
                    <a:pt x="56" y="36"/>
                  </a:lnTo>
                  <a:lnTo>
                    <a:pt x="68" y="26"/>
                  </a:lnTo>
                  <a:lnTo>
                    <a:pt x="80" y="18"/>
                  </a:lnTo>
                  <a:lnTo>
                    <a:pt x="94" y="12"/>
                  </a:lnTo>
                  <a:lnTo>
                    <a:pt x="108" y="6"/>
                  </a:lnTo>
                  <a:lnTo>
                    <a:pt x="122" y="4"/>
                  </a:lnTo>
                  <a:lnTo>
                    <a:pt x="138" y="0"/>
                  </a:lnTo>
                  <a:lnTo>
                    <a:pt x="154" y="0"/>
                  </a:lnTo>
                  <a:lnTo>
                    <a:pt x="154" y="0"/>
                  </a:lnTo>
                  <a:lnTo>
                    <a:pt x="170" y="0"/>
                  </a:lnTo>
                  <a:lnTo>
                    <a:pt x="184" y="4"/>
                  </a:lnTo>
                  <a:lnTo>
                    <a:pt x="200" y="6"/>
                  </a:lnTo>
                  <a:lnTo>
                    <a:pt x="214" y="12"/>
                  </a:lnTo>
                  <a:lnTo>
                    <a:pt x="226" y="18"/>
                  </a:lnTo>
                  <a:lnTo>
                    <a:pt x="240" y="26"/>
                  </a:lnTo>
                  <a:lnTo>
                    <a:pt x="252" y="36"/>
                  </a:lnTo>
                  <a:lnTo>
                    <a:pt x="262" y="46"/>
                  </a:lnTo>
                  <a:lnTo>
                    <a:pt x="272" y="56"/>
                  </a:lnTo>
                  <a:lnTo>
                    <a:pt x="280" y="68"/>
                  </a:lnTo>
                  <a:lnTo>
                    <a:pt x="288" y="80"/>
                  </a:lnTo>
                  <a:lnTo>
                    <a:pt x="294" y="94"/>
                  </a:lnTo>
                  <a:lnTo>
                    <a:pt x="300" y="108"/>
                  </a:lnTo>
                  <a:lnTo>
                    <a:pt x="304" y="122"/>
                  </a:lnTo>
                  <a:lnTo>
                    <a:pt x="306" y="138"/>
                  </a:lnTo>
                  <a:lnTo>
                    <a:pt x="308" y="154"/>
                  </a:lnTo>
                  <a:lnTo>
                    <a:pt x="308" y="154"/>
                  </a:lnTo>
                  <a:lnTo>
                    <a:pt x="306" y="170"/>
                  </a:lnTo>
                  <a:lnTo>
                    <a:pt x="304" y="184"/>
                  </a:lnTo>
                  <a:lnTo>
                    <a:pt x="300" y="200"/>
                  </a:lnTo>
                  <a:lnTo>
                    <a:pt x="294" y="214"/>
                  </a:lnTo>
                  <a:lnTo>
                    <a:pt x="288" y="226"/>
                  </a:lnTo>
                  <a:lnTo>
                    <a:pt x="280" y="240"/>
                  </a:lnTo>
                  <a:lnTo>
                    <a:pt x="272" y="252"/>
                  </a:lnTo>
                  <a:lnTo>
                    <a:pt x="262" y="262"/>
                  </a:lnTo>
                  <a:lnTo>
                    <a:pt x="252" y="272"/>
                  </a:lnTo>
                  <a:lnTo>
                    <a:pt x="240" y="282"/>
                  </a:lnTo>
                  <a:lnTo>
                    <a:pt x="226" y="288"/>
                  </a:lnTo>
                  <a:lnTo>
                    <a:pt x="214" y="296"/>
                  </a:lnTo>
                  <a:lnTo>
                    <a:pt x="200" y="300"/>
                  </a:lnTo>
                  <a:lnTo>
                    <a:pt x="184" y="304"/>
                  </a:lnTo>
                  <a:lnTo>
                    <a:pt x="170" y="306"/>
                  </a:lnTo>
                  <a:lnTo>
                    <a:pt x="154" y="308"/>
                  </a:lnTo>
                  <a:lnTo>
                    <a:pt x="154" y="308"/>
                  </a:lnTo>
                  <a:close/>
                  <a:moveTo>
                    <a:pt x="154" y="104"/>
                  </a:moveTo>
                  <a:lnTo>
                    <a:pt x="154" y="104"/>
                  </a:lnTo>
                  <a:lnTo>
                    <a:pt x="144" y="106"/>
                  </a:lnTo>
                  <a:lnTo>
                    <a:pt x="134" y="108"/>
                  </a:lnTo>
                  <a:lnTo>
                    <a:pt x="126" y="114"/>
                  </a:lnTo>
                  <a:lnTo>
                    <a:pt x="120" y="120"/>
                  </a:lnTo>
                  <a:lnTo>
                    <a:pt x="114" y="126"/>
                  </a:lnTo>
                  <a:lnTo>
                    <a:pt x="108" y="134"/>
                  </a:lnTo>
                  <a:lnTo>
                    <a:pt x="106" y="144"/>
                  </a:lnTo>
                  <a:lnTo>
                    <a:pt x="104" y="154"/>
                  </a:lnTo>
                  <a:lnTo>
                    <a:pt x="104" y="154"/>
                  </a:lnTo>
                  <a:lnTo>
                    <a:pt x="106" y="164"/>
                  </a:lnTo>
                  <a:lnTo>
                    <a:pt x="108" y="172"/>
                  </a:lnTo>
                  <a:lnTo>
                    <a:pt x="114" y="180"/>
                  </a:lnTo>
                  <a:lnTo>
                    <a:pt x="120" y="188"/>
                  </a:lnTo>
                  <a:lnTo>
                    <a:pt x="126" y="194"/>
                  </a:lnTo>
                  <a:lnTo>
                    <a:pt x="134" y="198"/>
                  </a:lnTo>
                  <a:lnTo>
                    <a:pt x="144" y="202"/>
                  </a:lnTo>
                  <a:lnTo>
                    <a:pt x="154" y="202"/>
                  </a:lnTo>
                  <a:lnTo>
                    <a:pt x="154" y="202"/>
                  </a:lnTo>
                  <a:lnTo>
                    <a:pt x="164" y="202"/>
                  </a:lnTo>
                  <a:lnTo>
                    <a:pt x="172" y="198"/>
                  </a:lnTo>
                  <a:lnTo>
                    <a:pt x="180" y="194"/>
                  </a:lnTo>
                  <a:lnTo>
                    <a:pt x="188" y="188"/>
                  </a:lnTo>
                  <a:lnTo>
                    <a:pt x="194" y="180"/>
                  </a:lnTo>
                  <a:lnTo>
                    <a:pt x="198" y="172"/>
                  </a:lnTo>
                  <a:lnTo>
                    <a:pt x="202" y="164"/>
                  </a:lnTo>
                  <a:lnTo>
                    <a:pt x="202" y="154"/>
                  </a:lnTo>
                  <a:lnTo>
                    <a:pt x="202" y="154"/>
                  </a:lnTo>
                  <a:lnTo>
                    <a:pt x="202" y="144"/>
                  </a:lnTo>
                  <a:lnTo>
                    <a:pt x="198" y="134"/>
                  </a:lnTo>
                  <a:lnTo>
                    <a:pt x="194" y="126"/>
                  </a:lnTo>
                  <a:lnTo>
                    <a:pt x="188" y="120"/>
                  </a:lnTo>
                  <a:lnTo>
                    <a:pt x="180" y="114"/>
                  </a:lnTo>
                  <a:lnTo>
                    <a:pt x="172" y="108"/>
                  </a:lnTo>
                  <a:lnTo>
                    <a:pt x="164" y="106"/>
                  </a:lnTo>
                  <a:lnTo>
                    <a:pt x="154" y="104"/>
                  </a:lnTo>
                  <a:lnTo>
                    <a:pt x="154" y="104"/>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nvGrpSpPr>
            <p:cNvPr id="17" name="Group 16"/>
            <p:cNvGrpSpPr/>
            <p:nvPr/>
          </p:nvGrpSpPr>
          <p:grpSpPr>
            <a:xfrm>
              <a:off x="5413104" y="2621197"/>
              <a:ext cx="1326042" cy="1326043"/>
              <a:chOff x="5413104" y="2598477"/>
              <a:chExt cx="1326042" cy="1326043"/>
            </a:xfrm>
          </p:grpSpPr>
          <p:sp>
            <p:nvSpPr>
              <p:cNvPr id="18" name="Freeform 5"/>
              <p:cNvSpPr>
                <a:spLocks/>
              </p:cNvSpPr>
              <p:nvPr/>
            </p:nvSpPr>
            <p:spPr bwMode="auto">
              <a:xfrm>
                <a:off x="5642613" y="3166154"/>
                <a:ext cx="838193" cy="391237"/>
              </a:xfrm>
              <a:custGeom>
                <a:avLst/>
                <a:gdLst>
                  <a:gd name="T0" fmla="*/ 1228 w 1384"/>
                  <a:gd name="T1" fmla="*/ 646 h 646"/>
                  <a:gd name="T2" fmla="*/ 1198 w 1384"/>
                  <a:gd name="T3" fmla="*/ 636 h 646"/>
                  <a:gd name="T4" fmla="*/ 1178 w 1384"/>
                  <a:gd name="T5" fmla="*/ 614 h 646"/>
                  <a:gd name="T6" fmla="*/ 1174 w 1384"/>
                  <a:gd name="T7" fmla="*/ 106 h 646"/>
                  <a:gd name="T8" fmla="*/ 1118 w 1384"/>
                  <a:gd name="T9" fmla="*/ 594 h 646"/>
                  <a:gd name="T10" fmla="*/ 1108 w 1384"/>
                  <a:gd name="T11" fmla="*/ 622 h 646"/>
                  <a:gd name="T12" fmla="*/ 1086 w 1384"/>
                  <a:gd name="T13" fmla="*/ 642 h 646"/>
                  <a:gd name="T14" fmla="*/ 824 w 1384"/>
                  <a:gd name="T15" fmla="*/ 646 h 646"/>
                  <a:gd name="T16" fmla="*/ 804 w 1384"/>
                  <a:gd name="T17" fmla="*/ 642 h 646"/>
                  <a:gd name="T18" fmla="*/ 780 w 1384"/>
                  <a:gd name="T19" fmla="*/ 622 h 646"/>
                  <a:gd name="T20" fmla="*/ 772 w 1384"/>
                  <a:gd name="T21" fmla="*/ 594 h 646"/>
                  <a:gd name="T22" fmla="*/ 714 w 1384"/>
                  <a:gd name="T23" fmla="*/ 594 h 646"/>
                  <a:gd name="T24" fmla="*/ 710 w 1384"/>
                  <a:gd name="T25" fmla="*/ 614 h 646"/>
                  <a:gd name="T26" fmla="*/ 690 w 1384"/>
                  <a:gd name="T27" fmla="*/ 636 h 646"/>
                  <a:gd name="T28" fmla="*/ 662 w 1384"/>
                  <a:gd name="T29" fmla="*/ 646 h 646"/>
                  <a:gd name="T30" fmla="*/ 410 w 1384"/>
                  <a:gd name="T31" fmla="*/ 644 h 646"/>
                  <a:gd name="T32" fmla="*/ 384 w 1384"/>
                  <a:gd name="T33" fmla="*/ 630 h 646"/>
                  <a:gd name="T34" fmla="*/ 368 w 1384"/>
                  <a:gd name="T35" fmla="*/ 604 h 646"/>
                  <a:gd name="T36" fmla="*/ 310 w 1384"/>
                  <a:gd name="T37" fmla="*/ 322 h 646"/>
                  <a:gd name="T38" fmla="*/ 310 w 1384"/>
                  <a:gd name="T39" fmla="*/ 604 h 646"/>
                  <a:gd name="T40" fmla="*/ 296 w 1384"/>
                  <a:gd name="T41" fmla="*/ 630 h 646"/>
                  <a:gd name="T42" fmla="*/ 268 w 1384"/>
                  <a:gd name="T43" fmla="*/ 644 h 646"/>
                  <a:gd name="T44" fmla="*/ 52 w 1384"/>
                  <a:gd name="T45" fmla="*/ 646 h 646"/>
                  <a:gd name="T46" fmla="*/ 24 w 1384"/>
                  <a:gd name="T47" fmla="*/ 636 h 646"/>
                  <a:gd name="T48" fmla="*/ 4 w 1384"/>
                  <a:gd name="T49" fmla="*/ 614 h 646"/>
                  <a:gd name="T50" fmla="*/ 0 w 1384"/>
                  <a:gd name="T51" fmla="*/ 594 h 646"/>
                  <a:gd name="T52" fmla="*/ 10 w 1384"/>
                  <a:gd name="T53" fmla="*/ 564 h 646"/>
                  <a:gd name="T54" fmla="*/ 32 w 1384"/>
                  <a:gd name="T55" fmla="*/ 544 h 646"/>
                  <a:gd name="T56" fmla="*/ 206 w 1384"/>
                  <a:gd name="T57" fmla="*/ 540 h 646"/>
                  <a:gd name="T58" fmla="*/ 208 w 1384"/>
                  <a:gd name="T59" fmla="*/ 278 h 646"/>
                  <a:gd name="T60" fmla="*/ 228 w 1384"/>
                  <a:gd name="T61" fmla="*/ 240 h 646"/>
                  <a:gd name="T62" fmla="*/ 266 w 1384"/>
                  <a:gd name="T63" fmla="*/ 218 h 646"/>
                  <a:gd name="T64" fmla="*/ 398 w 1384"/>
                  <a:gd name="T65" fmla="*/ 218 h 646"/>
                  <a:gd name="T66" fmla="*/ 440 w 1384"/>
                  <a:gd name="T67" fmla="*/ 230 h 646"/>
                  <a:gd name="T68" fmla="*/ 466 w 1384"/>
                  <a:gd name="T69" fmla="*/ 264 h 646"/>
                  <a:gd name="T70" fmla="*/ 472 w 1384"/>
                  <a:gd name="T71" fmla="*/ 540 h 646"/>
                  <a:gd name="T72" fmla="*/ 608 w 1384"/>
                  <a:gd name="T73" fmla="*/ 152 h 646"/>
                  <a:gd name="T74" fmla="*/ 622 w 1384"/>
                  <a:gd name="T75" fmla="*/ 110 h 646"/>
                  <a:gd name="T76" fmla="*/ 654 w 1384"/>
                  <a:gd name="T77" fmla="*/ 82 h 646"/>
                  <a:gd name="T78" fmla="*/ 800 w 1384"/>
                  <a:gd name="T79" fmla="*/ 76 h 646"/>
                  <a:gd name="T80" fmla="*/ 830 w 1384"/>
                  <a:gd name="T81" fmla="*/ 82 h 646"/>
                  <a:gd name="T82" fmla="*/ 864 w 1384"/>
                  <a:gd name="T83" fmla="*/ 110 h 646"/>
                  <a:gd name="T84" fmla="*/ 876 w 1384"/>
                  <a:gd name="T85" fmla="*/ 152 h 646"/>
                  <a:gd name="T86" fmla="*/ 1012 w 1384"/>
                  <a:gd name="T87" fmla="*/ 76 h 646"/>
                  <a:gd name="T88" fmla="*/ 1018 w 1384"/>
                  <a:gd name="T89" fmla="*/ 46 h 646"/>
                  <a:gd name="T90" fmla="*/ 1046 w 1384"/>
                  <a:gd name="T91" fmla="*/ 12 h 646"/>
                  <a:gd name="T92" fmla="*/ 1088 w 1384"/>
                  <a:gd name="T93" fmla="*/ 0 h 646"/>
                  <a:gd name="T94" fmla="*/ 1220 w 1384"/>
                  <a:gd name="T95" fmla="*/ 2 h 646"/>
                  <a:gd name="T96" fmla="*/ 1258 w 1384"/>
                  <a:gd name="T97" fmla="*/ 22 h 646"/>
                  <a:gd name="T98" fmla="*/ 1278 w 1384"/>
                  <a:gd name="T99" fmla="*/ 60 h 646"/>
                  <a:gd name="T100" fmla="*/ 1332 w 1384"/>
                  <a:gd name="T101" fmla="*/ 540 h 646"/>
                  <a:gd name="T102" fmla="*/ 1352 w 1384"/>
                  <a:gd name="T103" fmla="*/ 544 h 646"/>
                  <a:gd name="T104" fmla="*/ 1376 w 1384"/>
                  <a:gd name="T105" fmla="*/ 564 h 646"/>
                  <a:gd name="T106" fmla="*/ 1384 w 1384"/>
                  <a:gd name="T107" fmla="*/ 594 h 646"/>
                  <a:gd name="T108" fmla="*/ 1380 w 1384"/>
                  <a:gd name="T109" fmla="*/ 614 h 646"/>
                  <a:gd name="T110" fmla="*/ 1362 w 1384"/>
                  <a:gd name="T111" fmla="*/ 636 h 646"/>
                  <a:gd name="T112" fmla="*/ 1332 w 1384"/>
                  <a:gd name="T113" fmla="*/ 646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84" h="646">
                    <a:moveTo>
                      <a:pt x="1332" y="646"/>
                    </a:moveTo>
                    <a:lnTo>
                      <a:pt x="1228" y="646"/>
                    </a:lnTo>
                    <a:lnTo>
                      <a:pt x="1228" y="646"/>
                    </a:lnTo>
                    <a:lnTo>
                      <a:pt x="1216" y="644"/>
                    </a:lnTo>
                    <a:lnTo>
                      <a:pt x="1206" y="642"/>
                    </a:lnTo>
                    <a:lnTo>
                      <a:pt x="1198" y="636"/>
                    </a:lnTo>
                    <a:lnTo>
                      <a:pt x="1190" y="630"/>
                    </a:lnTo>
                    <a:lnTo>
                      <a:pt x="1184" y="622"/>
                    </a:lnTo>
                    <a:lnTo>
                      <a:pt x="1178" y="614"/>
                    </a:lnTo>
                    <a:lnTo>
                      <a:pt x="1176" y="604"/>
                    </a:lnTo>
                    <a:lnTo>
                      <a:pt x="1174" y="594"/>
                    </a:lnTo>
                    <a:lnTo>
                      <a:pt x="1174" y="106"/>
                    </a:lnTo>
                    <a:lnTo>
                      <a:pt x="1118" y="106"/>
                    </a:lnTo>
                    <a:lnTo>
                      <a:pt x="1118" y="594"/>
                    </a:lnTo>
                    <a:lnTo>
                      <a:pt x="1118" y="594"/>
                    </a:lnTo>
                    <a:lnTo>
                      <a:pt x="1116" y="604"/>
                    </a:lnTo>
                    <a:lnTo>
                      <a:pt x="1114" y="614"/>
                    </a:lnTo>
                    <a:lnTo>
                      <a:pt x="1108" y="622"/>
                    </a:lnTo>
                    <a:lnTo>
                      <a:pt x="1102" y="630"/>
                    </a:lnTo>
                    <a:lnTo>
                      <a:pt x="1094" y="636"/>
                    </a:lnTo>
                    <a:lnTo>
                      <a:pt x="1086" y="642"/>
                    </a:lnTo>
                    <a:lnTo>
                      <a:pt x="1076" y="644"/>
                    </a:lnTo>
                    <a:lnTo>
                      <a:pt x="1064" y="646"/>
                    </a:lnTo>
                    <a:lnTo>
                      <a:pt x="824" y="646"/>
                    </a:lnTo>
                    <a:lnTo>
                      <a:pt x="824" y="646"/>
                    </a:lnTo>
                    <a:lnTo>
                      <a:pt x="814" y="644"/>
                    </a:lnTo>
                    <a:lnTo>
                      <a:pt x="804" y="642"/>
                    </a:lnTo>
                    <a:lnTo>
                      <a:pt x="794" y="636"/>
                    </a:lnTo>
                    <a:lnTo>
                      <a:pt x="786" y="630"/>
                    </a:lnTo>
                    <a:lnTo>
                      <a:pt x="780" y="622"/>
                    </a:lnTo>
                    <a:lnTo>
                      <a:pt x="776" y="614"/>
                    </a:lnTo>
                    <a:lnTo>
                      <a:pt x="772" y="604"/>
                    </a:lnTo>
                    <a:lnTo>
                      <a:pt x="772" y="594"/>
                    </a:lnTo>
                    <a:lnTo>
                      <a:pt x="772" y="182"/>
                    </a:lnTo>
                    <a:lnTo>
                      <a:pt x="714" y="182"/>
                    </a:lnTo>
                    <a:lnTo>
                      <a:pt x="714" y="594"/>
                    </a:lnTo>
                    <a:lnTo>
                      <a:pt x="714" y="594"/>
                    </a:lnTo>
                    <a:lnTo>
                      <a:pt x="712" y="604"/>
                    </a:lnTo>
                    <a:lnTo>
                      <a:pt x="710" y="614"/>
                    </a:lnTo>
                    <a:lnTo>
                      <a:pt x="706" y="622"/>
                    </a:lnTo>
                    <a:lnTo>
                      <a:pt x="698" y="630"/>
                    </a:lnTo>
                    <a:lnTo>
                      <a:pt x="690" y="636"/>
                    </a:lnTo>
                    <a:lnTo>
                      <a:pt x="682" y="642"/>
                    </a:lnTo>
                    <a:lnTo>
                      <a:pt x="672" y="644"/>
                    </a:lnTo>
                    <a:lnTo>
                      <a:pt x="662" y="646"/>
                    </a:lnTo>
                    <a:lnTo>
                      <a:pt x="420" y="646"/>
                    </a:lnTo>
                    <a:lnTo>
                      <a:pt x="420" y="646"/>
                    </a:lnTo>
                    <a:lnTo>
                      <a:pt x="410" y="644"/>
                    </a:lnTo>
                    <a:lnTo>
                      <a:pt x="400" y="642"/>
                    </a:lnTo>
                    <a:lnTo>
                      <a:pt x="390" y="636"/>
                    </a:lnTo>
                    <a:lnTo>
                      <a:pt x="384" y="630"/>
                    </a:lnTo>
                    <a:lnTo>
                      <a:pt x="376" y="622"/>
                    </a:lnTo>
                    <a:lnTo>
                      <a:pt x="372" y="614"/>
                    </a:lnTo>
                    <a:lnTo>
                      <a:pt x="368" y="604"/>
                    </a:lnTo>
                    <a:lnTo>
                      <a:pt x="368" y="594"/>
                    </a:lnTo>
                    <a:lnTo>
                      <a:pt x="368" y="322"/>
                    </a:lnTo>
                    <a:lnTo>
                      <a:pt x="310" y="322"/>
                    </a:lnTo>
                    <a:lnTo>
                      <a:pt x="310" y="594"/>
                    </a:lnTo>
                    <a:lnTo>
                      <a:pt x="310" y="594"/>
                    </a:lnTo>
                    <a:lnTo>
                      <a:pt x="310" y="604"/>
                    </a:lnTo>
                    <a:lnTo>
                      <a:pt x="306" y="614"/>
                    </a:lnTo>
                    <a:lnTo>
                      <a:pt x="302" y="622"/>
                    </a:lnTo>
                    <a:lnTo>
                      <a:pt x="296" y="630"/>
                    </a:lnTo>
                    <a:lnTo>
                      <a:pt x="288" y="636"/>
                    </a:lnTo>
                    <a:lnTo>
                      <a:pt x="278" y="642"/>
                    </a:lnTo>
                    <a:lnTo>
                      <a:pt x="268" y="644"/>
                    </a:lnTo>
                    <a:lnTo>
                      <a:pt x="258" y="646"/>
                    </a:lnTo>
                    <a:lnTo>
                      <a:pt x="52" y="646"/>
                    </a:lnTo>
                    <a:lnTo>
                      <a:pt x="52" y="646"/>
                    </a:lnTo>
                    <a:lnTo>
                      <a:pt x="42" y="644"/>
                    </a:lnTo>
                    <a:lnTo>
                      <a:pt x="32" y="642"/>
                    </a:lnTo>
                    <a:lnTo>
                      <a:pt x="24" y="636"/>
                    </a:lnTo>
                    <a:lnTo>
                      <a:pt x="16" y="630"/>
                    </a:lnTo>
                    <a:lnTo>
                      <a:pt x="10" y="622"/>
                    </a:lnTo>
                    <a:lnTo>
                      <a:pt x="4" y="614"/>
                    </a:lnTo>
                    <a:lnTo>
                      <a:pt x="2" y="604"/>
                    </a:lnTo>
                    <a:lnTo>
                      <a:pt x="0" y="594"/>
                    </a:lnTo>
                    <a:lnTo>
                      <a:pt x="0" y="594"/>
                    </a:lnTo>
                    <a:lnTo>
                      <a:pt x="2" y="582"/>
                    </a:lnTo>
                    <a:lnTo>
                      <a:pt x="4" y="572"/>
                    </a:lnTo>
                    <a:lnTo>
                      <a:pt x="10" y="564"/>
                    </a:lnTo>
                    <a:lnTo>
                      <a:pt x="16" y="556"/>
                    </a:lnTo>
                    <a:lnTo>
                      <a:pt x="24" y="550"/>
                    </a:lnTo>
                    <a:lnTo>
                      <a:pt x="32" y="544"/>
                    </a:lnTo>
                    <a:lnTo>
                      <a:pt x="42" y="542"/>
                    </a:lnTo>
                    <a:lnTo>
                      <a:pt x="52" y="540"/>
                    </a:lnTo>
                    <a:lnTo>
                      <a:pt x="206" y="540"/>
                    </a:lnTo>
                    <a:lnTo>
                      <a:pt x="206" y="292"/>
                    </a:lnTo>
                    <a:lnTo>
                      <a:pt x="206" y="292"/>
                    </a:lnTo>
                    <a:lnTo>
                      <a:pt x="208" y="278"/>
                    </a:lnTo>
                    <a:lnTo>
                      <a:pt x="212" y="264"/>
                    </a:lnTo>
                    <a:lnTo>
                      <a:pt x="218" y="250"/>
                    </a:lnTo>
                    <a:lnTo>
                      <a:pt x="228" y="240"/>
                    </a:lnTo>
                    <a:lnTo>
                      <a:pt x="238" y="230"/>
                    </a:lnTo>
                    <a:lnTo>
                      <a:pt x="252" y="224"/>
                    </a:lnTo>
                    <a:lnTo>
                      <a:pt x="266" y="218"/>
                    </a:lnTo>
                    <a:lnTo>
                      <a:pt x="280" y="218"/>
                    </a:lnTo>
                    <a:lnTo>
                      <a:pt x="398" y="218"/>
                    </a:lnTo>
                    <a:lnTo>
                      <a:pt x="398" y="218"/>
                    </a:lnTo>
                    <a:lnTo>
                      <a:pt x="412" y="218"/>
                    </a:lnTo>
                    <a:lnTo>
                      <a:pt x="426" y="224"/>
                    </a:lnTo>
                    <a:lnTo>
                      <a:pt x="440" y="230"/>
                    </a:lnTo>
                    <a:lnTo>
                      <a:pt x="450" y="240"/>
                    </a:lnTo>
                    <a:lnTo>
                      <a:pt x="460" y="250"/>
                    </a:lnTo>
                    <a:lnTo>
                      <a:pt x="466" y="264"/>
                    </a:lnTo>
                    <a:lnTo>
                      <a:pt x="472" y="278"/>
                    </a:lnTo>
                    <a:lnTo>
                      <a:pt x="472" y="292"/>
                    </a:lnTo>
                    <a:lnTo>
                      <a:pt x="472" y="540"/>
                    </a:lnTo>
                    <a:lnTo>
                      <a:pt x="608" y="540"/>
                    </a:lnTo>
                    <a:lnTo>
                      <a:pt x="608" y="152"/>
                    </a:lnTo>
                    <a:lnTo>
                      <a:pt x="608" y="152"/>
                    </a:lnTo>
                    <a:lnTo>
                      <a:pt x="610" y="136"/>
                    </a:lnTo>
                    <a:lnTo>
                      <a:pt x="614" y="122"/>
                    </a:lnTo>
                    <a:lnTo>
                      <a:pt x="622" y="110"/>
                    </a:lnTo>
                    <a:lnTo>
                      <a:pt x="632" y="98"/>
                    </a:lnTo>
                    <a:lnTo>
                      <a:pt x="642" y="90"/>
                    </a:lnTo>
                    <a:lnTo>
                      <a:pt x="654" y="82"/>
                    </a:lnTo>
                    <a:lnTo>
                      <a:pt x="668" y="78"/>
                    </a:lnTo>
                    <a:lnTo>
                      <a:pt x="684" y="76"/>
                    </a:lnTo>
                    <a:lnTo>
                      <a:pt x="800" y="76"/>
                    </a:lnTo>
                    <a:lnTo>
                      <a:pt x="800" y="76"/>
                    </a:lnTo>
                    <a:lnTo>
                      <a:pt x="816" y="78"/>
                    </a:lnTo>
                    <a:lnTo>
                      <a:pt x="830" y="82"/>
                    </a:lnTo>
                    <a:lnTo>
                      <a:pt x="842" y="90"/>
                    </a:lnTo>
                    <a:lnTo>
                      <a:pt x="854" y="98"/>
                    </a:lnTo>
                    <a:lnTo>
                      <a:pt x="864" y="110"/>
                    </a:lnTo>
                    <a:lnTo>
                      <a:pt x="870" y="122"/>
                    </a:lnTo>
                    <a:lnTo>
                      <a:pt x="874" y="136"/>
                    </a:lnTo>
                    <a:lnTo>
                      <a:pt x="876" y="152"/>
                    </a:lnTo>
                    <a:lnTo>
                      <a:pt x="876" y="540"/>
                    </a:lnTo>
                    <a:lnTo>
                      <a:pt x="1012" y="540"/>
                    </a:lnTo>
                    <a:lnTo>
                      <a:pt x="1012" y="76"/>
                    </a:lnTo>
                    <a:lnTo>
                      <a:pt x="1012" y="76"/>
                    </a:lnTo>
                    <a:lnTo>
                      <a:pt x="1014" y="60"/>
                    </a:lnTo>
                    <a:lnTo>
                      <a:pt x="1018" y="46"/>
                    </a:lnTo>
                    <a:lnTo>
                      <a:pt x="1026" y="34"/>
                    </a:lnTo>
                    <a:lnTo>
                      <a:pt x="1034" y="22"/>
                    </a:lnTo>
                    <a:lnTo>
                      <a:pt x="1046" y="12"/>
                    </a:lnTo>
                    <a:lnTo>
                      <a:pt x="1058" y="6"/>
                    </a:lnTo>
                    <a:lnTo>
                      <a:pt x="1072" y="2"/>
                    </a:lnTo>
                    <a:lnTo>
                      <a:pt x="1088" y="0"/>
                    </a:lnTo>
                    <a:lnTo>
                      <a:pt x="1204" y="0"/>
                    </a:lnTo>
                    <a:lnTo>
                      <a:pt x="1204" y="0"/>
                    </a:lnTo>
                    <a:lnTo>
                      <a:pt x="1220" y="2"/>
                    </a:lnTo>
                    <a:lnTo>
                      <a:pt x="1234" y="6"/>
                    </a:lnTo>
                    <a:lnTo>
                      <a:pt x="1246" y="12"/>
                    </a:lnTo>
                    <a:lnTo>
                      <a:pt x="1258" y="22"/>
                    </a:lnTo>
                    <a:lnTo>
                      <a:pt x="1266" y="34"/>
                    </a:lnTo>
                    <a:lnTo>
                      <a:pt x="1274" y="46"/>
                    </a:lnTo>
                    <a:lnTo>
                      <a:pt x="1278" y="60"/>
                    </a:lnTo>
                    <a:lnTo>
                      <a:pt x="1280" y="76"/>
                    </a:lnTo>
                    <a:lnTo>
                      <a:pt x="1280" y="540"/>
                    </a:lnTo>
                    <a:lnTo>
                      <a:pt x="1332" y="540"/>
                    </a:lnTo>
                    <a:lnTo>
                      <a:pt x="1332" y="540"/>
                    </a:lnTo>
                    <a:lnTo>
                      <a:pt x="1342" y="542"/>
                    </a:lnTo>
                    <a:lnTo>
                      <a:pt x="1352" y="544"/>
                    </a:lnTo>
                    <a:lnTo>
                      <a:pt x="1362" y="550"/>
                    </a:lnTo>
                    <a:lnTo>
                      <a:pt x="1370" y="556"/>
                    </a:lnTo>
                    <a:lnTo>
                      <a:pt x="1376" y="564"/>
                    </a:lnTo>
                    <a:lnTo>
                      <a:pt x="1380" y="572"/>
                    </a:lnTo>
                    <a:lnTo>
                      <a:pt x="1384" y="582"/>
                    </a:lnTo>
                    <a:lnTo>
                      <a:pt x="1384" y="594"/>
                    </a:lnTo>
                    <a:lnTo>
                      <a:pt x="1384" y="594"/>
                    </a:lnTo>
                    <a:lnTo>
                      <a:pt x="1384" y="604"/>
                    </a:lnTo>
                    <a:lnTo>
                      <a:pt x="1380" y="614"/>
                    </a:lnTo>
                    <a:lnTo>
                      <a:pt x="1376" y="622"/>
                    </a:lnTo>
                    <a:lnTo>
                      <a:pt x="1370" y="630"/>
                    </a:lnTo>
                    <a:lnTo>
                      <a:pt x="1362" y="636"/>
                    </a:lnTo>
                    <a:lnTo>
                      <a:pt x="1352" y="642"/>
                    </a:lnTo>
                    <a:lnTo>
                      <a:pt x="1342" y="644"/>
                    </a:lnTo>
                    <a:lnTo>
                      <a:pt x="1332" y="646"/>
                    </a:lnTo>
                    <a:lnTo>
                      <a:pt x="1332" y="646"/>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9" name="Freeform 6"/>
              <p:cNvSpPr>
                <a:spLocks noEditPoints="1"/>
              </p:cNvSpPr>
              <p:nvPr/>
            </p:nvSpPr>
            <p:spPr bwMode="auto">
              <a:xfrm>
                <a:off x="5757683" y="2925113"/>
                <a:ext cx="184112" cy="184112"/>
              </a:xfrm>
              <a:custGeom>
                <a:avLst/>
                <a:gdLst>
                  <a:gd name="T0" fmla="*/ 152 w 304"/>
                  <a:gd name="T1" fmla="*/ 304 h 304"/>
                  <a:gd name="T2" fmla="*/ 122 w 304"/>
                  <a:gd name="T3" fmla="*/ 302 h 304"/>
                  <a:gd name="T4" fmla="*/ 92 w 304"/>
                  <a:gd name="T5" fmla="*/ 292 h 304"/>
                  <a:gd name="T6" fmla="*/ 66 w 304"/>
                  <a:gd name="T7" fmla="*/ 278 h 304"/>
                  <a:gd name="T8" fmla="*/ 44 w 304"/>
                  <a:gd name="T9" fmla="*/ 260 h 304"/>
                  <a:gd name="T10" fmla="*/ 26 w 304"/>
                  <a:gd name="T11" fmla="*/ 238 h 304"/>
                  <a:gd name="T12" fmla="*/ 12 w 304"/>
                  <a:gd name="T13" fmla="*/ 212 h 304"/>
                  <a:gd name="T14" fmla="*/ 2 w 304"/>
                  <a:gd name="T15" fmla="*/ 182 h 304"/>
                  <a:gd name="T16" fmla="*/ 0 w 304"/>
                  <a:gd name="T17" fmla="*/ 152 h 304"/>
                  <a:gd name="T18" fmla="*/ 0 w 304"/>
                  <a:gd name="T19" fmla="*/ 136 h 304"/>
                  <a:gd name="T20" fmla="*/ 6 w 304"/>
                  <a:gd name="T21" fmla="*/ 106 h 304"/>
                  <a:gd name="T22" fmla="*/ 18 w 304"/>
                  <a:gd name="T23" fmla="*/ 80 h 304"/>
                  <a:gd name="T24" fmla="*/ 34 w 304"/>
                  <a:gd name="T25" fmla="*/ 56 h 304"/>
                  <a:gd name="T26" fmla="*/ 56 w 304"/>
                  <a:gd name="T27" fmla="*/ 34 h 304"/>
                  <a:gd name="T28" fmla="*/ 80 w 304"/>
                  <a:gd name="T29" fmla="*/ 18 h 304"/>
                  <a:gd name="T30" fmla="*/ 106 w 304"/>
                  <a:gd name="T31" fmla="*/ 6 h 304"/>
                  <a:gd name="T32" fmla="*/ 136 w 304"/>
                  <a:gd name="T33" fmla="*/ 0 h 304"/>
                  <a:gd name="T34" fmla="*/ 152 w 304"/>
                  <a:gd name="T35" fmla="*/ 0 h 304"/>
                  <a:gd name="T36" fmla="*/ 182 w 304"/>
                  <a:gd name="T37" fmla="*/ 2 h 304"/>
                  <a:gd name="T38" fmla="*/ 212 w 304"/>
                  <a:gd name="T39" fmla="*/ 12 h 304"/>
                  <a:gd name="T40" fmla="*/ 238 w 304"/>
                  <a:gd name="T41" fmla="*/ 26 h 304"/>
                  <a:gd name="T42" fmla="*/ 260 w 304"/>
                  <a:gd name="T43" fmla="*/ 44 h 304"/>
                  <a:gd name="T44" fmla="*/ 278 w 304"/>
                  <a:gd name="T45" fmla="*/ 66 h 304"/>
                  <a:gd name="T46" fmla="*/ 292 w 304"/>
                  <a:gd name="T47" fmla="*/ 92 h 304"/>
                  <a:gd name="T48" fmla="*/ 302 w 304"/>
                  <a:gd name="T49" fmla="*/ 122 h 304"/>
                  <a:gd name="T50" fmla="*/ 304 w 304"/>
                  <a:gd name="T51" fmla="*/ 152 h 304"/>
                  <a:gd name="T52" fmla="*/ 304 w 304"/>
                  <a:gd name="T53" fmla="*/ 168 h 304"/>
                  <a:gd name="T54" fmla="*/ 298 w 304"/>
                  <a:gd name="T55" fmla="*/ 198 h 304"/>
                  <a:gd name="T56" fmla="*/ 286 w 304"/>
                  <a:gd name="T57" fmla="*/ 224 h 304"/>
                  <a:gd name="T58" fmla="*/ 270 w 304"/>
                  <a:gd name="T59" fmla="*/ 250 h 304"/>
                  <a:gd name="T60" fmla="*/ 250 w 304"/>
                  <a:gd name="T61" fmla="*/ 270 h 304"/>
                  <a:gd name="T62" fmla="*/ 224 w 304"/>
                  <a:gd name="T63" fmla="*/ 286 h 304"/>
                  <a:gd name="T64" fmla="*/ 198 w 304"/>
                  <a:gd name="T65" fmla="*/ 298 h 304"/>
                  <a:gd name="T66" fmla="*/ 168 w 304"/>
                  <a:gd name="T67" fmla="*/ 304 h 304"/>
                  <a:gd name="T68" fmla="*/ 152 w 304"/>
                  <a:gd name="T69" fmla="*/ 304 h 304"/>
                  <a:gd name="T70" fmla="*/ 152 w 304"/>
                  <a:gd name="T71" fmla="*/ 104 h 304"/>
                  <a:gd name="T72" fmla="*/ 134 w 304"/>
                  <a:gd name="T73" fmla="*/ 108 h 304"/>
                  <a:gd name="T74" fmla="*/ 118 w 304"/>
                  <a:gd name="T75" fmla="*/ 118 h 304"/>
                  <a:gd name="T76" fmla="*/ 108 w 304"/>
                  <a:gd name="T77" fmla="*/ 134 h 304"/>
                  <a:gd name="T78" fmla="*/ 104 w 304"/>
                  <a:gd name="T79" fmla="*/ 152 h 304"/>
                  <a:gd name="T80" fmla="*/ 106 w 304"/>
                  <a:gd name="T81" fmla="*/ 162 h 304"/>
                  <a:gd name="T82" fmla="*/ 112 w 304"/>
                  <a:gd name="T83" fmla="*/ 178 h 304"/>
                  <a:gd name="T84" fmla="*/ 126 w 304"/>
                  <a:gd name="T85" fmla="*/ 192 h 304"/>
                  <a:gd name="T86" fmla="*/ 142 w 304"/>
                  <a:gd name="T87" fmla="*/ 198 h 304"/>
                  <a:gd name="T88" fmla="*/ 152 w 304"/>
                  <a:gd name="T89" fmla="*/ 200 h 304"/>
                  <a:gd name="T90" fmla="*/ 170 w 304"/>
                  <a:gd name="T91" fmla="*/ 196 h 304"/>
                  <a:gd name="T92" fmla="*/ 186 w 304"/>
                  <a:gd name="T93" fmla="*/ 186 h 304"/>
                  <a:gd name="T94" fmla="*/ 196 w 304"/>
                  <a:gd name="T95" fmla="*/ 170 h 304"/>
                  <a:gd name="T96" fmla="*/ 200 w 304"/>
                  <a:gd name="T97" fmla="*/ 152 h 304"/>
                  <a:gd name="T98" fmla="*/ 198 w 304"/>
                  <a:gd name="T99" fmla="*/ 142 h 304"/>
                  <a:gd name="T100" fmla="*/ 192 w 304"/>
                  <a:gd name="T101" fmla="*/ 126 h 304"/>
                  <a:gd name="T102" fmla="*/ 178 w 304"/>
                  <a:gd name="T103" fmla="*/ 112 h 304"/>
                  <a:gd name="T104" fmla="*/ 162 w 304"/>
                  <a:gd name="T105" fmla="*/ 106 h 304"/>
                  <a:gd name="T106" fmla="*/ 152 w 304"/>
                  <a:gd name="T107" fmla="*/ 1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4">
                    <a:moveTo>
                      <a:pt x="152" y="304"/>
                    </a:moveTo>
                    <a:lnTo>
                      <a:pt x="152" y="304"/>
                    </a:lnTo>
                    <a:lnTo>
                      <a:pt x="136" y="304"/>
                    </a:lnTo>
                    <a:lnTo>
                      <a:pt x="122" y="302"/>
                    </a:lnTo>
                    <a:lnTo>
                      <a:pt x="106" y="298"/>
                    </a:lnTo>
                    <a:lnTo>
                      <a:pt x="92" y="292"/>
                    </a:lnTo>
                    <a:lnTo>
                      <a:pt x="80" y="286"/>
                    </a:lnTo>
                    <a:lnTo>
                      <a:pt x="66" y="278"/>
                    </a:lnTo>
                    <a:lnTo>
                      <a:pt x="56" y="270"/>
                    </a:lnTo>
                    <a:lnTo>
                      <a:pt x="44" y="260"/>
                    </a:lnTo>
                    <a:lnTo>
                      <a:pt x="34" y="250"/>
                    </a:lnTo>
                    <a:lnTo>
                      <a:pt x="26" y="238"/>
                    </a:lnTo>
                    <a:lnTo>
                      <a:pt x="18" y="224"/>
                    </a:lnTo>
                    <a:lnTo>
                      <a:pt x="12" y="212"/>
                    </a:lnTo>
                    <a:lnTo>
                      <a:pt x="6" y="198"/>
                    </a:lnTo>
                    <a:lnTo>
                      <a:pt x="2" y="182"/>
                    </a:lnTo>
                    <a:lnTo>
                      <a:pt x="0" y="168"/>
                    </a:lnTo>
                    <a:lnTo>
                      <a:pt x="0" y="152"/>
                    </a:lnTo>
                    <a:lnTo>
                      <a:pt x="0" y="152"/>
                    </a:lnTo>
                    <a:lnTo>
                      <a:pt x="0" y="136"/>
                    </a:lnTo>
                    <a:lnTo>
                      <a:pt x="2" y="122"/>
                    </a:lnTo>
                    <a:lnTo>
                      <a:pt x="6" y="106"/>
                    </a:lnTo>
                    <a:lnTo>
                      <a:pt x="12" y="92"/>
                    </a:lnTo>
                    <a:lnTo>
                      <a:pt x="18" y="80"/>
                    </a:lnTo>
                    <a:lnTo>
                      <a:pt x="26" y="66"/>
                    </a:lnTo>
                    <a:lnTo>
                      <a:pt x="34" y="56"/>
                    </a:lnTo>
                    <a:lnTo>
                      <a:pt x="44" y="44"/>
                    </a:lnTo>
                    <a:lnTo>
                      <a:pt x="56" y="34"/>
                    </a:lnTo>
                    <a:lnTo>
                      <a:pt x="66" y="26"/>
                    </a:lnTo>
                    <a:lnTo>
                      <a:pt x="80" y="18"/>
                    </a:lnTo>
                    <a:lnTo>
                      <a:pt x="92" y="12"/>
                    </a:lnTo>
                    <a:lnTo>
                      <a:pt x="106" y="6"/>
                    </a:lnTo>
                    <a:lnTo>
                      <a:pt x="122" y="2"/>
                    </a:lnTo>
                    <a:lnTo>
                      <a:pt x="136" y="0"/>
                    </a:lnTo>
                    <a:lnTo>
                      <a:pt x="152" y="0"/>
                    </a:lnTo>
                    <a:lnTo>
                      <a:pt x="152" y="0"/>
                    </a:lnTo>
                    <a:lnTo>
                      <a:pt x="168" y="0"/>
                    </a:lnTo>
                    <a:lnTo>
                      <a:pt x="182" y="2"/>
                    </a:lnTo>
                    <a:lnTo>
                      <a:pt x="198" y="6"/>
                    </a:lnTo>
                    <a:lnTo>
                      <a:pt x="212" y="12"/>
                    </a:lnTo>
                    <a:lnTo>
                      <a:pt x="224" y="18"/>
                    </a:lnTo>
                    <a:lnTo>
                      <a:pt x="238" y="26"/>
                    </a:lnTo>
                    <a:lnTo>
                      <a:pt x="250" y="34"/>
                    </a:lnTo>
                    <a:lnTo>
                      <a:pt x="260" y="44"/>
                    </a:lnTo>
                    <a:lnTo>
                      <a:pt x="270" y="56"/>
                    </a:lnTo>
                    <a:lnTo>
                      <a:pt x="278" y="66"/>
                    </a:lnTo>
                    <a:lnTo>
                      <a:pt x="286" y="80"/>
                    </a:lnTo>
                    <a:lnTo>
                      <a:pt x="292" y="92"/>
                    </a:lnTo>
                    <a:lnTo>
                      <a:pt x="298" y="106"/>
                    </a:lnTo>
                    <a:lnTo>
                      <a:pt x="302" y="122"/>
                    </a:lnTo>
                    <a:lnTo>
                      <a:pt x="304" y="136"/>
                    </a:lnTo>
                    <a:lnTo>
                      <a:pt x="304" y="152"/>
                    </a:lnTo>
                    <a:lnTo>
                      <a:pt x="304" y="152"/>
                    </a:lnTo>
                    <a:lnTo>
                      <a:pt x="304" y="168"/>
                    </a:lnTo>
                    <a:lnTo>
                      <a:pt x="302" y="182"/>
                    </a:lnTo>
                    <a:lnTo>
                      <a:pt x="298" y="198"/>
                    </a:lnTo>
                    <a:lnTo>
                      <a:pt x="292" y="212"/>
                    </a:lnTo>
                    <a:lnTo>
                      <a:pt x="286" y="224"/>
                    </a:lnTo>
                    <a:lnTo>
                      <a:pt x="278" y="238"/>
                    </a:lnTo>
                    <a:lnTo>
                      <a:pt x="270" y="250"/>
                    </a:lnTo>
                    <a:lnTo>
                      <a:pt x="260" y="260"/>
                    </a:lnTo>
                    <a:lnTo>
                      <a:pt x="250" y="270"/>
                    </a:lnTo>
                    <a:lnTo>
                      <a:pt x="238" y="278"/>
                    </a:lnTo>
                    <a:lnTo>
                      <a:pt x="224" y="286"/>
                    </a:lnTo>
                    <a:lnTo>
                      <a:pt x="212" y="292"/>
                    </a:lnTo>
                    <a:lnTo>
                      <a:pt x="198" y="298"/>
                    </a:lnTo>
                    <a:lnTo>
                      <a:pt x="182" y="302"/>
                    </a:lnTo>
                    <a:lnTo>
                      <a:pt x="168" y="304"/>
                    </a:lnTo>
                    <a:lnTo>
                      <a:pt x="152" y="304"/>
                    </a:lnTo>
                    <a:lnTo>
                      <a:pt x="152" y="304"/>
                    </a:lnTo>
                    <a:close/>
                    <a:moveTo>
                      <a:pt x="152" y="104"/>
                    </a:moveTo>
                    <a:lnTo>
                      <a:pt x="152" y="104"/>
                    </a:lnTo>
                    <a:lnTo>
                      <a:pt x="142" y="106"/>
                    </a:lnTo>
                    <a:lnTo>
                      <a:pt x="134" y="108"/>
                    </a:lnTo>
                    <a:lnTo>
                      <a:pt x="126" y="112"/>
                    </a:lnTo>
                    <a:lnTo>
                      <a:pt x="118" y="118"/>
                    </a:lnTo>
                    <a:lnTo>
                      <a:pt x="112" y="126"/>
                    </a:lnTo>
                    <a:lnTo>
                      <a:pt x="108" y="134"/>
                    </a:lnTo>
                    <a:lnTo>
                      <a:pt x="106" y="142"/>
                    </a:lnTo>
                    <a:lnTo>
                      <a:pt x="104" y="152"/>
                    </a:lnTo>
                    <a:lnTo>
                      <a:pt x="104" y="152"/>
                    </a:lnTo>
                    <a:lnTo>
                      <a:pt x="106" y="162"/>
                    </a:lnTo>
                    <a:lnTo>
                      <a:pt x="108" y="170"/>
                    </a:lnTo>
                    <a:lnTo>
                      <a:pt x="112" y="178"/>
                    </a:lnTo>
                    <a:lnTo>
                      <a:pt x="118" y="186"/>
                    </a:lnTo>
                    <a:lnTo>
                      <a:pt x="126" y="192"/>
                    </a:lnTo>
                    <a:lnTo>
                      <a:pt x="134" y="196"/>
                    </a:lnTo>
                    <a:lnTo>
                      <a:pt x="142" y="198"/>
                    </a:lnTo>
                    <a:lnTo>
                      <a:pt x="152" y="200"/>
                    </a:lnTo>
                    <a:lnTo>
                      <a:pt x="152" y="200"/>
                    </a:lnTo>
                    <a:lnTo>
                      <a:pt x="162" y="198"/>
                    </a:lnTo>
                    <a:lnTo>
                      <a:pt x="170" y="196"/>
                    </a:lnTo>
                    <a:lnTo>
                      <a:pt x="178" y="192"/>
                    </a:lnTo>
                    <a:lnTo>
                      <a:pt x="186" y="186"/>
                    </a:lnTo>
                    <a:lnTo>
                      <a:pt x="192" y="178"/>
                    </a:lnTo>
                    <a:lnTo>
                      <a:pt x="196" y="170"/>
                    </a:lnTo>
                    <a:lnTo>
                      <a:pt x="198" y="162"/>
                    </a:lnTo>
                    <a:lnTo>
                      <a:pt x="200" y="152"/>
                    </a:lnTo>
                    <a:lnTo>
                      <a:pt x="200" y="152"/>
                    </a:lnTo>
                    <a:lnTo>
                      <a:pt x="198" y="142"/>
                    </a:lnTo>
                    <a:lnTo>
                      <a:pt x="196" y="134"/>
                    </a:lnTo>
                    <a:lnTo>
                      <a:pt x="192" y="126"/>
                    </a:lnTo>
                    <a:lnTo>
                      <a:pt x="186" y="118"/>
                    </a:lnTo>
                    <a:lnTo>
                      <a:pt x="178" y="112"/>
                    </a:lnTo>
                    <a:lnTo>
                      <a:pt x="170" y="108"/>
                    </a:lnTo>
                    <a:lnTo>
                      <a:pt x="162" y="106"/>
                    </a:lnTo>
                    <a:lnTo>
                      <a:pt x="152" y="104"/>
                    </a:lnTo>
                    <a:lnTo>
                      <a:pt x="152" y="104"/>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0" name="Freeform 7"/>
              <p:cNvSpPr>
                <a:spLocks noEditPoints="1"/>
              </p:cNvSpPr>
              <p:nvPr/>
            </p:nvSpPr>
            <p:spPr bwMode="auto">
              <a:xfrm>
                <a:off x="6002359" y="2994156"/>
                <a:ext cx="184112" cy="185323"/>
              </a:xfrm>
              <a:custGeom>
                <a:avLst/>
                <a:gdLst>
                  <a:gd name="T0" fmla="*/ 152 w 304"/>
                  <a:gd name="T1" fmla="*/ 306 h 306"/>
                  <a:gd name="T2" fmla="*/ 120 w 304"/>
                  <a:gd name="T3" fmla="*/ 302 h 306"/>
                  <a:gd name="T4" fmla="*/ 92 w 304"/>
                  <a:gd name="T5" fmla="*/ 294 h 306"/>
                  <a:gd name="T6" fmla="*/ 66 w 304"/>
                  <a:gd name="T7" fmla="*/ 280 h 306"/>
                  <a:gd name="T8" fmla="*/ 44 w 304"/>
                  <a:gd name="T9" fmla="*/ 262 h 306"/>
                  <a:gd name="T10" fmla="*/ 26 w 304"/>
                  <a:gd name="T11" fmla="*/ 238 h 306"/>
                  <a:gd name="T12" fmla="*/ 12 w 304"/>
                  <a:gd name="T13" fmla="*/ 212 h 306"/>
                  <a:gd name="T14" fmla="*/ 2 w 304"/>
                  <a:gd name="T15" fmla="*/ 184 h 306"/>
                  <a:gd name="T16" fmla="*/ 0 w 304"/>
                  <a:gd name="T17" fmla="*/ 154 h 306"/>
                  <a:gd name="T18" fmla="*/ 0 w 304"/>
                  <a:gd name="T19" fmla="*/ 138 h 306"/>
                  <a:gd name="T20" fmla="*/ 6 w 304"/>
                  <a:gd name="T21" fmla="*/ 108 h 306"/>
                  <a:gd name="T22" fmla="*/ 18 w 304"/>
                  <a:gd name="T23" fmla="*/ 80 h 306"/>
                  <a:gd name="T24" fmla="*/ 34 w 304"/>
                  <a:gd name="T25" fmla="*/ 56 h 306"/>
                  <a:gd name="T26" fmla="*/ 54 w 304"/>
                  <a:gd name="T27" fmla="*/ 36 h 306"/>
                  <a:gd name="T28" fmla="*/ 78 w 304"/>
                  <a:gd name="T29" fmla="*/ 20 h 306"/>
                  <a:gd name="T30" fmla="*/ 106 w 304"/>
                  <a:gd name="T31" fmla="*/ 8 h 306"/>
                  <a:gd name="T32" fmla="*/ 136 w 304"/>
                  <a:gd name="T33" fmla="*/ 2 h 306"/>
                  <a:gd name="T34" fmla="*/ 152 w 304"/>
                  <a:gd name="T35" fmla="*/ 0 h 306"/>
                  <a:gd name="T36" fmla="*/ 182 w 304"/>
                  <a:gd name="T37" fmla="*/ 4 h 306"/>
                  <a:gd name="T38" fmla="*/ 212 w 304"/>
                  <a:gd name="T39" fmla="*/ 12 h 306"/>
                  <a:gd name="T40" fmla="*/ 236 w 304"/>
                  <a:gd name="T41" fmla="*/ 26 h 306"/>
                  <a:gd name="T42" fmla="*/ 260 w 304"/>
                  <a:gd name="T43" fmla="*/ 46 h 306"/>
                  <a:gd name="T44" fmla="*/ 278 w 304"/>
                  <a:gd name="T45" fmla="*/ 68 h 306"/>
                  <a:gd name="T46" fmla="*/ 292 w 304"/>
                  <a:gd name="T47" fmla="*/ 94 h 306"/>
                  <a:gd name="T48" fmla="*/ 302 w 304"/>
                  <a:gd name="T49" fmla="*/ 122 h 306"/>
                  <a:gd name="T50" fmla="*/ 304 w 304"/>
                  <a:gd name="T51" fmla="*/ 154 h 306"/>
                  <a:gd name="T52" fmla="*/ 304 w 304"/>
                  <a:gd name="T53" fmla="*/ 168 h 306"/>
                  <a:gd name="T54" fmla="*/ 298 w 304"/>
                  <a:gd name="T55" fmla="*/ 198 h 306"/>
                  <a:gd name="T56" fmla="*/ 286 w 304"/>
                  <a:gd name="T57" fmla="*/ 226 h 306"/>
                  <a:gd name="T58" fmla="*/ 270 w 304"/>
                  <a:gd name="T59" fmla="*/ 250 h 306"/>
                  <a:gd name="T60" fmla="*/ 248 w 304"/>
                  <a:gd name="T61" fmla="*/ 272 h 306"/>
                  <a:gd name="T62" fmla="*/ 224 w 304"/>
                  <a:gd name="T63" fmla="*/ 288 h 306"/>
                  <a:gd name="T64" fmla="*/ 198 w 304"/>
                  <a:gd name="T65" fmla="*/ 300 h 306"/>
                  <a:gd name="T66" fmla="*/ 168 w 304"/>
                  <a:gd name="T67" fmla="*/ 306 h 306"/>
                  <a:gd name="T68" fmla="*/ 152 w 304"/>
                  <a:gd name="T69" fmla="*/ 306 h 306"/>
                  <a:gd name="T70" fmla="*/ 152 w 304"/>
                  <a:gd name="T71" fmla="*/ 106 h 306"/>
                  <a:gd name="T72" fmla="*/ 134 w 304"/>
                  <a:gd name="T73" fmla="*/ 110 h 306"/>
                  <a:gd name="T74" fmla="*/ 118 w 304"/>
                  <a:gd name="T75" fmla="*/ 120 h 306"/>
                  <a:gd name="T76" fmla="*/ 108 w 304"/>
                  <a:gd name="T77" fmla="*/ 134 h 306"/>
                  <a:gd name="T78" fmla="*/ 104 w 304"/>
                  <a:gd name="T79" fmla="*/ 154 h 306"/>
                  <a:gd name="T80" fmla="*/ 106 w 304"/>
                  <a:gd name="T81" fmla="*/ 164 h 306"/>
                  <a:gd name="T82" fmla="*/ 112 w 304"/>
                  <a:gd name="T83" fmla="*/ 180 h 306"/>
                  <a:gd name="T84" fmla="*/ 126 w 304"/>
                  <a:gd name="T85" fmla="*/ 192 h 306"/>
                  <a:gd name="T86" fmla="*/ 142 w 304"/>
                  <a:gd name="T87" fmla="*/ 200 h 306"/>
                  <a:gd name="T88" fmla="*/ 152 w 304"/>
                  <a:gd name="T89" fmla="*/ 202 h 306"/>
                  <a:gd name="T90" fmla="*/ 170 w 304"/>
                  <a:gd name="T91" fmla="*/ 198 h 306"/>
                  <a:gd name="T92" fmla="*/ 186 w 304"/>
                  <a:gd name="T93" fmla="*/ 188 h 306"/>
                  <a:gd name="T94" fmla="*/ 196 w 304"/>
                  <a:gd name="T95" fmla="*/ 172 h 306"/>
                  <a:gd name="T96" fmla="*/ 200 w 304"/>
                  <a:gd name="T97" fmla="*/ 154 h 306"/>
                  <a:gd name="T98" fmla="*/ 198 w 304"/>
                  <a:gd name="T99" fmla="*/ 144 h 306"/>
                  <a:gd name="T100" fmla="*/ 192 w 304"/>
                  <a:gd name="T101" fmla="*/ 126 h 306"/>
                  <a:gd name="T102" fmla="*/ 178 w 304"/>
                  <a:gd name="T103" fmla="*/ 114 h 306"/>
                  <a:gd name="T104" fmla="*/ 162 w 304"/>
                  <a:gd name="T105" fmla="*/ 106 h 306"/>
                  <a:gd name="T106" fmla="*/ 152 w 304"/>
                  <a:gd name="T107" fmla="*/ 1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6">
                    <a:moveTo>
                      <a:pt x="152" y="306"/>
                    </a:moveTo>
                    <a:lnTo>
                      <a:pt x="152" y="306"/>
                    </a:lnTo>
                    <a:lnTo>
                      <a:pt x="136" y="306"/>
                    </a:lnTo>
                    <a:lnTo>
                      <a:pt x="120" y="302"/>
                    </a:lnTo>
                    <a:lnTo>
                      <a:pt x="106" y="300"/>
                    </a:lnTo>
                    <a:lnTo>
                      <a:pt x="92" y="294"/>
                    </a:lnTo>
                    <a:lnTo>
                      <a:pt x="78" y="288"/>
                    </a:lnTo>
                    <a:lnTo>
                      <a:pt x="66" y="280"/>
                    </a:lnTo>
                    <a:lnTo>
                      <a:pt x="54" y="272"/>
                    </a:lnTo>
                    <a:lnTo>
                      <a:pt x="44" y="262"/>
                    </a:lnTo>
                    <a:lnTo>
                      <a:pt x="34" y="250"/>
                    </a:lnTo>
                    <a:lnTo>
                      <a:pt x="26" y="238"/>
                    </a:lnTo>
                    <a:lnTo>
                      <a:pt x="18" y="226"/>
                    </a:lnTo>
                    <a:lnTo>
                      <a:pt x="12" y="212"/>
                    </a:lnTo>
                    <a:lnTo>
                      <a:pt x="6" y="198"/>
                    </a:lnTo>
                    <a:lnTo>
                      <a:pt x="2" y="184"/>
                    </a:lnTo>
                    <a:lnTo>
                      <a:pt x="0" y="168"/>
                    </a:lnTo>
                    <a:lnTo>
                      <a:pt x="0" y="154"/>
                    </a:lnTo>
                    <a:lnTo>
                      <a:pt x="0" y="154"/>
                    </a:lnTo>
                    <a:lnTo>
                      <a:pt x="0" y="138"/>
                    </a:lnTo>
                    <a:lnTo>
                      <a:pt x="2" y="122"/>
                    </a:lnTo>
                    <a:lnTo>
                      <a:pt x="6" y="108"/>
                    </a:lnTo>
                    <a:lnTo>
                      <a:pt x="12" y="94"/>
                    </a:lnTo>
                    <a:lnTo>
                      <a:pt x="18" y="80"/>
                    </a:lnTo>
                    <a:lnTo>
                      <a:pt x="26" y="68"/>
                    </a:lnTo>
                    <a:lnTo>
                      <a:pt x="34" y="56"/>
                    </a:lnTo>
                    <a:lnTo>
                      <a:pt x="44" y="46"/>
                    </a:lnTo>
                    <a:lnTo>
                      <a:pt x="54" y="36"/>
                    </a:lnTo>
                    <a:lnTo>
                      <a:pt x="66" y="26"/>
                    </a:lnTo>
                    <a:lnTo>
                      <a:pt x="78" y="20"/>
                    </a:lnTo>
                    <a:lnTo>
                      <a:pt x="92" y="12"/>
                    </a:lnTo>
                    <a:lnTo>
                      <a:pt x="106" y="8"/>
                    </a:lnTo>
                    <a:lnTo>
                      <a:pt x="120" y="4"/>
                    </a:lnTo>
                    <a:lnTo>
                      <a:pt x="136" y="2"/>
                    </a:lnTo>
                    <a:lnTo>
                      <a:pt x="152" y="0"/>
                    </a:lnTo>
                    <a:lnTo>
                      <a:pt x="152" y="0"/>
                    </a:lnTo>
                    <a:lnTo>
                      <a:pt x="168" y="2"/>
                    </a:lnTo>
                    <a:lnTo>
                      <a:pt x="182" y="4"/>
                    </a:lnTo>
                    <a:lnTo>
                      <a:pt x="198" y="8"/>
                    </a:lnTo>
                    <a:lnTo>
                      <a:pt x="212" y="12"/>
                    </a:lnTo>
                    <a:lnTo>
                      <a:pt x="224" y="20"/>
                    </a:lnTo>
                    <a:lnTo>
                      <a:pt x="236" y="26"/>
                    </a:lnTo>
                    <a:lnTo>
                      <a:pt x="248" y="36"/>
                    </a:lnTo>
                    <a:lnTo>
                      <a:pt x="260" y="46"/>
                    </a:lnTo>
                    <a:lnTo>
                      <a:pt x="270" y="56"/>
                    </a:lnTo>
                    <a:lnTo>
                      <a:pt x="278" y="68"/>
                    </a:lnTo>
                    <a:lnTo>
                      <a:pt x="286" y="80"/>
                    </a:lnTo>
                    <a:lnTo>
                      <a:pt x="292" y="94"/>
                    </a:lnTo>
                    <a:lnTo>
                      <a:pt x="298" y="108"/>
                    </a:lnTo>
                    <a:lnTo>
                      <a:pt x="302" y="122"/>
                    </a:lnTo>
                    <a:lnTo>
                      <a:pt x="304" y="138"/>
                    </a:lnTo>
                    <a:lnTo>
                      <a:pt x="304" y="154"/>
                    </a:lnTo>
                    <a:lnTo>
                      <a:pt x="304" y="154"/>
                    </a:lnTo>
                    <a:lnTo>
                      <a:pt x="304" y="168"/>
                    </a:lnTo>
                    <a:lnTo>
                      <a:pt x="302" y="184"/>
                    </a:lnTo>
                    <a:lnTo>
                      <a:pt x="298" y="198"/>
                    </a:lnTo>
                    <a:lnTo>
                      <a:pt x="292" y="212"/>
                    </a:lnTo>
                    <a:lnTo>
                      <a:pt x="286" y="226"/>
                    </a:lnTo>
                    <a:lnTo>
                      <a:pt x="278" y="238"/>
                    </a:lnTo>
                    <a:lnTo>
                      <a:pt x="270" y="250"/>
                    </a:lnTo>
                    <a:lnTo>
                      <a:pt x="260" y="262"/>
                    </a:lnTo>
                    <a:lnTo>
                      <a:pt x="248" y="272"/>
                    </a:lnTo>
                    <a:lnTo>
                      <a:pt x="236" y="280"/>
                    </a:lnTo>
                    <a:lnTo>
                      <a:pt x="224" y="288"/>
                    </a:lnTo>
                    <a:lnTo>
                      <a:pt x="212" y="294"/>
                    </a:lnTo>
                    <a:lnTo>
                      <a:pt x="198" y="300"/>
                    </a:lnTo>
                    <a:lnTo>
                      <a:pt x="182" y="302"/>
                    </a:lnTo>
                    <a:lnTo>
                      <a:pt x="168" y="306"/>
                    </a:lnTo>
                    <a:lnTo>
                      <a:pt x="152" y="306"/>
                    </a:lnTo>
                    <a:lnTo>
                      <a:pt x="152" y="306"/>
                    </a:lnTo>
                    <a:close/>
                    <a:moveTo>
                      <a:pt x="152" y="106"/>
                    </a:moveTo>
                    <a:lnTo>
                      <a:pt x="152" y="106"/>
                    </a:lnTo>
                    <a:lnTo>
                      <a:pt x="142" y="106"/>
                    </a:lnTo>
                    <a:lnTo>
                      <a:pt x="134" y="110"/>
                    </a:lnTo>
                    <a:lnTo>
                      <a:pt x="126" y="114"/>
                    </a:lnTo>
                    <a:lnTo>
                      <a:pt x="118" y="120"/>
                    </a:lnTo>
                    <a:lnTo>
                      <a:pt x="112" y="126"/>
                    </a:lnTo>
                    <a:lnTo>
                      <a:pt x="108" y="134"/>
                    </a:lnTo>
                    <a:lnTo>
                      <a:pt x="106" y="144"/>
                    </a:lnTo>
                    <a:lnTo>
                      <a:pt x="104" y="154"/>
                    </a:lnTo>
                    <a:lnTo>
                      <a:pt x="104" y="154"/>
                    </a:lnTo>
                    <a:lnTo>
                      <a:pt x="106" y="164"/>
                    </a:lnTo>
                    <a:lnTo>
                      <a:pt x="108" y="172"/>
                    </a:lnTo>
                    <a:lnTo>
                      <a:pt x="112" y="180"/>
                    </a:lnTo>
                    <a:lnTo>
                      <a:pt x="118" y="188"/>
                    </a:lnTo>
                    <a:lnTo>
                      <a:pt x="126" y="192"/>
                    </a:lnTo>
                    <a:lnTo>
                      <a:pt x="134" y="198"/>
                    </a:lnTo>
                    <a:lnTo>
                      <a:pt x="142" y="200"/>
                    </a:lnTo>
                    <a:lnTo>
                      <a:pt x="152" y="202"/>
                    </a:lnTo>
                    <a:lnTo>
                      <a:pt x="152" y="202"/>
                    </a:lnTo>
                    <a:lnTo>
                      <a:pt x="162" y="200"/>
                    </a:lnTo>
                    <a:lnTo>
                      <a:pt x="170" y="198"/>
                    </a:lnTo>
                    <a:lnTo>
                      <a:pt x="178" y="192"/>
                    </a:lnTo>
                    <a:lnTo>
                      <a:pt x="186" y="188"/>
                    </a:lnTo>
                    <a:lnTo>
                      <a:pt x="192" y="180"/>
                    </a:lnTo>
                    <a:lnTo>
                      <a:pt x="196" y="172"/>
                    </a:lnTo>
                    <a:lnTo>
                      <a:pt x="198" y="164"/>
                    </a:lnTo>
                    <a:lnTo>
                      <a:pt x="200" y="154"/>
                    </a:lnTo>
                    <a:lnTo>
                      <a:pt x="200" y="154"/>
                    </a:lnTo>
                    <a:lnTo>
                      <a:pt x="198" y="144"/>
                    </a:lnTo>
                    <a:lnTo>
                      <a:pt x="196" y="134"/>
                    </a:lnTo>
                    <a:lnTo>
                      <a:pt x="192" y="126"/>
                    </a:lnTo>
                    <a:lnTo>
                      <a:pt x="186" y="120"/>
                    </a:lnTo>
                    <a:lnTo>
                      <a:pt x="178" y="114"/>
                    </a:lnTo>
                    <a:lnTo>
                      <a:pt x="170" y="110"/>
                    </a:lnTo>
                    <a:lnTo>
                      <a:pt x="162" y="106"/>
                    </a:lnTo>
                    <a:lnTo>
                      <a:pt x="152" y="106"/>
                    </a:lnTo>
                    <a:lnTo>
                      <a:pt x="152" y="106"/>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1" name="Freeform 8"/>
              <p:cNvSpPr>
                <a:spLocks noEditPoints="1"/>
              </p:cNvSpPr>
              <p:nvPr/>
            </p:nvSpPr>
            <p:spPr bwMode="auto">
              <a:xfrm>
                <a:off x="6245822" y="2850015"/>
                <a:ext cx="185323" cy="185323"/>
              </a:xfrm>
              <a:custGeom>
                <a:avLst/>
                <a:gdLst>
                  <a:gd name="T0" fmla="*/ 154 w 306"/>
                  <a:gd name="T1" fmla="*/ 306 h 306"/>
                  <a:gd name="T2" fmla="*/ 122 w 306"/>
                  <a:gd name="T3" fmla="*/ 302 h 306"/>
                  <a:gd name="T4" fmla="*/ 94 w 306"/>
                  <a:gd name="T5" fmla="*/ 294 h 306"/>
                  <a:gd name="T6" fmla="*/ 68 w 306"/>
                  <a:gd name="T7" fmla="*/ 280 h 306"/>
                  <a:gd name="T8" fmla="*/ 46 w 306"/>
                  <a:gd name="T9" fmla="*/ 262 h 306"/>
                  <a:gd name="T10" fmla="*/ 26 w 306"/>
                  <a:gd name="T11" fmla="*/ 238 h 306"/>
                  <a:gd name="T12" fmla="*/ 12 w 306"/>
                  <a:gd name="T13" fmla="*/ 212 h 306"/>
                  <a:gd name="T14" fmla="*/ 4 w 306"/>
                  <a:gd name="T15" fmla="*/ 184 h 306"/>
                  <a:gd name="T16" fmla="*/ 0 w 306"/>
                  <a:gd name="T17" fmla="*/ 154 h 306"/>
                  <a:gd name="T18" fmla="*/ 2 w 306"/>
                  <a:gd name="T19" fmla="*/ 138 h 306"/>
                  <a:gd name="T20" fmla="*/ 8 w 306"/>
                  <a:gd name="T21" fmla="*/ 108 h 306"/>
                  <a:gd name="T22" fmla="*/ 18 w 306"/>
                  <a:gd name="T23" fmla="*/ 80 h 306"/>
                  <a:gd name="T24" fmla="*/ 36 w 306"/>
                  <a:gd name="T25" fmla="*/ 56 h 306"/>
                  <a:gd name="T26" fmla="*/ 56 w 306"/>
                  <a:gd name="T27" fmla="*/ 36 h 306"/>
                  <a:gd name="T28" fmla="*/ 80 w 306"/>
                  <a:gd name="T29" fmla="*/ 18 h 306"/>
                  <a:gd name="T30" fmla="*/ 108 w 306"/>
                  <a:gd name="T31" fmla="*/ 8 h 306"/>
                  <a:gd name="T32" fmla="*/ 138 w 306"/>
                  <a:gd name="T33" fmla="*/ 2 h 306"/>
                  <a:gd name="T34" fmla="*/ 154 w 306"/>
                  <a:gd name="T35" fmla="*/ 0 h 306"/>
                  <a:gd name="T36" fmla="*/ 184 w 306"/>
                  <a:gd name="T37" fmla="*/ 4 h 306"/>
                  <a:gd name="T38" fmla="*/ 212 w 306"/>
                  <a:gd name="T39" fmla="*/ 12 h 306"/>
                  <a:gd name="T40" fmla="*/ 238 w 306"/>
                  <a:gd name="T41" fmla="*/ 26 h 306"/>
                  <a:gd name="T42" fmla="*/ 260 w 306"/>
                  <a:gd name="T43" fmla="*/ 46 h 306"/>
                  <a:gd name="T44" fmla="*/ 280 w 306"/>
                  <a:gd name="T45" fmla="*/ 68 h 306"/>
                  <a:gd name="T46" fmla="*/ 294 w 306"/>
                  <a:gd name="T47" fmla="*/ 94 h 306"/>
                  <a:gd name="T48" fmla="*/ 302 w 306"/>
                  <a:gd name="T49" fmla="*/ 122 h 306"/>
                  <a:gd name="T50" fmla="*/ 306 w 306"/>
                  <a:gd name="T51" fmla="*/ 154 h 306"/>
                  <a:gd name="T52" fmla="*/ 304 w 306"/>
                  <a:gd name="T53" fmla="*/ 168 h 306"/>
                  <a:gd name="T54" fmla="*/ 298 w 306"/>
                  <a:gd name="T55" fmla="*/ 198 h 306"/>
                  <a:gd name="T56" fmla="*/ 288 w 306"/>
                  <a:gd name="T57" fmla="*/ 226 h 306"/>
                  <a:gd name="T58" fmla="*/ 270 w 306"/>
                  <a:gd name="T59" fmla="*/ 250 h 306"/>
                  <a:gd name="T60" fmla="*/ 250 w 306"/>
                  <a:gd name="T61" fmla="*/ 270 h 306"/>
                  <a:gd name="T62" fmla="*/ 226 w 306"/>
                  <a:gd name="T63" fmla="*/ 288 h 306"/>
                  <a:gd name="T64" fmla="*/ 198 w 306"/>
                  <a:gd name="T65" fmla="*/ 298 h 306"/>
                  <a:gd name="T66" fmla="*/ 168 w 306"/>
                  <a:gd name="T67" fmla="*/ 306 h 306"/>
                  <a:gd name="T68" fmla="*/ 154 w 306"/>
                  <a:gd name="T69" fmla="*/ 306 h 306"/>
                  <a:gd name="T70" fmla="*/ 154 w 306"/>
                  <a:gd name="T71" fmla="*/ 106 h 306"/>
                  <a:gd name="T72" fmla="*/ 134 w 306"/>
                  <a:gd name="T73" fmla="*/ 110 h 306"/>
                  <a:gd name="T74" fmla="*/ 120 w 306"/>
                  <a:gd name="T75" fmla="*/ 120 h 306"/>
                  <a:gd name="T76" fmla="*/ 110 w 306"/>
                  <a:gd name="T77" fmla="*/ 134 h 306"/>
                  <a:gd name="T78" fmla="*/ 106 w 306"/>
                  <a:gd name="T79" fmla="*/ 154 h 306"/>
                  <a:gd name="T80" fmla="*/ 106 w 306"/>
                  <a:gd name="T81" fmla="*/ 162 h 306"/>
                  <a:gd name="T82" fmla="*/ 114 w 306"/>
                  <a:gd name="T83" fmla="*/ 180 h 306"/>
                  <a:gd name="T84" fmla="*/ 126 w 306"/>
                  <a:gd name="T85" fmla="*/ 192 h 306"/>
                  <a:gd name="T86" fmla="*/ 144 w 306"/>
                  <a:gd name="T87" fmla="*/ 200 h 306"/>
                  <a:gd name="T88" fmla="*/ 154 w 306"/>
                  <a:gd name="T89" fmla="*/ 200 h 306"/>
                  <a:gd name="T90" fmla="*/ 172 w 306"/>
                  <a:gd name="T91" fmla="*/ 198 h 306"/>
                  <a:gd name="T92" fmla="*/ 186 w 306"/>
                  <a:gd name="T93" fmla="*/ 186 h 306"/>
                  <a:gd name="T94" fmla="*/ 196 w 306"/>
                  <a:gd name="T95" fmla="*/ 172 h 306"/>
                  <a:gd name="T96" fmla="*/ 200 w 306"/>
                  <a:gd name="T97" fmla="*/ 154 h 306"/>
                  <a:gd name="T98" fmla="*/ 200 w 306"/>
                  <a:gd name="T99" fmla="*/ 144 h 306"/>
                  <a:gd name="T100" fmla="*/ 192 w 306"/>
                  <a:gd name="T101" fmla="*/ 126 h 306"/>
                  <a:gd name="T102" fmla="*/ 180 w 306"/>
                  <a:gd name="T103" fmla="*/ 114 h 306"/>
                  <a:gd name="T104" fmla="*/ 162 w 306"/>
                  <a:gd name="T105" fmla="*/ 106 h 306"/>
                  <a:gd name="T106" fmla="*/ 154 w 306"/>
                  <a:gd name="T107" fmla="*/ 1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6" h="306">
                    <a:moveTo>
                      <a:pt x="154" y="306"/>
                    </a:moveTo>
                    <a:lnTo>
                      <a:pt x="154" y="306"/>
                    </a:lnTo>
                    <a:lnTo>
                      <a:pt x="138" y="306"/>
                    </a:lnTo>
                    <a:lnTo>
                      <a:pt x="122" y="302"/>
                    </a:lnTo>
                    <a:lnTo>
                      <a:pt x="108" y="298"/>
                    </a:lnTo>
                    <a:lnTo>
                      <a:pt x="94" y="294"/>
                    </a:lnTo>
                    <a:lnTo>
                      <a:pt x="80" y="288"/>
                    </a:lnTo>
                    <a:lnTo>
                      <a:pt x="68" y="280"/>
                    </a:lnTo>
                    <a:lnTo>
                      <a:pt x="56" y="270"/>
                    </a:lnTo>
                    <a:lnTo>
                      <a:pt x="46" y="262"/>
                    </a:lnTo>
                    <a:lnTo>
                      <a:pt x="36" y="250"/>
                    </a:lnTo>
                    <a:lnTo>
                      <a:pt x="26" y="238"/>
                    </a:lnTo>
                    <a:lnTo>
                      <a:pt x="18" y="226"/>
                    </a:lnTo>
                    <a:lnTo>
                      <a:pt x="12" y="212"/>
                    </a:lnTo>
                    <a:lnTo>
                      <a:pt x="8" y="198"/>
                    </a:lnTo>
                    <a:lnTo>
                      <a:pt x="4" y="184"/>
                    </a:lnTo>
                    <a:lnTo>
                      <a:pt x="2" y="168"/>
                    </a:lnTo>
                    <a:lnTo>
                      <a:pt x="0" y="154"/>
                    </a:lnTo>
                    <a:lnTo>
                      <a:pt x="0" y="154"/>
                    </a:lnTo>
                    <a:lnTo>
                      <a:pt x="2" y="138"/>
                    </a:lnTo>
                    <a:lnTo>
                      <a:pt x="4" y="122"/>
                    </a:lnTo>
                    <a:lnTo>
                      <a:pt x="8" y="108"/>
                    </a:lnTo>
                    <a:lnTo>
                      <a:pt x="12" y="94"/>
                    </a:lnTo>
                    <a:lnTo>
                      <a:pt x="18" y="80"/>
                    </a:lnTo>
                    <a:lnTo>
                      <a:pt x="26" y="68"/>
                    </a:lnTo>
                    <a:lnTo>
                      <a:pt x="36" y="56"/>
                    </a:lnTo>
                    <a:lnTo>
                      <a:pt x="46" y="46"/>
                    </a:lnTo>
                    <a:lnTo>
                      <a:pt x="56" y="36"/>
                    </a:lnTo>
                    <a:lnTo>
                      <a:pt x="68" y="26"/>
                    </a:lnTo>
                    <a:lnTo>
                      <a:pt x="80" y="18"/>
                    </a:lnTo>
                    <a:lnTo>
                      <a:pt x="94" y="12"/>
                    </a:lnTo>
                    <a:lnTo>
                      <a:pt x="108" y="8"/>
                    </a:lnTo>
                    <a:lnTo>
                      <a:pt x="122" y="4"/>
                    </a:lnTo>
                    <a:lnTo>
                      <a:pt x="138" y="2"/>
                    </a:lnTo>
                    <a:lnTo>
                      <a:pt x="154" y="0"/>
                    </a:lnTo>
                    <a:lnTo>
                      <a:pt x="154" y="0"/>
                    </a:lnTo>
                    <a:lnTo>
                      <a:pt x="168" y="2"/>
                    </a:lnTo>
                    <a:lnTo>
                      <a:pt x="184" y="4"/>
                    </a:lnTo>
                    <a:lnTo>
                      <a:pt x="198" y="8"/>
                    </a:lnTo>
                    <a:lnTo>
                      <a:pt x="212" y="12"/>
                    </a:lnTo>
                    <a:lnTo>
                      <a:pt x="226" y="18"/>
                    </a:lnTo>
                    <a:lnTo>
                      <a:pt x="238" y="26"/>
                    </a:lnTo>
                    <a:lnTo>
                      <a:pt x="250" y="36"/>
                    </a:lnTo>
                    <a:lnTo>
                      <a:pt x="260" y="46"/>
                    </a:lnTo>
                    <a:lnTo>
                      <a:pt x="270" y="56"/>
                    </a:lnTo>
                    <a:lnTo>
                      <a:pt x="280" y="68"/>
                    </a:lnTo>
                    <a:lnTo>
                      <a:pt x="288" y="80"/>
                    </a:lnTo>
                    <a:lnTo>
                      <a:pt x="294" y="94"/>
                    </a:lnTo>
                    <a:lnTo>
                      <a:pt x="298" y="108"/>
                    </a:lnTo>
                    <a:lnTo>
                      <a:pt x="302" y="122"/>
                    </a:lnTo>
                    <a:lnTo>
                      <a:pt x="304" y="138"/>
                    </a:lnTo>
                    <a:lnTo>
                      <a:pt x="306" y="154"/>
                    </a:lnTo>
                    <a:lnTo>
                      <a:pt x="306" y="154"/>
                    </a:lnTo>
                    <a:lnTo>
                      <a:pt x="304" y="168"/>
                    </a:lnTo>
                    <a:lnTo>
                      <a:pt x="302" y="184"/>
                    </a:lnTo>
                    <a:lnTo>
                      <a:pt x="298" y="198"/>
                    </a:lnTo>
                    <a:lnTo>
                      <a:pt x="294" y="212"/>
                    </a:lnTo>
                    <a:lnTo>
                      <a:pt x="288" y="226"/>
                    </a:lnTo>
                    <a:lnTo>
                      <a:pt x="280" y="238"/>
                    </a:lnTo>
                    <a:lnTo>
                      <a:pt x="270" y="250"/>
                    </a:lnTo>
                    <a:lnTo>
                      <a:pt x="260" y="262"/>
                    </a:lnTo>
                    <a:lnTo>
                      <a:pt x="250" y="270"/>
                    </a:lnTo>
                    <a:lnTo>
                      <a:pt x="238" y="280"/>
                    </a:lnTo>
                    <a:lnTo>
                      <a:pt x="226" y="288"/>
                    </a:lnTo>
                    <a:lnTo>
                      <a:pt x="212" y="294"/>
                    </a:lnTo>
                    <a:lnTo>
                      <a:pt x="198" y="298"/>
                    </a:lnTo>
                    <a:lnTo>
                      <a:pt x="184" y="302"/>
                    </a:lnTo>
                    <a:lnTo>
                      <a:pt x="168" y="306"/>
                    </a:lnTo>
                    <a:lnTo>
                      <a:pt x="154" y="306"/>
                    </a:lnTo>
                    <a:lnTo>
                      <a:pt x="154" y="306"/>
                    </a:lnTo>
                    <a:close/>
                    <a:moveTo>
                      <a:pt x="154" y="106"/>
                    </a:moveTo>
                    <a:lnTo>
                      <a:pt x="154" y="106"/>
                    </a:lnTo>
                    <a:lnTo>
                      <a:pt x="144" y="106"/>
                    </a:lnTo>
                    <a:lnTo>
                      <a:pt x="134" y="110"/>
                    </a:lnTo>
                    <a:lnTo>
                      <a:pt x="126" y="114"/>
                    </a:lnTo>
                    <a:lnTo>
                      <a:pt x="120" y="120"/>
                    </a:lnTo>
                    <a:lnTo>
                      <a:pt x="114" y="126"/>
                    </a:lnTo>
                    <a:lnTo>
                      <a:pt x="110" y="134"/>
                    </a:lnTo>
                    <a:lnTo>
                      <a:pt x="106" y="144"/>
                    </a:lnTo>
                    <a:lnTo>
                      <a:pt x="106" y="154"/>
                    </a:lnTo>
                    <a:lnTo>
                      <a:pt x="106" y="154"/>
                    </a:lnTo>
                    <a:lnTo>
                      <a:pt x="106" y="162"/>
                    </a:lnTo>
                    <a:lnTo>
                      <a:pt x="110" y="172"/>
                    </a:lnTo>
                    <a:lnTo>
                      <a:pt x="114" y="180"/>
                    </a:lnTo>
                    <a:lnTo>
                      <a:pt x="120" y="186"/>
                    </a:lnTo>
                    <a:lnTo>
                      <a:pt x="126" y="192"/>
                    </a:lnTo>
                    <a:lnTo>
                      <a:pt x="134" y="198"/>
                    </a:lnTo>
                    <a:lnTo>
                      <a:pt x="144" y="200"/>
                    </a:lnTo>
                    <a:lnTo>
                      <a:pt x="154" y="200"/>
                    </a:lnTo>
                    <a:lnTo>
                      <a:pt x="154" y="200"/>
                    </a:lnTo>
                    <a:lnTo>
                      <a:pt x="162" y="200"/>
                    </a:lnTo>
                    <a:lnTo>
                      <a:pt x="172" y="198"/>
                    </a:lnTo>
                    <a:lnTo>
                      <a:pt x="180" y="192"/>
                    </a:lnTo>
                    <a:lnTo>
                      <a:pt x="186" y="186"/>
                    </a:lnTo>
                    <a:lnTo>
                      <a:pt x="192" y="180"/>
                    </a:lnTo>
                    <a:lnTo>
                      <a:pt x="196" y="172"/>
                    </a:lnTo>
                    <a:lnTo>
                      <a:pt x="200" y="162"/>
                    </a:lnTo>
                    <a:lnTo>
                      <a:pt x="200" y="154"/>
                    </a:lnTo>
                    <a:lnTo>
                      <a:pt x="200" y="154"/>
                    </a:lnTo>
                    <a:lnTo>
                      <a:pt x="200" y="144"/>
                    </a:lnTo>
                    <a:lnTo>
                      <a:pt x="196" y="134"/>
                    </a:lnTo>
                    <a:lnTo>
                      <a:pt x="192" y="126"/>
                    </a:lnTo>
                    <a:lnTo>
                      <a:pt x="186" y="120"/>
                    </a:lnTo>
                    <a:lnTo>
                      <a:pt x="180" y="114"/>
                    </a:lnTo>
                    <a:lnTo>
                      <a:pt x="172" y="110"/>
                    </a:lnTo>
                    <a:lnTo>
                      <a:pt x="162" y="106"/>
                    </a:lnTo>
                    <a:lnTo>
                      <a:pt x="154" y="106"/>
                    </a:lnTo>
                    <a:lnTo>
                      <a:pt x="154" y="106"/>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2" name="Freeform 9"/>
              <p:cNvSpPr>
                <a:spLocks/>
              </p:cNvSpPr>
              <p:nvPr/>
            </p:nvSpPr>
            <p:spPr bwMode="auto">
              <a:xfrm>
                <a:off x="5875176" y="3006268"/>
                <a:ext cx="190168" cy="102957"/>
              </a:xfrm>
              <a:custGeom>
                <a:avLst/>
                <a:gdLst>
                  <a:gd name="T0" fmla="*/ 262 w 314"/>
                  <a:gd name="T1" fmla="*/ 170 h 170"/>
                  <a:gd name="T2" fmla="*/ 262 w 314"/>
                  <a:gd name="T3" fmla="*/ 170 h 170"/>
                  <a:gd name="T4" fmla="*/ 254 w 314"/>
                  <a:gd name="T5" fmla="*/ 170 h 170"/>
                  <a:gd name="T6" fmla="*/ 246 w 314"/>
                  <a:gd name="T7" fmla="*/ 168 h 170"/>
                  <a:gd name="T8" fmla="*/ 36 w 314"/>
                  <a:gd name="T9" fmla="*/ 104 h 170"/>
                  <a:gd name="T10" fmla="*/ 36 w 314"/>
                  <a:gd name="T11" fmla="*/ 104 h 170"/>
                  <a:gd name="T12" fmla="*/ 26 w 314"/>
                  <a:gd name="T13" fmla="*/ 100 h 170"/>
                  <a:gd name="T14" fmla="*/ 18 w 314"/>
                  <a:gd name="T15" fmla="*/ 94 h 170"/>
                  <a:gd name="T16" fmla="*/ 10 w 314"/>
                  <a:gd name="T17" fmla="*/ 86 h 170"/>
                  <a:gd name="T18" fmla="*/ 6 w 314"/>
                  <a:gd name="T19" fmla="*/ 78 h 170"/>
                  <a:gd name="T20" fmla="*/ 2 w 314"/>
                  <a:gd name="T21" fmla="*/ 68 h 170"/>
                  <a:gd name="T22" fmla="*/ 0 w 314"/>
                  <a:gd name="T23" fmla="*/ 58 h 170"/>
                  <a:gd name="T24" fmla="*/ 0 w 314"/>
                  <a:gd name="T25" fmla="*/ 48 h 170"/>
                  <a:gd name="T26" fmla="*/ 2 w 314"/>
                  <a:gd name="T27" fmla="*/ 38 h 170"/>
                  <a:gd name="T28" fmla="*/ 2 w 314"/>
                  <a:gd name="T29" fmla="*/ 38 h 170"/>
                  <a:gd name="T30" fmla="*/ 6 w 314"/>
                  <a:gd name="T31" fmla="*/ 28 h 170"/>
                  <a:gd name="T32" fmla="*/ 12 w 314"/>
                  <a:gd name="T33" fmla="*/ 20 h 170"/>
                  <a:gd name="T34" fmla="*/ 18 w 314"/>
                  <a:gd name="T35" fmla="*/ 12 h 170"/>
                  <a:gd name="T36" fmla="*/ 28 w 314"/>
                  <a:gd name="T37" fmla="*/ 6 h 170"/>
                  <a:gd name="T38" fmla="*/ 36 w 314"/>
                  <a:gd name="T39" fmla="*/ 2 h 170"/>
                  <a:gd name="T40" fmla="*/ 46 w 314"/>
                  <a:gd name="T41" fmla="*/ 0 h 170"/>
                  <a:gd name="T42" fmla="*/ 56 w 314"/>
                  <a:gd name="T43" fmla="*/ 0 h 170"/>
                  <a:gd name="T44" fmla="*/ 68 w 314"/>
                  <a:gd name="T45" fmla="*/ 4 h 170"/>
                  <a:gd name="T46" fmla="*/ 278 w 314"/>
                  <a:gd name="T47" fmla="*/ 68 h 170"/>
                  <a:gd name="T48" fmla="*/ 278 w 314"/>
                  <a:gd name="T49" fmla="*/ 68 h 170"/>
                  <a:gd name="T50" fmla="*/ 286 w 314"/>
                  <a:gd name="T51" fmla="*/ 72 h 170"/>
                  <a:gd name="T52" fmla="*/ 296 w 314"/>
                  <a:gd name="T53" fmla="*/ 78 h 170"/>
                  <a:gd name="T54" fmla="*/ 302 w 314"/>
                  <a:gd name="T55" fmla="*/ 86 h 170"/>
                  <a:gd name="T56" fmla="*/ 308 w 314"/>
                  <a:gd name="T57" fmla="*/ 94 h 170"/>
                  <a:gd name="T58" fmla="*/ 312 w 314"/>
                  <a:gd name="T59" fmla="*/ 104 h 170"/>
                  <a:gd name="T60" fmla="*/ 314 w 314"/>
                  <a:gd name="T61" fmla="*/ 114 h 170"/>
                  <a:gd name="T62" fmla="*/ 314 w 314"/>
                  <a:gd name="T63" fmla="*/ 124 h 170"/>
                  <a:gd name="T64" fmla="*/ 312 w 314"/>
                  <a:gd name="T65" fmla="*/ 134 h 170"/>
                  <a:gd name="T66" fmla="*/ 312 w 314"/>
                  <a:gd name="T67" fmla="*/ 134 h 170"/>
                  <a:gd name="T68" fmla="*/ 308 w 314"/>
                  <a:gd name="T69" fmla="*/ 142 h 170"/>
                  <a:gd name="T70" fmla="*/ 304 w 314"/>
                  <a:gd name="T71" fmla="*/ 150 h 170"/>
                  <a:gd name="T72" fmla="*/ 298 w 314"/>
                  <a:gd name="T73" fmla="*/ 156 h 170"/>
                  <a:gd name="T74" fmla="*/ 292 w 314"/>
                  <a:gd name="T75" fmla="*/ 160 h 170"/>
                  <a:gd name="T76" fmla="*/ 286 w 314"/>
                  <a:gd name="T77" fmla="*/ 166 h 170"/>
                  <a:gd name="T78" fmla="*/ 278 w 314"/>
                  <a:gd name="T79" fmla="*/ 168 h 170"/>
                  <a:gd name="T80" fmla="*/ 270 w 314"/>
                  <a:gd name="T81" fmla="*/ 170 h 170"/>
                  <a:gd name="T82" fmla="*/ 262 w 314"/>
                  <a:gd name="T83" fmla="*/ 170 h 170"/>
                  <a:gd name="T84" fmla="*/ 262 w 314"/>
                  <a:gd name="T85"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4" h="170">
                    <a:moveTo>
                      <a:pt x="262" y="170"/>
                    </a:moveTo>
                    <a:lnTo>
                      <a:pt x="262" y="170"/>
                    </a:lnTo>
                    <a:lnTo>
                      <a:pt x="254" y="170"/>
                    </a:lnTo>
                    <a:lnTo>
                      <a:pt x="246" y="168"/>
                    </a:lnTo>
                    <a:lnTo>
                      <a:pt x="36" y="104"/>
                    </a:lnTo>
                    <a:lnTo>
                      <a:pt x="36" y="104"/>
                    </a:lnTo>
                    <a:lnTo>
                      <a:pt x="26" y="100"/>
                    </a:lnTo>
                    <a:lnTo>
                      <a:pt x="18" y="94"/>
                    </a:lnTo>
                    <a:lnTo>
                      <a:pt x="10" y="86"/>
                    </a:lnTo>
                    <a:lnTo>
                      <a:pt x="6" y="78"/>
                    </a:lnTo>
                    <a:lnTo>
                      <a:pt x="2" y="68"/>
                    </a:lnTo>
                    <a:lnTo>
                      <a:pt x="0" y="58"/>
                    </a:lnTo>
                    <a:lnTo>
                      <a:pt x="0" y="48"/>
                    </a:lnTo>
                    <a:lnTo>
                      <a:pt x="2" y="38"/>
                    </a:lnTo>
                    <a:lnTo>
                      <a:pt x="2" y="38"/>
                    </a:lnTo>
                    <a:lnTo>
                      <a:pt x="6" y="28"/>
                    </a:lnTo>
                    <a:lnTo>
                      <a:pt x="12" y="20"/>
                    </a:lnTo>
                    <a:lnTo>
                      <a:pt x="18" y="12"/>
                    </a:lnTo>
                    <a:lnTo>
                      <a:pt x="28" y="6"/>
                    </a:lnTo>
                    <a:lnTo>
                      <a:pt x="36" y="2"/>
                    </a:lnTo>
                    <a:lnTo>
                      <a:pt x="46" y="0"/>
                    </a:lnTo>
                    <a:lnTo>
                      <a:pt x="56" y="0"/>
                    </a:lnTo>
                    <a:lnTo>
                      <a:pt x="68" y="4"/>
                    </a:lnTo>
                    <a:lnTo>
                      <a:pt x="278" y="68"/>
                    </a:lnTo>
                    <a:lnTo>
                      <a:pt x="278" y="68"/>
                    </a:lnTo>
                    <a:lnTo>
                      <a:pt x="286" y="72"/>
                    </a:lnTo>
                    <a:lnTo>
                      <a:pt x="296" y="78"/>
                    </a:lnTo>
                    <a:lnTo>
                      <a:pt x="302" y="86"/>
                    </a:lnTo>
                    <a:lnTo>
                      <a:pt x="308" y="94"/>
                    </a:lnTo>
                    <a:lnTo>
                      <a:pt x="312" y="104"/>
                    </a:lnTo>
                    <a:lnTo>
                      <a:pt x="314" y="114"/>
                    </a:lnTo>
                    <a:lnTo>
                      <a:pt x="314" y="124"/>
                    </a:lnTo>
                    <a:lnTo>
                      <a:pt x="312" y="134"/>
                    </a:lnTo>
                    <a:lnTo>
                      <a:pt x="312" y="134"/>
                    </a:lnTo>
                    <a:lnTo>
                      <a:pt x="308" y="142"/>
                    </a:lnTo>
                    <a:lnTo>
                      <a:pt x="304" y="150"/>
                    </a:lnTo>
                    <a:lnTo>
                      <a:pt x="298" y="156"/>
                    </a:lnTo>
                    <a:lnTo>
                      <a:pt x="292" y="160"/>
                    </a:lnTo>
                    <a:lnTo>
                      <a:pt x="286" y="166"/>
                    </a:lnTo>
                    <a:lnTo>
                      <a:pt x="278" y="168"/>
                    </a:lnTo>
                    <a:lnTo>
                      <a:pt x="270" y="170"/>
                    </a:lnTo>
                    <a:lnTo>
                      <a:pt x="262" y="170"/>
                    </a:lnTo>
                    <a:lnTo>
                      <a:pt x="262" y="170"/>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3" name="Freeform 10"/>
              <p:cNvSpPr>
                <a:spLocks/>
              </p:cNvSpPr>
              <p:nvPr/>
            </p:nvSpPr>
            <p:spPr bwMode="auto">
              <a:xfrm>
                <a:off x="6123485" y="2952972"/>
                <a:ext cx="202281" cy="156253"/>
              </a:xfrm>
              <a:custGeom>
                <a:avLst/>
                <a:gdLst>
                  <a:gd name="T0" fmla="*/ 52 w 334"/>
                  <a:gd name="T1" fmla="*/ 258 h 258"/>
                  <a:gd name="T2" fmla="*/ 52 w 334"/>
                  <a:gd name="T3" fmla="*/ 258 h 258"/>
                  <a:gd name="T4" fmla="*/ 40 w 334"/>
                  <a:gd name="T5" fmla="*/ 258 h 258"/>
                  <a:gd name="T6" fmla="*/ 28 w 334"/>
                  <a:gd name="T7" fmla="*/ 252 h 258"/>
                  <a:gd name="T8" fmla="*/ 16 w 334"/>
                  <a:gd name="T9" fmla="*/ 246 h 258"/>
                  <a:gd name="T10" fmla="*/ 8 w 334"/>
                  <a:gd name="T11" fmla="*/ 236 h 258"/>
                  <a:gd name="T12" fmla="*/ 8 w 334"/>
                  <a:gd name="T13" fmla="*/ 236 h 258"/>
                  <a:gd name="T14" fmla="*/ 4 w 334"/>
                  <a:gd name="T15" fmla="*/ 226 h 258"/>
                  <a:gd name="T16" fmla="*/ 0 w 334"/>
                  <a:gd name="T17" fmla="*/ 216 h 258"/>
                  <a:gd name="T18" fmla="*/ 0 w 334"/>
                  <a:gd name="T19" fmla="*/ 206 h 258"/>
                  <a:gd name="T20" fmla="*/ 0 w 334"/>
                  <a:gd name="T21" fmla="*/ 196 h 258"/>
                  <a:gd name="T22" fmla="*/ 4 w 334"/>
                  <a:gd name="T23" fmla="*/ 186 h 258"/>
                  <a:gd name="T24" fmla="*/ 8 w 334"/>
                  <a:gd name="T25" fmla="*/ 178 h 258"/>
                  <a:gd name="T26" fmla="*/ 14 w 334"/>
                  <a:gd name="T27" fmla="*/ 170 h 258"/>
                  <a:gd name="T28" fmla="*/ 22 w 334"/>
                  <a:gd name="T29" fmla="*/ 162 h 258"/>
                  <a:gd name="T30" fmla="*/ 252 w 334"/>
                  <a:gd name="T31" fmla="*/ 8 h 258"/>
                  <a:gd name="T32" fmla="*/ 252 w 334"/>
                  <a:gd name="T33" fmla="*/ 8 h 258"/>
                  <a:gd name="T34" fmla="*/ 262 w 334"/>
                  <a:gd name="T35" fmla="*/ 4 h 258"/>
                  <a:gd name="T36" fmla="*/ 272 w 334"/>
                  <a:gd name="T37" fmla="*/ 0 h 258"/>
                  <a:gd name="T38" fmla="*/ 282 w 334"/>
                  <a:gd name="T39" fmla="*/ 0 h 258"/>
                  <a:gd name="T40" fmla="*/ 292 w 334"/>
                  <a:gd name="T41" fmla="*/ 0 h 258"/>
                  <a:gd name="T42" fmla="*/ 302 w 334"/>
                  <a:gd name="T43" fmla="*/ 4 h 258"/>
                  <a:gd name="T44" fmla="*/ 310 w 334"/>
                  <a:gd name="T45" fmla="*/ 8 h 258"/>
                  <a:gd name="T46" fmla="*/ 318 w 334"/>
                  <a:gd name="T47" fmla="*/ 14 h 258"/>
                  <a:gd name="T48" fmla="*/ 326 w 334"/>
                  <a:gd name="T49" fmla="*/ 22 h 258"/>
                  <a:gd name="T50" fmla="*/ 326 w 334"/>
                  <a:gd name="T51" fmla="*/ 22 h 258"/>
                  <a:gd name="T52" fmla="*/ 330 w 334"/>
                  <a:gd name="T53" fmla="*/ 32 h 258"/>
                  <a:gd name="T54" fmla="*/ 334 w 334"/>
                  <a:gd name="T55" fmla="*/ 42 h 258"/>
                  <a:gd name="T56" fmla="*/ 334 w 334"/>
                  <a:gd name="T57" fmla="*/ 52 h 258"/>
                  <a:gd name="T58" fmla="*/ 334 w 334"/>
                  <a:gd name="T59" fmla="*/ 62 h 258"/>
                  <a:gd name="T60" fmla="*/ 330 w 334"/>
                  <a:gd name="T61" fmla="*/ 72 h 258"/>
                  <a:gd name="T62" fmla="*/ 326 w 334"/>
                  <a:gd name="T63" fmla="*/ 80 h 258"/>
                  <a:gd name="T64" fmla="*/ 320 w 334"/>
                  <a:gd name="T65" fmla="*/ 88 h 258"/>
                  <a:gd name="T66" fmla="*/ 312 w 334"/>
                  <a:gd name="T67" fmla="*/ 96 h 258"/>
                  <a:gd name="T68" fmla="*/ 82 w 334"/>
                  <a:gd name="T69" fmla="*/ 250 h 258"/>
                  <a:gd name="T70" fmla="*/ 82 w 334"/>
                  <a:gd name="T71" fmla="*/ 250 h 258"/>
                  <a:gd name="T72" fmla="*/ 74 w 334"/>
                  <a:gd name="T73" fmla="*/ 254 h 258"/>
                  <a:gd name="T74" fmla="*/ 66 w 334"/>
                  <a:gd name="T75" fmla="*/ 256 h 258"/>
                  <a:gd name="T76" fmla="*/ 52 w 334"/>
                  <a:gd name="T77" fmla="*/ 258 h 258"/>
                  <a:gd name="T78" fmla="*/ 52 w 334"/>
                  <a:gd name="T79" fmla="*/ 258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4" h="258">
                    <a:moveTo>
                      <a:pt x="52" y="258"/>
                    </a:moveTo>
                    <a:lnTo>
                      <a:pt x="52" y="258"/>
                    </a:lnTo>
                    <a:lnTo>
                      <a:pt x="40" y="258"/>
                    </a:lnTo>
                    <a:lnTo>
                      <a:pt x="28" y="252"/>
                    </a:lnTo>
                    <a:lnTo>
                      <a:pt x="16" y="246"/>
                    </a:lnTo>
                    <a:lnTo>
                      <a:pt x="8" y="236"/>
                    </a:lnTo>
                    <a:lnTo>
                      <a:pt x="8" y="236"/>
                    </a:lnTo>
                    <a:lnTo>
                      <a:pt x="4" y="226"/>
                    </a:lnTo>
                    <a:lnTo>
                      <a:pt x="0" y="216"/>
                    </a:lnTo>
                    <a:lnTo>
                      <a:pt x="0" y="206"/>
                    </a:lnTo>
                    <a:lnTo>
                      <a:pt x="0" y="196"/>
                    </a:lnTo>
                    <a:lnTo>
                      <a:pt x="4" y="186"/>
                    </a:lnTo>
                    <a:lnTo>
                      <a:pt x="8" y="178"/>
                    </a:lnTo>
                    <a:lnTo>
                      <a:pt x="14" y="170"/>
                    </a:lnTo>
                    <a:lnTo>
                      <a:pt x="22" y="162"/>
                    </a:lnTo>
                    <a:lnTo>
                      <a:pt x="252" y="8"/>
                    </a:lnTo>
                    <a:lnTo>
                      <a:pt x="252" y="8"/>
                    </a:lnTo>
                    <a:lnTo>
                      <a:pt x="262" y="4"/>
                    </a:lnTo>
                    <a:lnTo>
                      <a:pt x="272" y="0"/>
                    </a:lnTo>
                    <a:lnTo>
                      <a:pt x="282" y="0"/>
                    </a:lnTo>
                    <a:lnTo>
                      <a:pt x="292" y="0"/>
                    </a:lnTo>
                    <a:lnTo>
                      <a:pt x="302" y="4"/>
                    </a:lnTo>
                    <a:lnTo>
                      <a:pt x="310" y="8"/>
                    </a:lnTo>
                    <a:lnTo>
                      <a:pt x="318" y="14"/>
                    </a:lnTo>
                    <a:lnTo>
                      <a:pt x="326" y="22"/>
                    </a:lnTo>
                    <a:lnTo>
                      <a:pt x="326" y="22"/>
                    </a:lnTo>
                    <a:lnTo>
                      <a:pt x="330" y="32"/>
                    </a:lnTo>
                    <a:lnTo>
                      <a:pt x="334" y="42"/>
                    </a:lnTo>
                    <a:lnTo>
                      <a:pt x="334" y="52"/>
                    </a:lnTo>
                    <a:lnTo>
                      <a:pt x="334" y="62"/>
                    </a:lnTo>
                    <a:lnTo>
                      <a:pt x="330" y="72"/>
                    </a:lnTo>
                    <a:lnTo>
                      <a:pt x="326" y="80"/>
                    </a:lnTo>
                    <a:lnTo>
                      <a:pt x="320" y="88"/>
                    </a:lnTo>
                    <a:lnTo>
                      <a:pt x="312" y="96"/>
                    </a:lnTo>
                    <a:lnTo>
                      <a:pt x="82" y="250"/>
                    </a:lnTo>
                    <a:lnTo>
                      <a:pt x="82" y="250"/>
                    </a:lnTo>
                    <a:lnTo>
                      <a:pt x="74" y="254"/>
                    </a:lnTo>
                    <a:lnTo>
                      <a:pt x="66" y="256"/>
                    </a:lnTo>
                    <a:lnTo>
                      <a:pt x="52" y="258"/>
                    </a:lnTo>
                    <a:lnTo>
                      <a:pt x="52" y="258"/>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4" name="Freeform 11"/>
              <p:cNvSpPr>
                <a:spLocks/>
              </p:cNvSpPr>
              <p:nvPr/>
            </p:nvSpPr>
            <p:spPr bwMode="auto">
              <a:xfrm>
                <a:off x="5628079" y="3026859"/>
                <a:ext cx="208337" cy="180478"/>
              </a:xfrm>
              <a:custGeom>
                <a:avLst/>
                <a:gdLst>
                  <a:gd name="T0" fmla="*/ 52 w 344"/>
                  <a:gd name="T1" fmla="*/ 298 h 298"/>
                  <a:gd name="T2" fmla="*/ 52 w 344"/>
                  <a:gd name="T3" fmla="*/ 298 h 298"/>
                  <a:gd name="T4" fmla="*/ 42 w 344"/>
                  <a:gd name="T5" fmla="*/ 298 h 298"/>
                  <a:gd name="T6" fmla="*/ 30 w 344"/>
                  <a:gd name="T7" fmla="*/ 294 h 298"/>
                  <a:gd name="T8" fmla="*/ 20 w 344"/>
                  <a:gd name="T9" fmla="*/ 288 h 298"/>
                  <a:gd name="T10" fmla="*/ 12 w 344"/>
                  <a:gd name="T11" fmla="*/ 278 h 298"/>
                  <a:gd name="T12" fmla="*/ 12 w 344"/>
                  <a:gd name="T13" fmla="*/ 278 h 298"/>
                  <a:gd name="T14" fmla="*/ 6 w 344"/>
                  <a:gd name="T15" fmla="*/ 270 h 298"/>
                  <a:gd name="T16" fmla="*/ 2 w 344"/>
                  <a:gd name="T17" fmla="*/ 260 h 298"/>
                  <a:gd name="T18" fmla="*/ 0 w 344"/>
                  <a:gd name="T19" fmla="*/ 250 h 298"/>
                  <a:gd name="T20" fmla="*/ 0 w 344"/>
                  <a:gd name="T21" fmla="*/ 240 h 298"/>
                  <a:gd name="T22" fmla="*/ 2 w 344"/>
                  <a:gd name="T23" fmla="*/ 230 h 298"/>
                  <a:gd name="T24" fmla="*/ 6 w 344"/>
                  <a:gd name="T25" fmla="*/ 220 h 298"/>
                  <a:gd name="T26" fmla="*/ 12 w 344"/>
                  <a:gd name="T27" fmla="*/ 212 h 298"/>
                  <a:gd name="T28" fmla="*/ 20 w 344"/>
                  <a:gd name="T29" fmla="*/ 204 h 298"/>
                  <a:gd name="T30" fmla="*/ 260 w 344"/>
                  <a:gd name="T31" fmla="*/ 10 h 298"/>
                  <a:gd name="T32" fmla="*/ 260 w 344"/>
                  <a:gd name="T33" fmla="*/ 10 h 298"/>
                  <a:gd name="T34" fmla="*/ 268 w 344"/>
                  <a:gd name="T35" fmla="*/ 6 h 298"/>
                  <a:gd name="T36" fmla="*/ 278 w 344"/>
                  <a:gd name="T37" fmla="*/ 2 h 298"/>
                  <a:gd name="T38" fmla="*/ 288 w 344"/>
                  <a:gd name="T39" fmla="*/ 0 h 298"/>
                  <a:gd name="T40" fmla="*/ 298 w 344"/>
                  <a:gd name="T41" fmla="*/ 0 h 298"/>
                  <a:gd name="T42" fmla="*/ 308 w 344"/>
                  <a:gd name="T43" fmla="*/ 2 h 298"/>
                  <a:gd name="T44" fmla="*/ 318 w 344"/>
                  <a:gd name="T45" fmla="*/ 6 h 298"/>
                  <a:gd name="T46" fmla="*/ 326 w 344"/>
                  <a:gd name="T47" fmla="*/ 12 h 298"/>
                  <a:gd name="T48" fmla="*/ 334 w 344"/>
                  <a:gd name="T49" fmla="*/ 18 h 298"/>
                  <a:gd name="T50" fmla="*/ 334 w 344"/>
                  <a:gd name="T51" fmla="*/ 18 h 298"/>
                  <a:gd name="T52" fmla="*/ 340 w 344"/>
                  <a:gd name="T53" fmla="*/ 28 h 298"/>
                  <a:gd name="T54" fmla="*/ 344 w 344"/>
                  <a:gd name="T55" fmla="*/ 38 h 298"/>
                  <a:gd name="T56" fmla="*/ 344 w 344"/>
                  <a:gd name="T57" fmla="*/ 48 h 298"/>
                  <a:gd name="T58" fmla="*/ 344 w 344"/>
                  <a:gd name="T59" fmla="*/ 58 h 298"/>
                  <a:gd name="T60" fmla="*/ 342 w 344"/>
                  <a:gd name="T61" fmla="*/ 68 h 298"/>
                  <a:gd name="T62" fmla="*/ 338 w 344"/>
                  <a:gd name="T63" fmla="*/ 76 h 298"/>
                  <a:gd name="T64" fmla="*/ 334 w 344"/>
                  <a:gd name="T65" fmla="*/ 86 h 298"/>
                  <a:gd name="T66" fmla="*/ 326 w 344"/>
                  <a:gd name="T67" fmla="*/ 92 h 298"/>
                  <a:gd name="T68" fmla="*/ 86 w 344"/>
                  <a:gd name="T69" fmla="*/ 286 h 298"/>
                  <a:gd name="T70" fmla="*/ 86 w 344"/>
                  <a:gd name="T71" fmla="*/ 286 h 298"/>
                  <a:gd name="T72" fmla="*/ 78 w 344"/>
                  <a:gd name="T73" fmla="*/ 292 h 298"/>
                  <a:gd name="T74" fmla="*/ 70 w 344"/>
                  <a:gd name="T75" fmla="*/ 296 h 298"/>
                  <a:gd name="T76" fmla="*/ 62 w 344"/>
                  <a:gd name="T77" fmla="*/ 298 h 298"/>
                  <a:gd name="T78" fmla="*/ 52 w 344"/>
                  <a:gd name="T79" fmla="*/ 298 h 298"/>
                  <a:gd name="T80" fmla="*/ 52 w 344"/>
                  <a:gd name="T81" fmla="*/ 298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4" h="298">
                    <a:moveTo>
                      <a:pt x="52" y="298"/>
                    </a:moveTo>
                    <a:lnTo>
                      <a:pt x="52" y="298"/>
                    </a:lnTo>
                    <a:lnTo>
                      <a:pt x="42" y="298"/>
                    </a:lnTo>
                    <a:lnTo>
                      <a:pt x="30" y="294"/>
                    </a:lnTo>
                    <a:lnTo>
                      <a:pt x="20" y="288"/>
                    </a:lnTo>
                    <a:lnTo>
                      <a:pt x="12" y="278"/>
                    </a:lnTo>
                    <a:lnTo>
                      <a:pt x="12" y="278"/>
                    </a:lnTo>
                    <a:lnTo>
                      <a:pt x="6" y="270"/>
                    </a:lnTo>
                    <a:lnTo>
                      <a:pt x="2" y="260"/>
                    </a:lnTo>
                    <a:lnTo>
                      <a:pt x="0" y="250"/>
                    </a:lnTo>
                    <a:lnTo>
                      <a:pt x="0" y="240"/>
                    </a:lnTo>
                    <a:lnTo>
                      <a:pt x="2" y="230"/>
                    </a:lnTo>
                    <a:lnTo>
                      <a:pt x="6" y="220"/>
                    </a:lnTo>
                    <a:lnTo>
                      <a:pt x="12" y="212"/>
                    </a:lnTo>
                    <a:lnTo>
                      <a:pt x="20" y="204"/>
                    </a:lnTo>
                    <a:lnTo>
                      <a:pt x="260" y="10"/>
                    </a:lnTo>
                    <a:lnTo>
                      <a:pt x="260" y="10"/>
                    </a:lnTo>
                    <a:lnTo>
                      <a:pt x="268" y="6"/>
                    </a:lnTo>
                    <a:lnTo>
                      <a:pt x="278" y="2"/>
                    </a:lnTo>
                    <a:lnTo>
                      <a:pt x="288" y="0"/>
                    </a:lnTo>
                    <a:lnTo>
                      <a:pt x="298" y="0"/>
                    </a:lnTo>
                    <a:lnTo>
                      <a:pt x="308" y="2"/>
                    </a:lnTo>
                    <a:lnTo>
                      <a:pt x="318" y="6"/>
                    </a:lnTo>
                    <a:lnTo>
                      <a:pt x="326" y="12"/>
                    </a:lnTo>
                    <a:lnTo>
                      <a:pt x="334" y="18"/>
                    </a:lnTo>
                    <a:lnTo>
                      <a:pt x="334" y="18"/>
                    </a:lnTo>
                    <a:lnTo>
                      <a:pt x="340" y="28"/>
                    </a:lnTo>
                    <a:lnTo>
                      <a:pt x="344" y="38"/>
                    </a:lnTo>
                    <a:lnTo>
                      <a:pt x="344" y="48"/>
                    </a:lnTo>
                    <a:lnTo>
                      <a:pt x="344" y="58"/>
                    </a:lnTo>
                    <a:lnTo>
                      <a:pt x="342" y="68"/>
                    </a:lnTo>
                    <a:lnTo>
                      <a:pt x="338" y="76"/>
                    </a:lnTo>
                    <a:lnTo>
                      <a:pt x="334" y="86"/>
                    </a:lnTo>
                    <a:lnTo>
                      <a:pt x="326" y="92"/>
                    </a:lnTo>
                    <a:lnTo>
                      <a:pt x="86" y="286"/>
                    </a:lnTo>
                    <a:lnTo>
                      <a:pt x="86" y="286"/>
                    </a:lnTo>
                    <a:lnTo>
                      <a:pt x="78" y="292"/>
                    </a:lnTo>
                    <a:lnTo>
                      <a:pt x="70" y="296"/>
                    </a:lnTo>
                    <a:lnTo>
                      <a:pt x="62" y="298"/>
                    </a:lnTo>
                    <a:lnTo>
                      <a:pt x="52" y="298"/>
                    </a:lnTo>
                    <a:lnTo>
                      <a:pt x="52" y="298"/>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5" name="Oval 24"/>
              <p:cNvSpPr/>
              <p:nvPr/>
            </p:nvSpPr>
            <p:spPr bwMode="auto">
              <a:xfrm>
                <a:off x="5413104" y="2598477"/>
                <a:ext cx="1326042" cy="1326043"/>
              </a:xfrm>
              <a:prstGeom prst="ellipse">
                <a:avLst/>
              </a:prstGeom>
              <a:noFill/>
              <a:ln w="57150" cap="flat" cmpd="sng" algn="ctr">
                <a:solidFill>
                  <a:srgbClr val="1A86DB"/>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grpSp>
        <p:nvGrpSpPr>
          <p:cNvPr id="26" name="Group 25"/>
          <p:cNvGrpSpPr/>
          <p:nvPr userDrawn="1"/>
        </p:nvGrpSpPr>
        <p:grpSpPr>
          <a:xfrm rot="16200000">
            <a:off x="2686558" y="3784724"/>
            <a:ext cx="182438" cy="5555552"/>
            <a:chOff x="9312007" y="34787"/>
            <a:chExt cx="1212906" cy="3143923"/>
          </a:xfrm>
        </p:grpSpPr>
        <p:sp>
          <p:nvSpPr>
            <p:cNvPr id="27" name="Bent Arrow 26"/>
            <p:cNvSpPr/>
            <p:nvPr/>
          </p:nvSpPr>
          <p:spPr bwMode="auto">
            <a:xfrm flipH="1">
              <a:off x="9832459" y="1745357"/>
              <a:ext cx="692454" cy="1433353"/>
            </a:xfrm>
            <a:prstGeom prst="bentArrow">
              <a:avLst>
                <a:gd name="adj1" fmla="val 25000"/>
                <a:gd name="adj2" fmla="val 0"/>
                <a:gd name="adj3" fmla="val 25000"/>
                <a:gd name="adj4" fmla="val 75000"/>
              </a:avLst>
            </a:prstGeom>
            <a:solidFill>
              <a:schemeClr val="accent1"/>
            </a:solidFill>
            <a:ln w="38100">
              <a:solidFill>
                <a:srgbClr val="1A86D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Bent Arrow 27"/>
            <p:cNvSpPr/>
            <p:nvPr/>
          </p:nvSpPr>
          <p:spPr bwMode="auto">
            <a:xfrm rot="10800000" flipH="1">
              <a:off x="9312007" y="34787"/>
              <a:ext cx="805099" cy="1711160"/>
            </a:xfrm>
            <a:prstGeom prst="bentArrow">
              <a:avLst>
                <a:gd name="adj1" fmla="val 25000"/>
                <a:gd name="adj2" fmla="val 0"/>
                <a:gd name="adj3" fmla="val 25000"/>
                <a:gd name="adj4" fmla="val 52871"/>
              </a:avLst>
            </a:prstGeom>
            <a:solidFill>
              <a:schemeClr val="accent1"/>
            </a:solidFill>
            <a:ln w="38100">
              <a:solidFill>
                <a:srgbClr val="1A86D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9" name="Bent Arrow 28"/>
          <p:cNvSpPr/>
          <p:nvPr userDrawn="1"/>
        </p:nvSpPr>
        <p:spPr bwMode="auto">
          <a:xfrm>
            <a:off x="5686283" y="6687742"/>
            <a:ext cx="3820134" cy="163512"/>
          </a:xfrm>
          <a:prstGeom prst="bentArrow">
            <a:avLst>
              <a:gd name="adj1" fmla="val 25000"/>
              <a:gd name="adj2" fmla="val 0"/>
              <a:gd name="adj3" fmla="val 25000"/>
              <a:gd name="adj4" fmla="val 100000"/>
            </a:avLst>
          </a:prstGeom>
          <a:solidFill>
            <a:schemeClr val="accent1"/>
          </a:solidFill>
          <a:ln w="38100">
            <a:solidFill>
              <a:srgbClr val="1A86D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Bent Arrow 39"/>
          <p:cNvSpPr/>
          <p:nvPr userDrawn="1"/>
        </p:nvSpPr>
        <p:spPr bwMode="auto">
          <a:xfrm rot="10800000" flipH="1">
            <a:off x="2049681" y="5710544"/>
            <a:ext cx="7843864" cy="757825"/>
          </a:xfrm>
          <a:prstGeom prst="bentArrow">
            <a:avLst>
              <a:gd name="adj1" fmla="val 25000"/>
              <a:gd name="adj2" fmla="val 0"/>
              <a:gd name="adj3" fmla="val 25000"/>
              <a:gd name="adj4" fmla="val 20518"/>
            </a:avLst>
          </a:prstGeom>
          <a:solidFill>
            <a:schemeClr val="accent1"/>
          </a:solidFill>
          <a:ln w="38100">
            <a:solidFill>
              <a:srgbClr val="1A86D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Bent Arrow 43"/>
          <p:cNvSpPr/>
          <p:nvPr userDrawn="1"/>
        </p:nvSpPr>
        <p:spPr bwMode="auto">
          <a:xfrm rot="10800000">
            <a:off x="11224378" y="6302645"/>
            <a:ext cx="709317" cy="266055"/>
          </a:xfrm>
          <a:prstGeom prst="bentArrow">
            <a:avLst>
              <a:gd name="adj1" fmla="val 25000"/>
              <a:gd name="adj2" fmla="val 0"/>
              <a:gd name="adj3" fmla="val 25000"/>
              <a:gd name="adj4" fmla="val 100000"/>
            </a:avLst>
          </a:prstGeom>
          <a:solidFill>
            <a:schemeClr val="accent1"/>
          </a:solidFill>
          <a:ln w="38100">
            <a:solidFill>
              <a:srgbClr val="1A86D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0" y="5375935"/>
            <a:ext cx="12192000" cy="95735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932293" fontAlgn="base">
              <a:spcBef>
                <a:spcPct val="0"/>
              </a:spcBef>
              <a:spcAft>
                <a:spcPct val="0"/>
              </a:spcAft>
            </a:pPr>
            <a:endParaRPr lang="en-US" sz="2400">
              <a:solidFill>
                <a:schemeClr val="tx1"/>
              </a:solidFill>
              <a:ea typeface="Segoe UI" pitchFamily="34" charset="0"/>
              <a:cs typeface="Segoe UI" pitchFamily="34" charset="0"/>
            </a:endParaRPr>
          </a:p>
        </p:txBody>
      </p:sp>
      <p:sp>
        <p:nvSpPr>
          <p:cNvPr id="45" name="Bent Arrow 44"/>
          <p:cNvSpPr/>
          <p:nvPr userDrawn="1"/>
        </p:nvSpPr>
        <p:spPr bwMode="auto">
          <a:xfrm rot="16200000">
            <a:off x="11536785" y="6610171"/>
            <a:ext cx="325590" cy="266055"/>
          </a:xfrm>
          <a:prstGeom prst="bentArrow">
            <a:avLst>
              <a:gd name="adj1" fmla="val 25000"/>
              <a:gd name="adj2" fmla="val 0"/>
              <a:gd name="adj3" fmla="val 25000"/>
              <a:gd name="adj4" fmla="val 15819"/>
            </a:avLst>
          </a:prstGeom>
          <a:solidFill>
            <a:schemeClr val="accent1"/>
          </a:solidFill>
          <a:ln w="38100">
            <a:solidFill>
              <a:srgbClr val="1A86D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Freeform 15"/>
          <p:cNvSpPr>
            <a:spLocks noEditPoints="1"/>
          </p:cNvSpPr>
          <p:nvPr userDrawn="1"/>
        </p:nvSpPr>
        <p:spPr bwMode="auto">
          <a:xfrm>
            <a:off x="4389232" y="6600371"/>
            <a:ext cx="121561" cy="121561"/>
          </a:xfrm>
          <a:custGeom>
            <a:avLst/>
            <a:gdLst>
              <a:gd name="T0" fmla="*/ 172 w 344"/>
              <a:gd name="T1" fmla="*/ 344 h 344"/>
              <a:gd name="T2" fmla="*/ 172 w 344"/>
              <a:gd name="T3" fmla="*/ 344 h 344"/>
              <a:gd name="T4" fmla="*/ 142 w 344"/>
              <a:gd name="T5" fmla="*/ 334 h 344"/>
              <a:gd name="T6" fmla="*/ 124 w 344"/>
              <a:gd name="T7" fmla="*/ 312 h 344"/>
              <a:gd name="T8" fmla="*/ 118 w 344"/>
              <a:gd name="T9" fmla="*/ 300 h 344"/>
              <a:gd name="T10" fmla="*/ 102 w 344"/>
              <a:gd name="T11" fmla="*/ 278 h 344"/>
              <a:gd name="T12" fmla="*/ 72 w 344"/>
              <a:gd name="T13" fmla="*/ 248 h 344"/>
              <a:gd name="T14" fmla="*/ 28 w 344"/>
              <a:gd name="T15" fmla="*/ 218 h 344"/>
              <a:gd name="T16" fmla="*/ 16 w 344"/>
              <a:gd name="T17" fmla="*/ 210 h 344"/>
              <a:gd name="T18" fmla="*/ 2 w 344"/>
              <a:gd name="T19" fmla="*/ 186 h 344"/>
              <a:gd name="T20" fmla="*/ 0 w 344"/>
              <a:gd name="T21" fmla="*/ 172 h 344"/>
              <a:gd name="T22" fmla="*/ 8 w 344"/>
              <a:gd name="T23" fmla="*/ 144 h 344"/>
              <a:gd name="T24" fmla="*/ 30 w 344"/>
              <a:gd name="T25" fmla="*/ 124 h 344"/>
              <a:gd name="T26" fmla="*/ 54 w 344"/>
              <a:gd name="T27" fmla="*/ 112 h 344"/>
              <a:gd name="T28" fmla="*/ 90 w 344"/>
              <a:gd name="T29" fmla="*/ 82 h 344"/>
              <a:gd name="T30" fmla="*/ 112 w 344"/>
              <a:gd name="T31" fmla="*/ 54 h 344"/>
              <a:gd name="T32" fmla="*/ 124 w 344"/>
              <a:gd name="T33" fmla="*/ 34 h 344"/>
              <a:gd name="T34" fmla="*/ 126 w 344"/>
              <a:gd name="T35" fmla="*/ 26 h 344"/>
              <a:gd name="T36" fmla="*/ 142 w 344"/>
              <a:gd name="T37" fmla="*/ 10 h 344"/>
              <a:gd name="T38" fmla="*/ 164 w 344"/>
              <a:gd name="T39" fmla="*/ 2 h 344"/>
              <a:gd name="T40" fmla="*/ 172 w 344"/>
              <a:gd name="T41" fmla="*/ 0 h 344"/>
              <a:gd name="T42" fmla="*/ 172 w 344"/>
              <a:gd name="T43" fmla="*/ 0 h 344"/>
              <a:gd name="T44" fmla="*/ 188 w 344"/>
              <a:gd name="T45" fmla="*/ 2 h 344"/>
              <a:gd name="T46" fmla="*/ 214 w 344"/>
              <a:gd name="T47" fmla="*/ 20 h 344"/>
              <a:gd name="T48" fmla="*/ 222 w 344"/>
              <a:gd name="T49" fmla="*/ 34 h 344"/>
              <a:gd name="T50" fmla="*/ 226 w 344"/>
              <a:gd name="T51" fmla="*/ 44 h 344"/>
              <a:gd name="T52" fmla="*/ 242 w 344"/>
              <a:gd name="T53" fmla="*/ 68 h 344"/>
              <a:gd name="T54" fmla="*/ 270 w 344"/>
              <a:gd name="T55" fmla="*/ 96 h 344"/>
              <a:gd name="T56" fmla="*/ 314 w 344"/>
              <a:gd name="T57" fmla="*/ 124 h 344"/>
              <a:gd name="T58" fmla="*/ 328 w 344"/>
              <a:gd name="T59" fmla="*/ 134 h 344"/>
              <a:gd name="T60" fmla="*/ 342 w 344"/>
              <a:gd name="T61" fmla="*/ 160 h 344"/>
              <a:gd name="T62" fmla="*/ 344 w 344"/>
              <a:gd name="T63" fmla="*/ 176 h 344"/>
              <a:gd name="T64" fmla="*/ 340 w 344"/>
              <a:gd name="T65" fmla="*/ 190 h 344"/>
              <a:gd name="T66" fmla="*/ 322 w 344"/>
              <a:gd name="T67" fmla="*/ 214 h 344"/>
              <a:gd name="T68" fmla="*/ 308 w 344"/>
              <a:gd name="T69" fmla="*/ 222 h 344"/>
              <a:gd name="T70" fmla="*/ 276 w 344"/>
              <a:gd name="T71" fmla="*/ 240 h 344"/>
              <a:gd name="T72" fmla="*/ 250 w 344"/>
              <a:gd name="T73" fmla="*/ 266 h 344"/>
              <a:gd name="T74" fmla="*/ 232 w 344"/>
              <a:gd name="T75" fmla="*/ 292 h 344"/>
              <a:gd name="T76" fmla="*/ 220 w 344"/>
              <a:gd name="T77" fmla="*/ 312 h 344"/>
              <a:gd name="T78" fmla="*/ 200 w 344"/>
              <a:gd name="T79" fmla="*/ 336 h 344"/>
              <a:gd name="T80" fmla="*/ 172 w 344"/>
              <a:gd name="T81" fmla="*/ 344 h 344"/>
              <a:gd name="T82" fmla="*/ 146 w 344"/>
              <a:gd name="T83" fmla="*/ 172 h 344"/>
              <a:gd name="T84" fmla="*/ 170 w 344"/>
              <a:gd name="T85" fmla="*/ 196 h 344"/>
              <a:gd name="T86" fmla="*/ 196 w 344"/>
              <a:gd name="T87" fmla="*/ 170 h 344"/>
              <a:gd name="T88" fmla="*/ 172 w 344"/>
              <a:gd name="T89" fmla="*/ 148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2"/>
                </a:lnTo>
                <a:lnTo>
                  <a:pt x="124" y="312"/>
                </a:lnTo>
                <a:lnTo>
                  <a:pt x="118" y="300"/>
                </a:lnTo>
                <a:lnTo>
                  <a:pt x="112" y="290"/>
                </a:lnTo>
                <a:lnTo>
                  <a:pt x="102" y="278"/>
                </a:lnTo>
                <a:lnTo>
                  <a:pt x="90" y="264"/>
                </a:lnTo>
                <a:lnTo>
                  <a:pt x="72" y="248"/>
                </a:lnTo>
                <a:lnTo>
                  <a:pt x="52" y="232"/>
                </a:lnTo>
                <a:lnTo>
                  <a:pt x="28" y="218"/>
                </a:lnTo>
                <a:lnTo>
                  <a:pt x="28" y="218"/>
                </a:lnTo>
                <a:lnTo>
                  <a:pt x="16" y="210"/>
                </a:lnTo>
                <a:lnTo>
                  <a:pt x="8" y="198"/>
                </a:lnTo>
                <a:lnTo>
                  <a:pt x="2" y="186"/>
                </a:lnTo>
                <a:lnTo>
                  <a:pt x="0" y="172"/>
                </a:lnTo>
                <a:lnTo>
                  <a:pt x="0" y="172"/>
                </a:lnTo>
                <a:lnTo>
                  <a:pt x="2" y="156"/>
                </a:lnTo>
                <a:lnTo>
                  <a:pt x="8" y="144"/>
                </a:lnTo>
                <a:lnTo>
                  <a:pt x="18" y="132"/>
                </a:lnTo>
                <a:lnTo>
                  <a:pt x="30" y="124"/>
                </a:lnTo>
                <a:lnTo>
                  <a:pt x="30" y="124"/>
                </a:lnTo>
                <a:lnTo>
                  <a:pt x="54" y="112"/>
                </a:lnTo>
                <a:lnTo>
                  <a:pt x="74" y="96"/>
                </a:lnTo>
                <a:lnTo>
                  <a:pt x="90" y="82"/>
                </a:lnTo>
                <a:lnTo>
                  <a:pt x="102" y="68"/>
                </a:lnTo>
                <a:lnTo>
                  <a:pt x="112" y="54"/>
                </a:lnTo>
                <a:lnTo>
                  <a:pt x="118" y="44"/>
                </a:lnTo>
                <a:lnTo>
                  <a:pt x="124" y="34"/>
                </a:lnTo>
                <a:lnTo>
                  <a:pt x="124" y="34"/>
                </a:lnTo>
                <a:lnTo>
                  <a:pt x="126" y="26"/>
                </a:lnTo>
                <a:lnTo>
                  <a:pt x="130" y="20"/>
                </a:lnTo>
                <a:lnTo>
                  <a:pt x="142" y="10"/>
                </a:lnTo>
                <a:lnTo>
                  <a:pt x="156" y="2"/>
                </a:lnTo>
                <a:lnTo>
                  <a:pt x="164" y="2"/>
                </a:lnTo>
                <a:lnTo>
                  <a:pt x="172" y="0"/>
                </a:lnTo>
                <a:lnTo>
                  <a:pt x="172" y="0"/>
                </a:lnTo>
                <a:lnTo>
                  <a:pt x="172" y="0"/>
                </a:lnTo>
                <a:lnTo>
                  <a:pt x="172" y="0"/>
                </a:lnTo>
                <a:lnTo>
                  <a:pt x="180" y="2"/>
                </a:lnTo>
                <a:lnTo>
                  <a:pt x="188" y="2"/>
                </a:lnTo>
                <a:lnTo>
                  <a:pt x="202" y="10"/>
                </a:lnTo>
                <a:lnTo>
                  <a:pt x="214" y="20"/>
                </a:lnTo>
                <a:lnTo>
                  <a:pt x="218" y="28"/>
                </a:lnTo>
                <a:lnTo>
                  <a:pt x="222" y="34"/>
                </a:lnTo>
                <a:lnTo>
                  <a:pt x="222" y="34"/>
                </a:lnTo>
                <a:lnTo>
                  <a:pt x="226" y="44"/>
                </a:lnTo>
                <a:lnTo>
                  <a:pt x="232" y="56"/>
                </a:lnTo>
                <a:lnTo>
                  <a:pt x="242" y="68"/>
                </a:lnTo>
                <a:lnTo>
                  <a:pt x="254" y="82"/>
                </a:lnTo>
                <a:lnTo>
                  <a:pt x="270" y="96"/>
                </a:lnTo>
                <a:lnTo>
                  <a:pt x="290" y="112"/>
                </a:lnTo>
                <a:lnTo>
                  <a:pt x="314" y="124"/>
                </a:lnTo>
                <a:lnTo>
                  <a:pt x="314" y="124"/>
                </a:lnTo>
                <a:lnTo>
                  <a:pt x="328" y="134"/>
                </a:lnTo>
                <a:lnTo>
                  <a:pt x="336" y="146"/>
                </a:lnTo>
                <a:lnTo>
                  <a:pt x="342" y="160"/>
                </a:lnTo>
                <a:lnTo>
                  <a:pt x="344" y="176"/>
                </a:lnTo>
                <a:lnTo>
                  <a:pt x="344" y="176"/>
                </a:lnTo>
                <a:lnTo>
                  <a:pt x="342" y="184"/>
                </a:lnTo>
                <a:lnTo>
                  <a:pt x="340" y="190"/>
                </a:lnTo>
                <a:lnTo>
                  <a:pt x="334" y="204"/>
                </a:lnTo>
                <a:lnTo>
                  <a:pt x="322" y="214"/>
                </a:lnTo>
                <a:lnTo>
                  <a:pt x="308" y="222"/>
                </a:lnTo>
                <a:lnTo>
                  <a:pt x="308" y="222"/>
                </a:lnTo>
                <a:lnTo>
                  <a:pt x="292" y="230"/>
                </a:lnTo>
                <a:lnTo>
                  <a:pt x="276" y="240"/>
                </a:lnTo>
                <a:lnTo>
                  <a:pt x="262" y="252"/>
                </a:lnTo>
                <a:lnTo>
                  <a:pt x="250" y="266"/>
                </a:lnTo>
                <a:lnTo>
                  <a:pt x="240" y="278"/>
                </a:lnTo>
                <a:lnTo>
                  <a:pt x="232" y="292"/>
                </a:lnTo>
                <a:lnTo>
                  <a:pt x="220" y="312"/>
                </a:lnTo>
                <a:lnTo>
                  <a:pt x="220" y="312"/>
                </a:lnTo>
                <a:lnTo>
                  <a:pt x="212" y="326"/>
                </a:lnTo>
                <a:lnTo>
                  <a:pt x="200" y="336"/>
                </a:lnTo>
                <a:lnTo>
                  <a:pt x="188" y="342"/>
                </a:lnTo>
                <a:lnTo>
                  <a:pt x="172" y="344"/>
                </a:lnTo>
                <a:lnTo>
                  <a:pt x="172" y="344"/>
                </a:lnTo>
                <a:close/>
                <a:moveTo>
                  <a:pt x="146" y="172"/>
                </a:moveTo>
                <a:lnTo>
                  <a:pt x="146" y="172"/>
                </a:lnTo>
                <a:lnTo>
                  <a:pt x="170" y="196"/>
                </a:lnTo>
                <a:lnTo>
                  <a:pt x="170" y="196"/>
                </a:lnTo>
                <a:lnTo>
                  <a:pt x="196" y="170"/>
                </a:lnTo>
                <a:lnTo>
                  <a:pt x="196" y="170"/>
                </a:lnTo>
                <a:lnTo>
                  <a:pt x="172" y="148"/>
                </a:lnTo>
                <a:lnTo>
                  <a:pt x="172" y="148"/>
                </a:lnTo>
                <a:lnTo>
                  <a:pt x="146" y="172"/>
                </a:lnTo>
                <a:lnTo>
                  <a:pt x="146" y="172"/>
                </a:lnTo>
                <a:close/>
              </a:path>
            </a:pathLst>
          </a:custGeom>
          <a:solidFill>
            <a:srgbClr val="1A86DB"/>
          </a:solidFill>
          <a:ln>
            <a:noFill/>
          </a:ln>
        </p:spPr>
        <p:txBody>
          <a:bodyPr vert="horz" wrap="square" lIns="91427" tIns="45713" rIns="91427" bIns="45713"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47" name="Freeform 18"/>
          <p:cNvSpPr>
            <a:spLocks/>
          </p:cNvSpPr>
          <p:nvPr userDrawn="1"/>
        </p:nvSpPr>
        <p:spPr bwMode="auto">
          <a:xfrm>
            <a:off x="4431637" y="6462555"/>
            <a:ext cx="37458" cy="124388"/>
          </a:xfrm>
          <a:custGeom>
            <a:avLst/>
            <a:gdLst>
              <a:gd name="T0" fmla="*/ 52 w 106"/>
              <a:gd name="T1" fmla="*/ 352 h 352"/>
              <a:gd name="T2" fmla="*/ 52 w 106"/>
              <a:gd name="T3" fmla="*/ 352 h 352"/>
              <a:gd name="T4" fmla="*/ 52 w 106"/>
              <a:gd name="T5" fmla="*/ 352 h 352"/>
              <a:gd name="T6" fmla="*/ 52 w 106"/>
              <a:gd name="T7" fmla="*/ 352 h 352"/>
              <a:gd name="T8" fmla="*/ 40 w 106"/>
              <a:gd name="T9" fmla="*/ 352 h 352"/>
              <a:gd name="T10" fmla="*/ 32 w 106"/>
              <a:gd name="T11" fmla="*/ 348 h 352"/>
              <a:gd name="T12" fmla="*/ 22 w 106"/>
              <a:gd name="T13" fmla="*/ 342 h 352"/>
              <a:gd name="T14" fmla="*/ 14 w 106"/>
              <a:gd name="T15" fmla="*/ 336 h 352"/>
              <a:gd name="T16" fmla="*/ 8 w 106"/>
              <a:gd name="T17" fmla="*/ 328 h 352"/>
              <a:gd name="T18" fmla="*/ 4 w 106"/>
              <a:gd name="T19" fmla="*/ 320 h 352"/>
              <a:gd name="T20" fmla="*/ 0 w 106"/>
              <a:gd name="T21" fmla="*/ 310 h 352"/>
              <a:gd name="T22" fmla="*/ 0 w 106"/>
              <a:gd name="T23" fmla="*/ 300 h 352"/>
              <a:gd name="T24" fmla="*/ 0 w 106"/>
              <a:gd name="T25" fmla="*/ 300 h 352"/>
              <a:gd name="T26" fmla="*/ 0 w 106"/>
              <a:gd name="T27" fmla="*/ 134 h 352"/>
              <a:gd name="T28" fmla="*/ 0 w 106"/>
              <a:gd name="T29" fmla="*/ 44 h 352"/>
              <a:gd name="T30" fmla="*/ 52 w 106"/>
              <a:gd name="T31" fmla="*/ 36 h 352"/>
              <a:gd name="T32" fmla="*/ 90 w 106"/>
              <a:gd name="T33" fmla="*/ 0 h 352"/>
              <a:gd name="T34" fmla="*/ 90 w 106"/>
              <a:gd name="T35" fmla="*/ 0 h 352"/>
              <a:gd name="T36" fmla="*/ 96 w 106"/>
              <a:gd name="T37" fmla="*/ 6 h 352"/>
              <a:gd name="T38" fmla="*/ 100 w 106"/>
              <a:gd name="T39" fmla="*/ 16 h 352"/>
              <a:gd name="T40" fmla="*/ 104 w 106"/>
              <a:gd name="T41" fmla="*/ 28 h 352"/>
              <a:gd name="T42" fmla="*/ 106 w 106"/>
              <a:gd name="T43" fmla="*/ 52 h 352"/>
              <a:gd name="T44" fmla="*/ 106 w 106"/>
              <a:gd name="T45" fmla="*/ 138 h 352"/>
              <a:gd name="T46" fmla="*/ 104 w 106"/>
              <a:gd name="T47" fmla="*/ 300 h 352"/>
              <a:gd name="T48" fmla="*/ 104 w 106"/>
              <a:gd name="T49" fmla="*/ 300 h 352"/>
              <a:gd name="T50" fmla="*/ 104 w 106"/>
              <a:gd name="T51" fmla="*/ 310 h 352"/>
              <a:gd name="T52" fmla="*/ 100 w 106"/>
              <a:gd name="T53" fmla="*/ 320 h 352"/>
              <a:gd name="T54" fmla="*/ 96 w 106"/>
              <a:gd name="T55" fmla="*/ 330 h 352"/>
              <a:gd name="T56" fmla="*/ 88 w 106"/>
              <a:gd name="T57" fmla="*/ 338 h 352"/>
              <a:gd name="T58" fmla="*/ 82 w 106"/>
              <a:gd name="T59" fmla="*/ 344 h 352"/>
              <a:gd name="T60" fmla="*/ 72 w 106"/>
              <a:gd name="T61" fmla="*/ 348 h 352"/>
              <a:gd name="T62" fmla="*/ 62 w 106"/>
              <a:gd name="T63" fmla="*/ 352 h 352"/>
              <a:gd name="T64" fmla="*/ 52 w 106"/>
              <a:gd name="T65" fmla="*/ 352 h 352"/>
              <a:gd name="T66" fmla="*/ 52 w 106"/>
              <a:gd name="T67" fmla="*/ 352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 h="352">
                <a:moveTo>
                  <a:pt x="52" y="352"/>
                </a:moveTo>
                <a:lnTo>
                  <a:pt x="52" y="352"/>
                </a:lnTo>
                <a:lnTo>
                  <a:pt x="52" y="352"/>
                </a:lnTo>
                <a:lnTo>
                  <a:pt x="52" y="352"/>
                </a:lnTo>
                <a:lnTo>
                  <a:pt x="40" y="352"/>
                </a:lnTo>
                <a:lnTo>
                  <a:pt x="32" y="348"/>
                </a:lnTo>
                <a:lnTo>
                  <a:pt x="22" y="342"/>
                </a:lnTo>
                <a:lnTo>
                  <a:pt x="14" y="336"/>
                </a:lnTo>
                <a:lnTo>
                  <a:pt x="8" y="328"/>
                </a:lnTo>
                <a:lnTo>
                  <a:pt x="4" y="320"/>
                </a:lnTo>
                <a:lnTo>
                  <a:pt x="0" y="310"/>
                </a:lnTo>
                <a:lnTo>
                  <a:pt x="0" y="300"/>
                </a:lnTo>
                <a:lnTo>
                  <a:pt x="0" y="300"/>
                </a:lnTo>
                <a:lnTo>
                  <a:pt x="0" y="134"/>
                </a:lnTo>
                <a:lnTo>
                  <a:pt x="0" y="44"/>
                </a:lnTo>
                <a:lnTo>
                  <a:pt x="52" y="36"/>
                </a:lnTo>
                <a:lnTo>
                  <a:pt x="90" y="0"/>
                </a:lnTo>
                <a:lnTo>
                  <a:pt x="90" y="0"/>
                </a:lnTo>
                <a:lnTo>
                  <a:pt x="96" y="6"/>
                </a:lnTo>
                <a:lnTo>
                  <a:pt x="100" y="16"/>
                </a:lnTo>
                <a:lnTo>
                  <a:pt x="104" y="28"/>
                </a:lnTo>
                <a:lnTo>
                  <a:pt x="106" y="52"/>
                </a:lnTo>
                <a:lnTo>
                  <a:pt x="106" y="138"/>
                </a:lnTo>
                <a:lnTo>
                  <a:pt x="104" y="300"/>
                </a:lnTo>
                <a:lnTo>
                  <a:pt x="104" y="300"/>
                </a:lnTo>
                <a:lnTo>
                  <a:pt x="104" y="310"/>
                </a:lnTo>
                <a:lnTo>
                  <a:pt x="100" y="320"/>
                </a:lnTo>
                <a:lnTo>
                  <a:pt x="96" y="330"/>
                </a:lnTo>
                <a:lnTo>
                  <a:pt x="88" y="338"/>
                </a:lnTo>
                <a:lnTo>
                  <a:pt x="82" y="344"/>
                </a:lnTo>
                <a:lnTo>
                  <a:pt x="72" y="348"/>
                </a:lnTo>
                <a:lnTo>
                  <a:pt x="62" y="352"/>
                </a:lnTo>
                <a:lnTo>
                  <a:pt x="52" y="352"/>
                </a:lnTo>
                <a:lnTo>
                  <a:pt x="52" y="352"/>
                </a:lnTo>
                <a:close/>
              </a:path>
            </a:pathLst>
          </a:custGeom>
          <a:solidFill>
            <a:srgbClr val="1A86DB"/>
          </a:solidFill>
          <a:ln>
            <a:noFill/>
          </a:ln>
        </p:spPr>
        <p:txBody>
          <a:bodyPr vert="horz" wrap="square" lIns="91427" tIns="45713" rIns="91427" bIns="45713"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49" name="Rectangle 48"/>
          <p:cNvSpPr/>
          <p:nvPr userDrawn="1"/>
        </p:nvSpPr>
        <p:spPr bwMode="auto">
          <a:xfrm>
            <a:off x="-217599" y="6858000"/>
            <a:ext cx="12533086" cy="783771"/>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932293" fontAlgn="base">
              <a:spcBef>
                <a:spcPct val="0"/>
              </a:spcBef>
              <a:spcAft>
                <a:spcPct val="0"/>
              </a:spcAft>
            </a:pPr>
            <a:endParaRPr lang="en-US" sz="2400">
              <a:solidFill>
                <a:schemeClr val="tx1"/>
              </a:solidFill>
              <a:ea typeface="Segoe UI" pitchFamily="34" charset="0"/>
              <a:cs typeface="Segoe UI" pitchFamily="34" charset="0"/>
            </a:endParaRPr>
          </a:p>
        </p:txBody>
      </p:sp>
      <p:sp>
        <p:nvSpPr>
          <p:cNvPr id="52" name="Rectangle 51"/>
          <p:cNvSpPr/>
          <p:nvPr userDrawn="1"/>
        </p:nvSpPr>
        <p:spPr bwMode="auto">
          <a:xfrm>
            <a:off x="-391886" y="6074230"/>
            <a:ext cx="391886" cy="783771"/>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932293" fontAlgn="base">
              <a:spcBef>
                <a:spcPct val="0"/>
              </a:spcBef>
              <a:spcAft>
                <a:spcPct val="0"/>
              </a:spcAft>
            </a:pPr>
            <a:endParaRPr lang="en-US" sz="2400">
              <a:solidFill>
                <a:schemeClr val="tx1"/>
              </a:solidFill>
              <a:ea typeface="Segoe UI" pitchFamily="34" charset="0"/>
              <a:cs typeface="Segoe UI" pitchFamily="34" charset="0"/>
            </a:endParaRPr>
          </a:p>
        </p:txBody>
      </p:sp>
      <p:sp>
        <p:nvSpPr>
          <p:cNvPr id="53" name="Rectangle 52"/>
          <p:cNvSpPr/>
          <p:nvPr userDrawn="1"/>
        </p:nvSpPr>
        <p:spPr bwMode="auto">
          <a:xfrm>
            <a:off x="0" y="6344998"/>
            <a:ext cx="12192000" cy="513003"/>
          </a:xfrm>
          <a:prstGeom prst="rect">
            <a:avLst/>
          </a:prstGeom>
          <a:solidFill>
            <a:schemeClr val="accent1">
              <a:alpha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932293" fontAlgn="base">
              <a:spcBef>
                <a:spcPct val="0"/>
              </a:spcBef>
              <a:spcAft>
                <a:spcPct val="0"/>
              </a:spcAft>
            </a:pPr>
            <a:endParaRPr lang="en-US" sz="2400">
              <a:solidFill>
                <a:schemeClr val="tx1"/>
              </a:solidFill>
              <a:ea typeface="Segoe UI" pitchFamily="34" charset="0"/>
              <a:cs typeface="Segoe UI" pitchFamily="34" charset="0"/>
            </a:endParaRPr>
          </a:p>
        </p:txBody>
      </p:sp>
      <p:pic>
        <p:nvPicPr>
          <p:cNvPr id="41" name="Picture 40"/>
          <p:cNvPicPr>
            <a:picLocks noChangeAspect="1"/>
          </p:cNvPicPr>
          <p:nvPr userDrawn="1"/>
        </p:nvPicPr>
        <p:blipFill>
          <a:blip r:embed="rId2" cstate="email">
            <a:biLevel thresh="25000"/>
            <a:extLst>
              <a:ext uri="{28A0092B-C50C-407E-A947-70E740481C1C}">
                <a14:useLocalDpi xmlns:a14="http://schemas.microsoft.com/office/drawing/2010/main"/>
              </a:ext>
            </a:extLst>
          </a:blip>
          <a:stretch>
            <a:fillRect/>
          </a:stretch>
        </p:blipFill>
        <p:spPr>
          <a:xfrm>
            <a:off x="171511" y="6491045"/>
            <a:ext cx="936609" cy="206372"/>
          </a:xfrm>
          <a:prstGeom prst="rect">
            <a:avLst/>
          </a:prstGeom>
        </p:spPr>
      </p:pic>
    </p:spTree>
    <p:extLst>
      <p:ext uri="{BB962C8B-B14F-4D97-AF65-F5344CB8AC3E}">
        <p14:creationId xmlns:p14="http://schemas.microsoft.com/office/powerpoint/2010/main" val="198538530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56945823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ue sideba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3F308F6-277D-4907-8B84-469082083A5E}"/>
              </a:ext>
            </a:extLst>
          </p:cNvPr>
          <p:cNvSpPr/>
          <p:nvPr userDrawn="1"/>
        </p:nvSpPr>
        <p:spPr>
          <a:xfrm>
            <a:off x="0" y="0"/>
            <a:ext cx="529045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DD723EC-4AC1-42C1-8097-95B60B661E1A}"/>
              </a:ext>
            </a:extLst>
          </p:cNvPr>
          <p:cNvSpPr>
            <a:spLocks noGrp="1"/>
          </p:cNvSpPr>
          <p:nvPr>
            <p:ph type="title"/>
          </p:nvPr>
        </p:nvSpPr>
        <p:spPr>
          <a:xfrm>
            <a:off x="269241" y="289511"/>
            <a:ext cx="4770846" cy="1046440"/>
          </a:xfrm>
        </p:spPr>
        <p:txBody>
          <a:bodyPr vert="horz" wrap="square" lIns="146304" tIns="91440" rIns="146304" bIns="91440" rtlCol="0" anchor="t">
            <a:noAutofit/>
          </a:bodyPr>
          <a:lstStyle>
            <a:lvl1pPr>
              <a:defRPr lang="en-US" sz="2800" cap="all" spc="500">
                <a:solidFill>
                  <a:schemeClr val="bg1"/>
                </a:solidFill>
                <a:latin typeface="Segoe UI Semilight" charset="0"/>
                <a:cs typeface="Segoe UI Semilight" charset="0"/>
              </a:defRPr>
            </a:lvl1pPr>
          </a:lstStyle>
          <a:p>
            <a:pPr marL="0" lvl="0" defTabSz="914225">
              <a:lnSpc>
                <a:spcPct val="100000"/>
              </a:lnSpc>
            </a:pPr>
            <a:r>
              <a:rPr lang="en-US" dirty="0"/>
              <a:t>Click to edit Master title style</a:t>
            </a:r>
          </a:p>
        </p:txBody>
      </p:sp>
      <p:sp>
        <p:nvSpPr>
          <p:cNvPr id="6" name="Text Placeholder 5">
            <a:extLst>
              <a:ext uri="{FF2B5EF4-FFF2-40B4-BE49-F238E27FC236}">
                <a16:creationId xmlns:a16="http://schemas.microsoft.com/office/drawing/2014/main" id="{851E385E-C968-46B1-B908-12BCE9711189}"/>
              </a:ext>
            </a:extLst>
          </p:cNvPr>
          <p:cNvSpPr>
            <a:spLocks noGrp="1"/>
          </p:cNvSpPr>
          <p:nvPr>
            <p:ph type="body" sz="quarter" idx="10"/>
          </p:nvPr>
        </p:nvSpPr>
        <p:spPr>
          <a:xfrm>
            <a:off x="269242" y="1881188"/>
            <a:ext cx="4770845" cy="1212640"/>
          </a:xfrm>
        </p:spPr>
        <p:txBody>
          <a:bodyPr/>
          <a:lstStyle>
            <a:lvl1pPr marL="0" indent="0">
              <a:lnSpc>
                <a:spcPct val="100000"/>
              </a:lnSpc>
              <a:spcBef>
                <a:spcPts val="1400"/>
              </a:spcBef>
              <a:buFont typeface="Arial" panose="020B0604020202020204" pitchFamily="34" charset="0"/>
              <a:buNone/>
              <a:defRPr lang="en-US" sz="1400" kern="1200" spc="100" dirty="0" smtClean="0">
                <a:solidFill>
                  <a:schemeClr val="bg1"/>
                </a:solidFill>
                <a:latin typeface="Segoe UI Semilight" charset="0"/>
                <a:ea typeface="Segoe UI Semilight" charset="0"/>
                <a:cs typeface="Segoe UI Semilight" charset="0"/>
              </a:defRPr>
            </a:lvl1pPr>
            <a:lvl2pPr marL="336080" indent="0">
              <a:buFont typeface="Arial" panose="020B0604020202020204" pitchFamily="34" charset="0"/>
              <a:buNone/>
              <a:defRPr sz="1400">
                <a:solidFill>
                  <a:schemeClr val="bg1"/>
                </a:solidFill>
              </a:defRPr>
            </a:lvl2pPr>
            <a:lvl3pPr marL="560134" indent="0">
              <a:buFont typeface="Arial" panose="020B0604020202020204" pitchFamily="34" charset="0"/>
              <a:buNone/>
              <a:defRPr sz="1200">
                <a:solidFill>
                  <a:schemeClr val="bg1"/>
                </a:solidFill>
              </a:defRPr>
            </a:lvl3pPr>
            <a:lvl4pPr marL="784187" indent="0">
              <a:buFont typeface="Arial" panose="020B0604020202020204" pitchFamily="34" charset="0"/>
              <a:buNone/>
              <a:defRPr sz="1100">
                <a:solidFill>
                  <a:schemeClr val="bg1"/>
                </a:solidFill>
              </a:defRPr>
            </a:lvl4pPr>
            <a:lvl5pPr marL="1008241" indent="0">
              <a:buFont typeface="Arial" panose="020B0604020202020204" pitchFamily="34" charset="0"/>
              <a:buNone/>
              <a:defRPr sz="11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0796589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0081736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784927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8BC53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211AC-78CA-4C71-950C-8D7D1AFD3B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AR"/>
          </a:p>
        </p:txBody>
      </p:sp>
      <p:sp>
        <p:nvSpPr>
          <p:cNvPr id="3" name="Subtitle 2">
            <a:extLst>
              <a:ext uri="{FF2B5EF4-FFF2-40B4-BE49-F238E27FC236}">
                <a16:creationId xmlns:a16="http://schemas.microsoft.com/office/drawing/2014/main" id="{944AE262-AF4C-4B2F-A51E-42A0B42AA6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s-AR" dirty="0"/>
          </a:p>
        </p:txBody>
      </p:sp>
      <p:sp>
        <p:nvSpPr>
          <p:cNvPr id="13" name="Rectangle 12">
            <a:extLst>
              <a:ext uri="{FF2B5EF4-FFF2-40B4-BE49-F238E27FC236}">
                <a16:creationId xmlns:a16="http://schemas.microsoft.com/office/drawing/2014/main" id="{62316732-BC5D-4255-A27C-84ADDAF1B848}"/>
              </a:ext>
            </a:extLst>
          </p:cNvPr>
          <p:cNvSpPr/>
          <p:nvPr userDrawn="1"/>
        </p:nvSpPr>
        <p:spPr>
          <a:xfrm>
            <a:off x="0" y="6260123"/>
            <a:ext cx="12192000" cy="597877"/>
          </a:xfrm>
          <a:prstGeom prst="rect">
            <a:avLst/>
          </a:prstGeom>
          <a:solidFill>
            <a:srgbClr val="00486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err="1"/>
              <a:t>TriggerDB</a:t>
            </a:r>
            <a:r>
              <a:rPr lang="es-AR" b="1" dirty="0"/>
              <a:t> </a:t>
            </a:r>
            <a:r>
              <a:rPr lang="es-AR" b="1" dirty="0" err="1"/>
              <a:t>Consulting</a:t>
            </a:r>
            <a:r>
              <a:rPr lang="es-AR" b="1" dirty="0"/>
              <a:t> SRL </a:t>
            </a:r>
            <a:r>
              <a:rPr lang="es-AR" dirty="0"/>
              <a:t>| www.triggerdb.com | Info@triggerdb.com | Buenos Aires Argentina</a:t>
            </a:r>
          </a:p>
        </p:txBody>
      </p:sp>
      <p:pic>
        <p:nvPicPr>
          <p:cNvPr id="19" name="Picture 18" descr="A close up of a sign&#10;&#10;Description generated with very high confidence">
            <a:extLst>
              <a:ext uri="{FF2B5EF4-FFF2-40B4-BE49-F238E27FC236}">
                <a16:creationId xmlns:a16="http://schemas.microsoft.com/office/drawing/2014/main" id="{D267C369-E41A-4054-BEA3-271B6361725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5083" y="231141"/>
            <a:ext cx="987552" cy="987552"/>
          </a:xfrm>
          <a:prstGeom prst="rect">
            <a:avLst/>
          </a:prstGeom>
        </p:spPr>
      </p:pic>
    </p:spTree>
    <p:extLst>
      <p:ext uri="{BB962C8B-B14F-4D97-AF65-F5344CB8AC3E}">
        <p14:creationId xmlns:p14="http://schemas.microsoft.com/office/powerpoint/2010/main" val="18072916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723EC-4AC1-42C1-8097-95B60B661E1A}"/>
              </a:ext>
            </a:extLst>
          </p:cNvPr>
          <p:cNvSpPr>
            <a:spLocks noGrp="1"/>
          </p:cNvSpPr>
          <p:nvPr>
            <p:ph type="title"/>
          </p:nvPr>
        </p:nvSpPr>
        <p:spPr>
          <a:xfrm>
            <a:off x="269241" y="289511"/>
            <a:ext cx="5021217" cy="1046440"/>
          </a:xfrm>
        </p:spPr>
        <p:txBody>
          <a:bodyPr vert="horz" wrap="square" lIns="146304" tIns="91440" rIns="146304" bIns="91440" rtlCol="0" anchor="t">
            <a:noAutofit/>
          </a:bodyPr>
          <a:lstStyle>
            <a:lvl1pPr>
              <a:defRPr lang="en-US" sz="2800" cap="all" spc="500">
                <a:solidFill>
                  <a:schemeClr val="tx2"/>
                </a:solidFill>
                <a:latin typeface="Segoe UI Semilight" charset="0"/>
                <a:cs typeface="Segoe UI Semilight" charset="0"/>
              </a:defRPr>
            </a:lvl1pPr>
          </a:lstStyle>
          <a:p>
            <a:pPr marL="0" lvl="0" defTabSz="914225">
              <a:lnSpc>
                <a:spcPct val="100000"/>
              </a:lnSpc>
            </a:pPr>
            <a:r>
              <a:rPr lang="en-US"/>
              <a:t>Click to edit Master title style</a:t>
            </a:r>
          </a:p>
        </p:txBody>
      </p:sp>
    </p:spTree>
    <p:extLst>
      <p:ext uri="{BB962C8B-B14F-4D97-AF65-F5344CB8AC3E}">
        <p14:creationId xmlns:p14="http://schemas.microsoft.com/office/powerpoint/2010/main" val="385747704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5" tIns="45715" rIns="45715" bIns="45715"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3"/>
            <a:ext cx="11653522" cy="1956973"/>
          </a:xfrm>
        </p:spPr>
        <p:txBody>
          <a:bodyPr/>
          <a:lstStyle>
            <a:lvl1pPr marL="0" indent="0">
              <a:buNone/>
              <a:defRPr sz="3234">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661"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2979"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36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094"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893381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268927" y="286897"/>
            <a:ext cx="11653523" cy="896552"/>
          </a:xfrm>
        </p:spPr>
        <p:txBody>
          <a:bodyPr lIns="146304" tIns="91440" rIns="146304" bIns="91440">
            <a:noAutofit/>
          </a:bodyPr>
          <a:lstStyle>
            <a:lvl1pPr marL="0" indent="0">
              <a:buNone/>
              <a:defRPr lang="en-US" sz="4704" b="0" kern="1200" cap="none" spc="-100" baseline="0" dirty="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r>
              <a:rPr lang="en-US" dirty="0"/>
              <a:t>Click to edit Master title style</a:t>
            </a:r>
          </a:p>
        </p:txBody>
      </p:sp>
    </p:spTree>
    <p:extLst>
      <p:ext uri="{BB962C8B-B14F-4D97-AF65-F5344CB8AC3E}">
        <p14:creationId xmlns:p14="http://schemas.microsoft.com/office/powerpoint/2010/main" val="1871036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_Title Only white backgroun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45966640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7"/>
            <a:ext cx="11655840" cy="2018835"/>
          </a:xfrm>
        </p:spPr>
        <p:txBody>
          <a:bodyPr/>
          <a:lstStyle>
            <a:lvl1pPr marL="0" indent="0">
              <a:buNone/>
              <a:defRPr>
                <a:gradFill>
                  <a:gsLst>
                    <a:gs pos="2920">
                      <a:schemeClr val="tx2"/>
                    </a:gs>
                    <a:gs pos="39000">
                      <a:schemeClr val="tx2"/>
                    </a:gs>
                  </a:gsLst>
                  <a:lin ang="5400000" scaled="0"/>
                </a:gradFill>
              </a:defRPr>
            </a:lvl1pPr>
            <a:lvl2pPr marL="28006" indent="0">
              <a:buNone/>
              <a:defRPr sz="1961"/>
            </a:lvl2pPr>
            <a:lvl3pPr marL="219386" indent="0">
              <a:buNone/>
              <a:defRPr sz="1961"/>
            </a:lvl3pPr>
            <a:lvl4pPr marL="466779" indent="0">
              <a:buNone/>
              <a:defRPr sz="1765"/>
            </a:lvl4pPr>
            <a:lvl5pPr marL="725061"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4183090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op Sub |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23328B-C5F1-4431-B4F3-E9DDC5CC2C31}"/>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4455E480-06E3-466E-AB06-00AD3BF925E6}"/>
              </a:ext>
            </a:extLst>
          </p:cNvPr>
          <p:cNvSpPr>
            <a:spLocks noGrp="1"/>
          </p:cNvSpPr>
          <p:nvPr>
            <p:ph type="body" sz="quarter" idx="11" hasCustomPrompt="1"/>
          </p:nvPr>
        </p:nvSpPr>
        <p:spPr>
          <a:xfrm>
            <a:off x="269240" y="-541795"/>
            <a:ext cx="11656060" cy="350865"/>
          </a:xfrm>
        </p:spPr>
        <p:txBody>
          <a:bodyPr/>
          <a:lstStyle>
            <a:lvl1pPr>
              <a:defRPr sz="1200" b="0" spc="300">
                <a:latin typeface="+mn-lt"/>
              </a:defRPr>
            </a:lvl1pPr>
          </a:lstStyle>
          <a:p>
            <a:pPr lvl="0"/>
            <a:r>
              <a:rPr lang="en-US"/>
              <a:t>SUBHEAD 16 PT</a:t>
            </a:r>
          </a:p>
        </p:txBody>
      </p:sp>
    </p:spTree>
    <p:extLst>
      <p:ext uri="{BB962C8B-B14F-4D97-AF65-F5344CB8AC3E}">
        <p14:creationId xmlns:p14="http://schemas.microsoft.com/office/powerpoint/2010/main" val="103150886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0_Title/sub-title_Red">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1" y="1"/>
            <a:ext cx="12192000" cy="1232898"/>
          </a:xfrm>
        </p:spPr>
        <p:txBody>
          <a:bodyPr lIns="393192" tIns="393192" bIns="91440">
            <a:normAutofit/>
          </a:bodyPr>
          <a:lstStyle>
            <a:lvl1pPr marL="0" indent="0">
              <a:buNone/>
              <a:defRPr sz="4313">
                <a:solidFill>
                  <a:schemeClr val="accent2"/>
                </a:solidFill>
                <a:latin typeface="+mj-lt"/>
              </a:defRPr>
            </a:lvl1pPr>
          </a:lstStyle>
          <a:p>
            <a:pPr lvl="0"/>
            <a:r>
              <a:rPr lang="en-US"/>
              <a:t>Title</a:t>
            </a:r>
          </a:p>
        </p:txBody>
      </p:sp>
    </p:spTree>
    <p:extLst>
      <p:ext uri="{BB962C8B-B14F-4D97-AF65-F5344CB8AC3E}">
        <p14:creationId xmlns:p14="http://schemas.microsoft.com/office/powerpoint/2010/main" val="20994937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9240" y="433912"/>
            <a:ext cx="11655840" cy="573479"/>
          </a:xfrm>
        </p:spPr>
        <p:txBody>
          <a:bodyPr/>
          <a:lstStyle/>
          <a:p>
            <a:r>
              <a:rPr lang="en-US"/>
              <a:t>Click to edit Master title style</a:t>
            </a:r>
          </a:p>
        </p:txBody>
      </p:sp>
      <p:sp>
        <p:nvSpPr>
          <p:cNvPr id="14" name="Text Placeholder 12">
            <a:extLst>
              <a:ext uri="{FF2B5EF4-FFF2-40B4-BE49-F238E27FC236}">
                <a16:creationId xmlns:a16="http://schemas.microsoft.com/office/drawing/2014/main" id="{9AED70E7-6D0E-B249-AABC-7525B3F4EE57}"/>
              </a:ext>
            </a:extLst>
          </p:cNvPr>
          <p:cNvSpPr>
            <a:spLocks noGrp="1"/>
          </p:cNvSpPr>
          <p:nvPr>
            <p:ph type="body" sz="quarter" idx="13"/>
          </p:nvPr>
        </p:nvSpPr>
        <p:spPr>
          <a:xfrm>
            <a:off x="269876" y="863951"/>
            <a:ext cx="11655425" cy="433965"/>
          </a:xfrm>
        </p:spPr>
        <p:txBody>
          <a:bodyPr lIns="146304"/>
          <a:lstStyle>
            <a:lvl1pPr marL="0" indent="0">
              <a:buNone/>
              <a:defRPr sz="1800" b="1" i="0">
                <a:solidFill>
                  <a:schemeClr val="tx2"/>
                </a:solidFill>
                <a:latin typeface="Segoe UI Semibold" panose="020B0502040204020203" pitchFamily="34" charset="0"/>
                <a:cs typeface="Segoe UI Semibold" panose="020B0502040204020203" pitchFamily="34" charset="0"/>
              </a:defRPr>
            </a:lvl1pPr>
          </a:lstStyle>
          <a:p>
            <a:pPr lvl="0"/>
            <a:r>
              <a:rPr lang="en-US"/>
              <a:t>Edit Master text styles</a:t>
            </a:r>
          </a:p>
        </p:txBody>
      </p:sp>
    </p:spTree>
    <p:extLst>
      <p:ext uri="{BB962C8B-B14F-4D97-AF65-F5344CB8AC3E}">
        <p14:creationId xmlns:p14="http://schemas.microsoft.com/office/powerpoint/2010/main" val="33860013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4434667"/>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spcBef>
                <a:spcPts val="1200"/>
              </a:spcBef>
              <a:defRPr/>
            </a:lvl1pPr>
          </a:lstStyle>
          <a:p>
            <a:r>
              <a:rPr lang="en-US"/>
              <a:t>Click to edit Master title style</a:t>
            </a:r>
          </a:p>
        </p:txBody>
      </p:sp>
      <p:sp>
        <p:nvSpPr>
          <p:cNvPr id="3" name="Text Placeholder 2"/>
          <p:cNvSpPr>
            <a:spLocks noGrp="1"/>
          </p:cNvSpPr>
          <p:nvPr>
            <p:ph type="body" sz="quarter" idx="10"/>
          </p:nvPr>
        </p:nvSpPr>
        <p:spPr>
          <a:xfrm>
            <a:off x="584200" y="1435497"/>
            <a:ext cx="11018520" cy="1489639"/>
          </a:xfrm>
        </p:spPr>
        <p:txBody>
          <a:bodyPr/>
          <a:lstStyle>
            <a:lvl1pPr>
              <a:spcBef>
                <a:spcPts val="1000"/>
              </a:spcBef>
              <a:defRPr sz="2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161887"/>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2530A-FB27-4A42-84D3-E7FB8EE365C4}"/>
              </a:ext>
            </a:extLst>
          </p:cNvPr>
          <p:cNvSpPr>
            <a:spLocks noGrp="1"/>
          </p:cNvSpPr>
          <p:nvPr>
            <p:ph type="title"/>
          </p:nvPr>
        </p:nvSpPr>
        <p:spPr/>
        <p:txBody>
          <a:bodyPr/>
          <a:lstStyle/>
          <a:p>
            <a:r>
              <a:rPr lang="en-US"/>
              <a:t>Click to edit Master title style</a:t>
            </a:r>
            <a:endParaRPr lang="es-AR"/>
          </a:p>
        </p:txBody>
      </p:sp>
      <p:sp>
        <p:nvSpPr>
          <p:cNvPr id="3" name="Content Placeholder 2">
            <a:extLst>
              <a:ext uri="{FF2B5EF4-FFF2-40B4-BE49-F238E27FC236}">
                <a16:creationId xmlns:a16="http://schemas.microsoft.com/office/drawing/2014/main" id="{78F138B1-C8E5-49BA-8577-C6420862AFD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Date Placeholder 3">
            <a:extLst>
              <a:ext uri="{FF2B5EF4-FFF2-40B4-BE49-F238E27FC236}">
                <a16:creationId xmlns:a16="http://schemas.microsoft.com/office/drawing/2014/main" id="{39850E2D-3ECE-4926-9931-DBE9011D0EB9}"/>
              </a:ext>
            </a:extLst>
          </p:cNvPr>
          <p:cNvSpPr>
            <a:spLocks noGrp="1"/>
          </p:cNvSpPr>
          <p:nvPr>
            <p:ph type="dt" sz="half" idx="10"/>
          </p:nvPr>
        </p:nvSpPr>
        <p:spPr/>
        <p:txBody>
          <a:bodyPr/>
          <a:lstStyle/>
          <a:p>
            <a:fld id="{4A8567CE-E5B2-4DF9-A566-06CD4C3BA339}" type="datetimeFigureOut">
              <a:rPr lang="es-AR" smtClean="0"/>
              <a:t>15/8/2019</a:t>
            </a:fld>
            <a:endParaRPr lang="es-AR"/>
          </a:p>
        </p:txBody>
      </p:sp>
      <p:sp>
        <p:nvSpPr>
          <p:cNvPr id="5" name="Footer Placeholder 4">
            <a:extLst>
              <a:ext uri="{FF2B5EF4-FFF2-40B4-BE49-F238E27FC236}">
                <a16:creationId xmlns:a16="http://schemas.microsoft.com/office/drawing/2014/main" id="{40CB0F07-35F5-4CC0-9561-241A70256C67}"/>
              </a:ext>
            </a:extLst>
          </p:cNvPr>
          <p:cNvSpPr>
            <a:spLocks noGrp="1"/>
          </p:cNvSpPr>
          <p:nvPr>
            <p:ph type="ftr" sz="quarter" idx="11"/>
          </p:nvPr>
        </p:nvSpPr>
        <p:spPr/>
        <p:txBody>
          <a:bodyPr/>
          <a:lstStyle/>
          <a:p>
            <a:endParaRPr lang="es-AR"/>
          </a:p>
        </p:txBody>
      </p:sp>
      <p:sp>
        <p:nvSpPr>
          <p:cNvPr id="6" name="Slide Number Placeholder 5">
            <a:extLst>
              <a:ext uri="{FF2B5EF4-FFF2-40B4-BE49-F238E27FC236}">
                <a16:creationId xmlns:a16="http://schemas.microsoft.com/office/drawing/2014/main" id="{3634679F-B148-45FF-8634-4FA2F0888D1A}"/>
              </a:ext>
            </a:extLst>
          </p:cNvPr>
          <p:cNvSpPr>
            <a:spLocks noGrp="1"/>
          </p:cNvSpPr>
          <p:nvPr>
            <p:ph type="sldNum" sz="quarter" idx="12"/>
          </p:nvPr>
        </p:nvSpPr>
        <p:spPr/>
        <p:txBody>
          <a:bodyPr/>
          <a:lstStyle/>
          <a:p>
            <a:fld id="{1D2E6E9A-D697-43E0-BB81-81D04BCB2B15}" type="slidenum">
              <a:rPr lang="es-AR" smtClean="0"/>
              <a:t>‹#›</a:t>
            </a:fld>
            <a:endParaRPr lang="es-AR"/>
          </a:p>
        </p:txBody>
      </p:sp>
    </p:spTree>
    <p:extLst>
      <p:ext uri="{BB962C8B-B14F-4D97-AF65-F5344CB8AC3E}">
        <p14:creationId xmlns:p14="http://schemas.microsoft.com/office/powerpoint/2010/main" val="1905421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F35C1-8B6D-4007-8346-14D9921DD9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AR"/>
          </a:p>
        </p:txBody>
      </p:sp>
      <p:sp>
        <p:nvSpPr>
          <p:cNvPr id="3" name="Text Placeholder 2">
            <a:extLst>
              <a:ext uri="{FF2B5EF4-FFF2-40B4-BE49-F238E27FC236}">
                <a16:creationId xmlns:a16="http://schemas.microsoft.com/office/drawing/2014/main" id="{A6DBA98F-808F-4665-86D5-24F8E1ABBB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64EBAB1-90D2-46DB-9666-D8E6835E8527}"/>
              </a:ext>
            </a:extLst>
          </p:cNvPr>
          <p:cNvSpPr>
            <a:spLocks noGrp="1"/>
          </p:cNvSpPr>
          <p:nvPr>
            <p:ph type="dt" sz="half" idx="10"/>
          </p:nvPr>
        </p:nvSpPr>
        <p:spPr/>
        <p:txBody>
          <a:bodyPr/>
          <a:lstStyle/>
          <a:p>
            <a:fld id="{4A8567CE-E5B2-4DF9-A566-06CD4C3BA339}" type="datetimeFigureOut">
              <a:rPr lang="es-AR" smtClean="0"/>
              <a:t>15/8/2019</a:t>
            </a:fld>
            <a:endParaRPr lang="es-AR"/>
          </a:p>
        </p:txBody>
      </p:sp>
      <p:sp>
        <p:nvSpPr>
          <p:cNvPr id="5" name="Footer Placeholder 4">
            <a:extLst>
              <a:ext uri="{FF2B5EF4-FFF2-40B4-BE49-F238E27FC236}">
                <a16:creationId xmlns:a16="http://schemas.microsoft.com/office/drawing/2014/main" id="{E9798D23-A8F6-4F25-A979-1F2AE75C8EAE}"/>
              </a:ext>
            </a:extLst>
          </p:cNvPr>
          <p:cNvSpPr>
            <a:spLocks noGrp="1"/>
          </p:cNvSpPr>
          <p:nvPr>
            <p:ph type="ftr" sz="quarter" idx="11"/>
          </p:nvPr>
        </p:nvSpPr>
        <p:spPr/>
        <p:txBody>
          <a:bodyPr/>
          <a:lstStyle/>
          <a:p>
            <a:endParaRPr lang="es-AR"/>
          </a:p>
        </p:txBody>
      </p:sp>
      <p:sp>
        <p:nvSpPr>
          <p:cNvPr id="6" name="Slide Number Placeholder 5">
            <a:extLst>
              <a:ext uri="{FF2B5EF4-FFF2-40B4-BE49-F238E27FC236}">
                <a16:creationId xmlns:a16="http://schemas.microsoft.com/office/drawing/2014/main" id="{82066ABB-A0DF-4505-8A18-6C1F690575BC}"/>
              </a:ext>
            </a:extLst>
          </p:cNvPr>
          <p:cNvSpPr>
            <a:spLocks noGrp="1"/>
          </p:cNvSpPr>
          <p:nvPr>
            <p:ph type="sldNum" sz="quarter" idx="12"/>
          </p:nvPr>
        </p:nvSpPr>
        <p:spPr/>
        <p:txBody>
          <a:bodyPr/>
          <a:lstStyle/>
          <a:p>
            <a:fld id="{1D2E6E9A-D697-43E0-BB81-81D04BCB2B15}" type="slidenum">
              <a:rPr lang="es-AR" smtClean="0"/>
              <a:t>‹#›</a:t>
            </a:fld>
            <a:endParaRPr lang="es-AR"/>
          </a:p>
        </p:txBody>
      </p:sp>
    </p:spTree>
    <p:extLst>
      <p:ext uri="{BB962C8B-B14F-4D97-AF65-F5344CB8AC3E}">
        <p14:creationId xmlns:p14="http://schemas.microsoft.com/office/powerpoint/2010/main" val="1717716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D7C33-8030-4B55-898A-482609470E94}"/>
              </a:ext>
            </a:extLst>
          </p:cNvPr>
          <p:cNvSpPr>
            <a:spLocks noGrp="1"/>
          </p:cNvSpPr>
          <p:nvPr>
            <p:ph type="title"/>
          </p:nvPr>
        </p:nvSpPr>
        <p:spPr/>
        <p:txBody>
          <a:bodyPr/>
          <a:lstStyle/>
          <a:p>
            <a:r>
              <a:rPr lang="en-US"/>
              <a:t>Click to edit Master title style</a:t>
            </a:r>
            <a:endParaRPr lang="es-AR"/>
          </a:p>
        </p:txBody>
      </p:sp>
      <p:sp>
        <p:nvSpPr>
          <p:cNvPr id="3" name="Content Placeholder 2">
            <a:extLst>
              <a:ext uri="{FF2B5EF4-FFF2-40B4-BE49-F238E27FC236}">
                <a16:creationId xmlns:a16="http://schemas.microsoft.com/office/drawing/2014/main" id="{953DAAD9-D73B-469D-9A65-4ECBB1693AA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Content Placeholder 3">
            <a:extLst>
              <a:ext uri="{FF2B5EF4-FFF2-40B4-BE49-F238E27FC236}">
                <a16:creationId xmlns:a16="http://schemas.microsoft.com/office/drawing/2014/main" id="{29014C79-EDB7-46C9-B0C5-23131EB525E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5" name="Date Placeholder 4">
            <a:extLst>
              <a:ext uri="{FF2B5EF4-FFF2-40B4-BE49-F238E27FC236}">
                <a16:creationId xmlns:a16="http://schemas.microsoft.com/office/drawing/2014/main" id="{F232435C-B57E-4E86-9F17-7B86EBB5BEB2}"/>
              </a:ext>
            </a:extLst>
          </p:cNvPr>
          <p:cNvSpPr>
            <a:spLocks noGrp="1"/>
          </p:cNvSpPr>
          <p:nvPr>
            <p:ph type="dt" sz="half" idx="10"/>
          </p:nvPr>
        </p:nvSpPr>
        <p:spPr/>
        <p:txBody>
          <a:bodyPr/>
          <a:lstStyle/>
          <a:p>
            <a:fld id="{4A8567CE-E5B2-4DF9-A566-06CD4C3BA339}" type="datetimeFigureOut">
              <a:rPr lang="es-AR" smtClean="0"/>
              <a:t>15/8/2019</a:t>
            </a:fld>
            <a:endParaRPr lang="es-AR"/>
          </a:p>
        </p:txBody>
      </p:sp>
      <p:sp>
        <p:nvSpPr>
          <p:cNvPr id="6" name="Footer Placeholder 5">
            <a:extLst>
              <a:ext uri="{FF2B5EF4-FFF2-40B4-BE49-F238E27FC236}">
                <a16:creationId xmlns:a16="http://schemas.microsoft.com/office/drawing/2014/main" id="{E72ADC42-7422-405B-8752-200306AB9E8F}"/>
              </a:ext>
            </a:extLst>
          </p:cNvPr>
          <p:cNvSpPr>
            <a:spLocks noGrp="1"/>
          </p:cNvSpPr>
          <p:nvPr>
            <p:ph type="ftr" sz="quarter" idx="11"/>
          </p:nvPr>
        </p:nvSpPr>
        <p:spPr/>
        <p:txBody>
          <a:bodyPr/>
          <a:lstStyle/>
          <a:p>
            <a:endParaRPr lang="es-AR"/>
          </a:p>
        </p:txBody>
      </p:sp>
      <p:sp>
        <p:nvSpPr>
          <p:cNvPr id="7" name="Slide Number Placeholder 6">
            <a:extLst>
              <a:ext uri="{FF2B5EF4-FFF2-40B4-BE49-F238E27FC236}">
                <a16:creationId xmlns:a16="http://schemas.microsoft.com/office/drawing/2014/main" id="{075C0FEB-2DA2-4DD1-93C8-390D947247AF}"/>
              </a:ext>
            </a:extLst>
          </p:cNvPr>
          <p:cNvSpPr>
            <a:spLocks noGrp="1"/>
          </p:cNvSpPr>
          <p:nvPr>
            <p:ph type="sldNum" sz="quarter" idx="12"/>
          </p:nvPr>
        </p:nvSpPr>
        <p:spPr/>
        <p:txBody>
          <a:bodyPr/>
          <a:lstStyle/>
          <a:p>
            <a:fld id="{1D2E6E9A-D697-43E0-BB81-81D04BCB2B15}" type="slidenum">
              <a:rPr lang="es-AR" smtClean="0"/>
              <a:t>‹#›</a:t>
            </a:fld>
            <a:endParaRPr lang="es-AR"/>
          </a:p>
        </p:txBody>
      </p:sp>
    </p:spTree>
    <p:extLst>
      <p:ext uri="{BB962C8B-B14F-4D97-AF65-F5344CB8AC3E}">
        <p14:creationId xmlns:p14="http://schemas.microsoft.com/office/powerpoint/2010/main" val="2902633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1CDB6-44F4-445F-8156-55AF78E69187}"/>
              </a:ext>
            </a:extLst>
          </p:cNvPr>
          <p:cNvSpPr>
            <a:spLocks noGrp="1"/>
          </p:cNvSpPr>
          <p:nvPr>
            <p:ph type="title"/>
          </p:nvPr>
        </p:nvSpPr>
        <p:spPr>
          <a:xfrm>
            <a:off x="839788" y="365125"/>
            <a:ext cx="10515600" cy="1325563"/>
          </a:xfrm>
        </p:spPr>
        <p:txBody>
          <a:bodyPr/>
          <a:lstStyle/>
          <a:p>
            <a:r>
              <a:rPr lang="en-US"/>
              <a:t>Click to edit Master title style</a:t>
            </a:r>
            <a:endParaRPr lang="es-AR"/>
          </a:p>
        </p:txBody>
      </p:sp>
      <p:sp>
        <p:nvSpPr>
          <p:cNvPr id="3" name="Text Placeholder 2">
            <a:extLst>
              <a:ext uri="{FF2B5EF4-FFF2-40B4-BE49-F238E27FC236}">
                <a16:creationId xmlns:a16="http://schemas.microsoft.com/office/drawing/2014/main" id="{B0730D0F-8714-4299-9CE1-9DE5A01277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E0CDE76-339A-4801-849B-390F7A6C147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5" name="Text Placeholder 4">
            <a:extLst>
              <a:ext uri="{FF2B5EF4-FFF2-40B4-BE49-F238E27FC236}">
                <a16:creationId xmlns:a16="http://schemas.microsoft.com/office/drawing/2014/main" id="{82346BEF-79CF-4680-80BC-57D40F32DC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488AE5D-AD87-4985-BE0B-EF5358582D3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7" name="Date Placeholder 6">
            <a:extLst>
              <a:ext uri="{FF2B5EF4-FFF2-40B4-BE49-F238E27FC236}">
                <a16:creationId xmlns:a16="http://schemas.microsoft.com/office/drawing/2014/main" id="{15C94DFB-5824-438A-A01A-E1EF3CB57A39}"/>
              </a:ext>
            </a:extLst>
          </p:cNvPr>
          <p:cNvSpPr>
            <a:spLocks noGrp="1"/>
          </p:cNvSpPr>
          <p:nvPr>
            <p:ph type="dt" sz="half" idx="10"/>
          </p:nvPr>
        </p:nvSpPr>
        <p:spPr/>
        <p:txBody>
          <a:bodyPr/>
          <a:lstStyle/>
          <a:p>
            <a:fld id="{4A8567CE-E5B2-4DF9-A566-06CD4C3BA339}" type="datetimeFigureOut">
              <a:rPr lang="es-AR" smtClean="0"/>
              <a:t>15/8/2019</a:t>
            </a:fld>
            <a:endParaRPr lang="es-AR"/>
          </a:p>
        </p:txBody>
      </p:sp>
      <p:sp>
        <p:nvSpPr>
          <p:cNvPr id="8" name="Footer Placeholder 7">
            <a:extLst>
              <a:ext uri="{FF2B5EF4-FFF2-40B4-BE49-F238E27FC236}">
                <a16:creationId xmlns:a16="http://schemas.microsoft.com/office/drawing/2014/main" id="{DAFEBBCE-4F8B-4DD5-A9F8-BD832F5085D9}"/>
              </a:ext>
            </a:extLst>
          </p:cNvPr>
          <p:cNvSpPr>
            <a:spLocks noGrp="1"/>
          </p:cNvSpPr>
          <p:nvPr>
            <p:ph type="ftr" sz="quarter" idx="11"/>
          </p:nvPr>
        </p:nvSpPr>
        <p:spPr/>
        <p:txBody>
          <a:bodyPr/>
          <a:lstStyle/>
          <a:p>
            <a:endParaRPr lang="es-AR"/>
          </a:p>
        </p:txBody>
      </p:sp>
      <p:sp>
        <p:nvSpPr>
          <p:cNvPr id="9" name="Slide Number Placeholder 8">
            <a:extLst>
              <a:ext uri="{FF2B5EF4-FFF2-40B4-BE49-F238E27FC236}">
                <a16:creationId xmlns:a16="http://schemas.microsoft.com/office/drawing/2014/main" id="{C6509B23-88EF-4CC2-BE94-54F189887387}"/>
              </a:ext>
            </a:extLst>
          </p:cNvPr>
          <p:cNvSpPr>
            <a:spLocks noGrp="1"/>
          </p:cNvSpPr>
          <p:nvPr>
            <p:ph type="sldNum" sz="quarter" idx="12"/>
          </p:nvPr>
        </p:nvSpPr>
        <p:spPr/>
        <p:txBody>
          <a:bodyPr/>
          <a:lstStyle/>
          <a:p>
            <a:fld id="{1D2E6E9A-D697-43E0-BB81-81D04BCB2B15}" type="slidenum">
              <a:rPr lang="es-AR" smtClean="0"/>
              <a:t>‹#›</a:t>
            </a:fld>
            <a:endParaRPr lang="es-AR"/>
          </a:p>
        </p:txBody>
      </p:sp>
    </p:spTree>
    <p:extLst>
      <p:ext uri="{BB962C8B-B14F-4D97-AF65-F5344CB8AC3E}">
        <p14:creationId xmlns:p14="http://schemas.microsoft.com/office/powerpoint/2010/main" val="1512521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C3EE3-2FD9-408D-9A78-378FE40C547D}"/>
              </a:ext>
            </a:extLst>
          </p:cNvPr>
          <p:cNvSpPr>
            <a:spLocks noGrp="1"/>
          </p:cNvSpPr>
          <p:nvPr>
            <p:ph type="title"/>
          </p:nvPr>
        </p:nvSpPr>
        <p:spPr/>
        <p:txBody>
          <a:bodyPr/>
          <a:lstStyle/>
          <a:p>
            <a:r>
              <a:rPr lang="en-US"/>
              <a:t>Click to edit Master title style</a:t>
            </a:r>
            <a:endParaRPr lang="es-AR"/>
          </a:p>
        </p:txBody>
      </p:sp>
      <p:sp>
        <p:nvSpPr>
          <p:cNvPr id="3" name="Date Placeholder 2">
            <a:extLst>
              <a:ext uri="{FF2B5EF4-FFF2-40B4-BE49-F238E27FC236}">
                <a16:creationId xmlns:a16="http://schemas.microsoft.com/office/drawing/2014/main" id="{0D349C03-C889-432E-9E54-8245CE88192F}"/>
              </a:ext>
            </a:extLst>
          </p:cNvPr>
          <p:cNvSpPr>
            <a:spLocks noGrp="1"/>
          </p:cNvSpPr>
          <p:nvPr>
            <p:ph type="dt" sz="half" idx="10"/>
          </p:nvPr>
        </p:nvSpPr>
        <p:spPr/>
        <p:txBody>
          <a:bodyPr/>
          <a:lstStyle/>
          <a:p>
            <a:fld id="{4A8567CE-E5B2-4DF9-A566-06CD4C3BA339}" type="datetimeFigureOut">
              <a:rPr lang="es-AR" smtClean="0"/>
              <a:t>15/8/2019</a:t>
            </a:fld>
            <a:endParaRPr lang="es-AR"/>
          </a:p>
        </p:txBody>
      </p:sp>
      <p:sp>
        <p:nvSpPr>
          <p:cNvPr id="4" name="Footer Placeholder 3">
            <a:extLst>
              <a:ext uri="{FF2B5EF4-FFF2-40B4-BE49-F238E27FC236}">
                <a16:creationId xmlns:a16="http://schemas.microsoft.com/office/drawing/2014/main" id="{99704A6E-59BE-462B-AFDD-1B425015FDD3}"/>
              </a:ext>
            </a:extLst>
          </p:cNvPr>
          <p:cNvSpPr>
            <a:spLocks noGrp="1"/>
          </p:cNvSpPr>
          <p:nvPr>
            <p:ph type="ftr" sz="quarter" idx="11"/>
          </p:nvPr>
        </p:nvSpPr>
        <p:spPr/>
        <p:txBody>
          <a:bodyPr/>
          <a:lstStyle/>
          <a:p>
            <a:endParaRPr lang="es-AR"/>
          </a:p>
        </p:txBody>
      </p:sp>
      <p:sp>
        <p:nvSpPr>
          <p:cNvPr id="5" name="Slide Number Placeholder 4">
            <a:extLst>
              <a:ext uri="{FF2B5EF4-FFF2-40B4-BE49-F238E27FC236}">
                <a16:creationId xmlns:a16="http://schemas.microsoft.com/office/drawing/2014/main" id="{F548D0AF-25F8-4834-9F4A-A6DDE0C31DFD}"/>
              </a:ext>
            </a:extLst>
          </p:cNvPr>
          <p:cNvSpPr>
            <a:spLocks noGrp="1"/>
          </p:cNvSpPr>
          <p:nvPr>
            <p:ph type="sldNum" sz="quarter" idx="12"/>
          </p:nvPr>
        </p:nvSpPr>
        <p:spPr/>
        <p:txBody>
          <a:bodyPr/>
          <a:lstStyle/>
          <a:p>
            <a:fld id="{1D2E6E9A-D697-43E0-BB81-81D04BCB2B15}" type="slidenum">
              <a:rPr lang="es-AR" smtClean="0"/>
              <a:t>‹#›</a:t>
            </a:fld>
            <a:endParaRPr lang="es-AR"/>
          </a:p>
        </p:txBody>
      </p:sp>
    </p:spTree>
    <p:extLst>
      <p:ext uri="{BB962C8B-B14F-4D97-AF65-F5344CB8AC3E}">
        <p14:creationId xmlns:p14="http://schemas.microsoft.com/office/powerpoint/2010/main" val="3409075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58D6A4-06FB-446B-9D71-C719F2B777B8}"/>
              </a:ext>
            </a:extLst>
          </p:cNvPr>
          <p:cNvSpPr>
            <a:spLocks noGrp="1"/>
          </p:cNvSpPr>
          <p:nvPr>
            <p:ph type="dt" sz="half" idx="10"/>
          </p:nvPr>
        </p:nvSpPr>
        <p:spPr/>
        <p:txBody>
          <a:bodyPr/>
          <a:lstStyle/>
          <a:p>
            <a:fld id="{4A8567CE-E5B2-4DF9-A566-06CD4C3BA339}" type="datetimeFigureOut">
              <a:rPr lang="es-AR" smtClean="0"/>
              <a:t>15/8/2019</a:t>
            </a:fld>
            <a:endParaRPr lang="es-AR"/>
          </a:p>
        </p:txBody>
      </p:sp>
      <p:sp>
        <p:nvSpPr>
          <p:cNvPr id="3" name="Footer Placeholder 2">
            <a:extLst>
              <a:ext uri="{FF2B5EF4-FFF2-40B4-BE49-F238E27FC236}">
                <a16:creationId xmlns:a16="http://schemas.microsoft.com/office/drawing/2014/main" id="{B7DE7CE0-7F47-40EB-9431-86ABFA8F2EB8}"/>
              </a:ext>
            </a:extLst>
          </p:cNvPr>
          <p:cNvSpPr>
            <a:spLocks noGrp="1"/>
          </p:cNvSpPr>
          <p:nvPr>
            <p:ph type="ftr" sz="quarter" idx="11"/>
          </p:nvPr>
        </p:nvSpPr>
        <p:spPr/>
        <p:txBody>
          <a:bodyPr/>
          <a:lstStyle/>
          <a:p>
            <a:endParaRPr lang="es-AR"/>
          </a:p>
        </p:txBody>
      </p:sp>
      <p:sp>
        <p:nvSpPr>
          <p:cNvPr id="4" name="Slide Number Placeholder 3">
            <a:extLst>
              <a:ext uri="{FF2B5EF4-FFF2-40B4-BE49-F238E27FC236}">
                <a16:creationId xmlns:a16="http://schemas.microsoft.com/office/drawing/2014/main" id="{0A3266A4-2A62-419D-97BD-0260AECA8004}"/>
              </a:ext>
            </a:extLst>
          </p:cNvPr>
          <p:cNvSpPr>
            <a:spLocks noGrp="1"/>
          </p:cNvSpPr>
          <p:nvPr>
            <p:ph type="sldNum" sz="quarter" idx="12"/>
          </p:nvPr>
        </p:nvSpPr>
        <p:spPr/>
        <p:txBody>
          <a:bodyPr/>
          <a:lstStyle/>
          <a:p>
            <a:fld id="{1D2E6E9A-D697-43E0-BB81-81D04BCB2B15}" type="slidenum">
              <a:rPr lang="es-AR" smtClean="0"/>
              <a:t>‹#›</a:t>
            </a:fld>
            <a:endParaRPr lang="es-AR"/>
          </a:p>
        </p:txBody>
      </p:sp>
    </p:spTree>
    <p:extLst>
      <p:ext uri="{BB962C8B-B14F-4D97-AF65-F5344CB8AC3E}">
        <p14:creationId xmlns:p14="http://schemas.microsoft.com/office/powerpoint/2010/main" val="248841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7E9D4-7999-4F64-8C93-97F47ECB9D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AR"/>
          </a:p>
        </p:txBody>
      </p:sp>
      <p:sp>
        <p:nvSpPr>
          <p:cNvPr id="3" name="Content Placeholder 2">
            <a:extLst>
              <a:ext uri="{FF2B5EF4-FFF2-40B4-BE49-F238E27FC236}">
                <a16:creationId xmlns:a16="http://schemas.microsoft.com/office/drawing/2014/main" id="{EC21913E-C28F-4FBB-A0FA-6E675DE2CD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Text Placeholder 3">
            <a:extLst>
              <a:ext uri="{FF2B5EF4-FFF2-40B4-BE49-F238E27FC236}">
                <a16:creationId xmlns:a16="http://schemas.microsoft.com/office/drawing/2014/main" id="{70510C0E-6A15-444C-91AB-6B2B2460B0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728E7B9-FC1F-4CF3-A5B6-619678799CF8}"/>
              </a:ext>
            </a:extLst>
          </p:cNvPr>
          <p:cNvSpPr>
            <a:spLocks noGrp="1"/>
          </p:cNvSpPr>
          <p:nvPr>
            <p:ph type="dt" sz="half" idx="10"/>
          </p:nvPr>
        </p:nvSpPr>
        <p:spPr/>
        <p:txBody>
          <a:bodyPr/>
          <a:lstStyle/>
          <a:p>
            <a:fld id="{4A8567CE-E5B2-4DF9-A566-06CD4C3BA339}" type="datetimeFigureOut">
              <a:rPr lang="es-AR" smtClean="0"/>
              <a:t>15/8/2019</a:t>
            </a:fld>
            <a:endParaRPr lang="es-AR"/>
          </a:p>
        </p:txBody>
      </p:sp>
      <p:sp>
        <p:nvSpPr>
          <p:cNvPr id="6" name="Footer Placeholder 5">
            <a:extLst>
              <a:ext uri="{FF2B5EF4-FFF2-40B4-BE49-F238E27FC236}">
                <a16:creationId xmlns:a16="http://schemas.microsoft.com/office/drawing/2014/main" id="{FCAC4FDA-E394-4F95-9AA3-001BD30B2181}"/>
              </a:ext>
            </a:extLst>
          </p:cNvPr>
          <p:cNvSpPr>
            <a:spLocks noGrp="1"/>
          </p:cNvSpPr>
          <p:nvPr>
            <p:ph type="ftr" sz="quarter" idx="11"/>
          </p:nvPr>
        </p:nvSpPr>
        <p:spPr/>
        <p:txBody>
          <a:bodyPr/>
          <a:lstStyle/>
          <a:p>
            <a:endParaRPr lang="es-AR"/>
          </a:p>
        </p:txBody>
      </p:sp>
      <p:sp>
        <p:nvSpPr>
          <p:cNvPr id="7" name="Slide Number Placeholder 6">
            <a:extLst>
              <a:ext uri="{FF2B5EF4-FFF2-40B4-BE49-F238E27FC236}">
                <a16:creationId xmlns:a16="http://schemas.microsoft.com/office/drawing/2014/main" id="{51AD5BC4-2C1C-4A3C-B9E0-B4CF7AD49F27}"/>
              </a:ext>
            </a:extLst>
          </p:cNvPr>
          <p:cNvSpPr>
            <a:spLocks noGrp="1"/>
          </p:cNvSpPr>
          <p:nvPr>
            <p:ph type="sldNum" sz="quarter" idx="12"/>
          </p:nvPr>
        </p:nvSpPr>
        <p:spPr/>
        <p:txBody>
          <a:bodyPr/>
          <a:lstStyle/>
          <a:p>
            <a:fld id="{1D2E6E9A-D697-43E0-BB81-81D04BCB2B15}" type="slidenum">
              <a:rPr lang="es-AR" smtClean="0"/>
              <a:t>‹#›</a:t>
            </a:fld>
            <a:endParaRPr lang="es-AR"/>
          </a:p>
        </p:txBody>
      </p:sp>
    </p:spTree>
    <p:extLst>
      <p:ext uri="{BB962C8B-B14F-4D97-AF65-F5344CB8AC3E}">
        <p14:creationId xmlns:p14="http://schemas.microsoft.com/office/powerpoint/2010/main" val="1234111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8BC53E"/>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69C2F0-F345-4F58-9944-4B2C0D4459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AR"/>
          </a:p>
        </p:txBody>
      </p:sp>
      <p:sp>
        <p:nvSpPr>
          <p:cNvPr id="3" name="Text Placeholder 2">
            <a:extLst>
              <a:ext uri="{FF2B5EF4-FFF2-40B4-BE49-F238E27FC236}">
                <a16:creationId xmlns:a16="http://schemas.microsoft.com/office/drawing/2014/main" id="{564E0AF2-40DA-4258-9BB8-672F521606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Date Placeholder 3">
            <a:extLst>
              <a:ext uri="{FF2B5EF4-FFF2-40B4-BE49-F238E27FC236}">
                <a16:creationId xmlns:a16="http://schemas.microsoft.com/office/drawing/2014/main" id="{9A0B3CF0-1551-4898-8C4C-ADE66FC963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8567CE-E5B2-4DF9-A566-06CD4C3BA339}" type="datetimeFigureOut">
              <a:rPr lang="es-AR" smtClean="0"/>
              <a:t>15/8/2019</a:t>
            </a:fld>
            <a:endParaRPr lang="es-AR"/>
          </a:p>
        </p:txBody>
      </p:sp>
      <p:sp>
        <p:nvSpPr>
          <p:cNvPr id="5" name="Footer Placeholder 4">
            <a:extLst>
              <a:ext uri="{FF2B5EF4-FFF2-40B4-BE49-F238E27FC236}">
                <a16:creationId xmlns:a16="http://schemas.microsoft.com/office/drawing/2014/main" id="{7C127047-4A13-44DF-ADE4-37B20552B4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Slide Number Placeholder 5">
            <a:extLst>
              <a:ext uri="{FF2B5EF4-FFF2-40B4-BE49-F238E27FC236}">
                <a16:creationId xmlns:a16="http://schemas.microsoft.com/office/drawing/2014/main" id="{58AACBA5-E92F-49A6-9621-79930F59BF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2E6E9A-D697-43E0-BB81-81D04BCB2B15}" type="slidenum">
              <a:rPr lang="es-AR" smtClean="0"/>
              <a:t>‹#›</a:t>
            </a:fld>
            <a:endParaRPr lang="es-AR"/>
          </a:p>
        </p:txBody>
      </p:sp>
    </p:spTree>
    <p:extLst>
      <p:ext uri="{BB962C8B-B14F-4D97-AF65-F5344CB8AC3E}">
        <p14:creationId xmlns:p14="http://schemas.microsoft.com/office/powerpoint/2010/main" val="855106928"/>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 id="2147483662" r:id="rId14"/>
    <p:sldLayoutId id="2147483665" r:id="rId15"/>
    <p:sldLayoutId id="2147483666" r:id="rId16"/>
    <p:sldLayoutId id="2147483667" r:id="rId17"/>
    <p:sldLayoutId id="2147483668" r:id="rId18"/>
    <p:sldLayoutId id="2147483669" r:id="rId19"/>
    <p:sldLayoutId id="2147483671" r:id="rId20"/>
    <p:sldLayoutId id="2147483672" r:id="rId21"/>
    <p:sldLayoutId id="2147483673" r:id="rId22"/>
    <p:sldLayoutId id="2147483674" r:id="rId23"/>
    <p:sldLayoutId id="2147483675" r:id="rId24"/>
    <p:sldLayoutId id="2147483676" r:id="rId25"/>
    <p:sldLayoutId id="2147483677" r:id="rId26"/>
    <p:sldLayoutId id="2147483678" r:id="rId27"/>
    <p:sldLayoutId id="2147483679" r:id="rId28"/>
    <p:sldLayoutId id="2147483680" r:id="rId2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jp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jpg"/><Relationship Id="rId4" Type="http://schemas.openxmlformats.org/officeDocument/2006/relationships/image" Target="../media/image27.png"/><Relationship Id="rId9"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emf"/><Relationship Id="rId1" Type="http://schemas.openxmlformats.org/officeDocument/2006/relationships/slideLayout" Target="../slideLayouts/slideLayout1.xml"/><Relationship Id="rId4" Type="http://schemas.openxmlformats.org/officeDocument/2006/relationships/hyperlink" Target="https://www.yosoytumadre.com/category/ystm/" TargetMode="Externa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hyperlink" Target="https://ar.linkedin.com/in/maxiaccotto" TargetMode="External"/><Relationship Id="rId2"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hyperlink" Target="https://twitter.com/maxiaccotto" TargetMode="External"/><Relationship Id="rId5" Type="http://schemas.openxmlformats.org/officeDocument/2006/relationships/image" Target="../media/image6.png"/><Relationship Id="rId10" Type="http://schemas.openxmlformats.org/officeDocument/2006/relationships/hyperlink" Target="mailto:maxi@triggerdb.com" TargetMode="External"/><Relationship Id="rId4" Type="http://schemas.openxmlformats.org/officeDocument/2006/relationships/image" Target="../media/image5.png"/><Relationship Id="rId9" Type="http://schemas.openxmlformats.org/officeDocument/2006/relationships/image" Target="../media/image8.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image" Target="../media/image50.jpg"/><Relationship Id="rId13" Type="http://schemas.openxmlformats.org/officeDocument/2006/relationships/hyperlink" Target="https://blog.tfrichet.fr/sap-innojam-paris-2014-porte-ouverte-a-linnovation/" TargetMode="External"/><Relationship Id="rId3" Type="http://schemas.openxmlformats.org/officeDocument/2006/relationships/image" Target="../media/image46.png"/><Relationship Id="rId7" Type="http://schemas.openxmlformats.org/officeDocument/2006/relationships/image" Target="../media/image49.png"/><Relationship Id="rId12" Type="http://schemas.openxmlformats.org/officeDocument/2006/relationships/image" Target="../media/image52.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48.svg"/><Relationship Id="rId11" Type="http://schemas.openxmlformats.org/officeDocument/2006/relationships/hyperlink" Target="http://wi-wiki.de/doku.php?id=bigdata:hadoop" TargetMode="External"/><Relationship Id="rId5" Type="http://schemas.openxmlformats.org/officeDocument/2006/relationships/image" Target="../media/image47.png"/><Relationship Id="rId10" Type="http://schemas.openxmlformats.org/officeDocument/2006/relationships/image" Target="../media/image51.png"/><Relationship Id="rId4" Type="http://schemas.openxmlformats.org/officeDocument/2006/relationships/hyperlink" Target="https://johnpapa.net/angular-cosmosdb-4/" TargetMode="External"/><Relationship Id="rId9" Type="http://schemas.openxmlformats.org/officeDocument/2006/relationships/hyperlink" Target="http://ipkitten.blogspot.com/2012/07/usedsoft-and-principle-of-exhaustion.html" TargetMode="External"/><Relationship Id="rId14" Type="http://schemas.openxmlformats.org/officeDocument/2006/relationships/image" Target="../media/image32.png"/></Relationships>
</file>

<file path=ppt/slides/_rels/slide28.xml.rels><?xml version="1.0" encoding="UTF-8" standalone="yes"?>
<Relationships xmlns="http://schemas.openxmlformats.org/package/2006/relationships"><Relationship Id="rId8" Type="http://schemas.openxmlformats.org/officeDocument/2006/relationships/image" Target="../media/image56.png"/><Relationship Id="rId13" Type="http://schemas.microsoft.com/office/2007/relationships/hdphoto" Target="../media/hdphoto5.wdp"/><Relationship Id="rId3" Type="http://schemas.openxmlformats.org/officeDocument/2006/relationships/image" Target="../media/image53.png"/><Relationship Id="rId7" Type="http://schemas.microsoft.com/office/2007/relationships/hdphoto" Target="../media/hdphoto2.wdp"/><Relationship Id="rId12" Type="http://schemas.openxmlformats.org/officeDocument/2006/relationships/image" Target="../media/image58.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55.png"/><Relationship Id="rId11" Type="http://schemas.microsoft.com/office/2007/relationships/hdphoto" Target="../media/hdphoto4.wdp"/><Relationship Id="rId5" Type="http://schemas.openxmlformats.org/officeDocument/2006/relationships/image" Target="../media/image54.png"/><Relationship Id="rId15" Type="http://schemas.openxmlformats.org/officeDocument/2006/relationships/image" Target="../media/image59.png"/><Relationship Id="rId10" Type="http://schemas.openxmlformats.org/officeDocument/2006/relationships/image" Target="../media/image57.png"/><Relationship Id="rId4" Type="http://schemas.microsoft.com/office/2007/relationships/hdphoto" Target="../media/hdphoto1.wdp"/><Relationship Id="rId9" Type="http://schemas.microsoft.com/office/2007/relationships/hdphoto" Target="../media/hdphoto3.wdp"/><Relationship Id="rId14" Type="http://schemas.openxmlformats.org/officeDocument/2006/relationships/image" Target="../media/image4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blog.triggerdb.com/maxi" TargetMode="Externa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s://docs.microsoft.com/en-us/sql/big-data-cluster/big-data-cluster-overview?view=sqlallproducts-allversions" TargetMode="External"/><Relationship Id="rId2" Type="http://schemas.openxmlformats.org/officeDocument/2006/relationships/hyperlink" Target="https://www.microsoft.com/en-us/build" TargetMode="External"/><Relationship Id="rId1" Type="http://schemas.openxmlformats.org/officeDocument/2006/relationships/slideLayout" Target="../slideLayouts/slideLayout1.xml"/><Relationship Id="rId4" Type="http://schemas.openxmlformats.org/officeDocument/2006/relationships/hyperlink" Target="https://docs.microsoft.com/en-us/sql/linux/quickstart-install-connect-docker?view=sql-server-2017&amp;pivots=cs1-bash"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illrobotstakemyjob.com/"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gif"/><Relationship Id="rId1" Type="http://schemas.openxmlformats.org/officeDocument/2006/relationships/slideLayout" Target="../slideLayouts/slideLayout1.xml"/><Relationship Id="rId5" Type="http://schemas.openxmlformats.org/officeDocument/2006/relationships/image" Target="../media/image21.gif"/><Relationship Id="rId4" Type="http://schemas.openxmlformats.org/officeDocument/2006/relationships/image" Target="../media/image20.gif"/></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slideLayout" Target="../slideLayouts/slideLayout1.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56645-C603-4F6E-8501-0BCFDBD8E60D}"/>
              </a:ext>
            </a:extLst>
          </p:cNvPr>
          <p:cNvSpPr>
            <a:spLocks noGrp="1"/>
          </p:cNvSpPr>
          <p:nvPr>
            <p:ph type="title"/>
          </p:nvPr>
        </p:nvSpPr>
        <p:spPr>
          <a:xfrm>
            <a:off x="1076670" y="2218543"/>
            <a:ext cx="10515600" cy="1210457"/>
          </a:xfrm>
        </p:spPr>
        <p:txBody>
          <a:bodyPr>
            <a:noAutofit/>
          </a:bodyPr>
          <a:lstStyle/>
          <a:p>
            <a:pPr algn="ctr"/>
            <a:r>
              <a:rPr lang="es-AR" sz="6000" dirty="0">
                <a:solidFill>
                  <a:schemeClr val="bg2">
                    <a:lumMod val="10000"/>
                  </a:schemeClr>
                </a:solidFill>
                <a:effectLst>
                  <a:outerShdw blurRad="38100" dist="38100" dir="2700000" algn="tl">
                    <a:srgbClr val="000000">
                      <a:alpha val="43137"/>
                    </a:srgbClr>
                  </a:outerShdw>
                </a:effectLst>
              </a:rPr>
              <a:t>Desafíos del DBA SQL Server </a:t>
            </a:r>
            <a:br>
              <a:rPr lang="es-AR" sz="6000" dirty="0">
                <a:solidFill>
                  <a:schemeClr val="bg2">
                    <a:lumMod val="10000"/>
                  </a:schemeClr>
                </a:solidFill>
                <a:effectLst>
                  <a:outerShdw blurRad="38100" dist="38100" dir="2700000" algn="tl">
                    <a:srgbClr val="000000">
                      <a:alpha val="43137"/>
                    </a:srgbClr>
                  </a:outerShdw>
                </a:effectLst>
              </a:rPr>
            </a:br>
            <a:r>
              <a:rPr lang="es-AR" sz="6000" dirty="0">
                <a:solidFill>
                  <a:schemeClr val="bg2">
                    <a:lumMod val="10000"/>
                  </a:schemeClr>
                </a:solidFill>
                <a:effectLst>
                  <a:outerShdw blurRad="38100" dist="38100" dir="2700000" algn="tl">
                    <a:srgbClr val="000000">
                      <a:alpha val="43137"/>
                    </a:srgbClr>
                  </a:outerShdw>
                </a:effectLst>
              </a:rPr>
              <a:t>en la nueva era</a:t>
            </a:r>
          </a:p>
        </p:txBody>
      </p:sp>
      <p:sp>
        <p:nvSpPr>
          <p:cNvPr id="5" name="Subtitle 4">
            <a:extLst>
              <a:ext uri="{FF2B5EF4-FFF2-40B4-BE49-F238E27FC236}">
                <a16:creationId xmlns:a16="http://schemas.microsoft.com/office/drawing/2014/main" id="{2222F2DE-A258-496A-ABEC-050EB220A328}"/>
              </a:ext>
            </a:extLst>
          </p:cNvPr>
          <p:cNvSpPr>
            <a:spLocks noGrp="1"/>
          </p:cNvSpPr>
          <p:nvPr>
            <p:ph type="subTitle" idx="4294967295"/>
          </p:nvPr>
        </p:nvSpPr>
        <p:spPr>
          <a:xfrm>
            <a:off x="398207" y="5045894"/>
            <a:ext cx="9144000" cy="693738"/>
          </a:xfrm>
        </p:spPr>
        <p:txBody>
          <a:bodyPr>
            <a:normAutofit fontScale="70000" lnSpcReduction="20000"/>
          </a:bodyPr>
          <a:lstStyle/>
          <a:p>
            <a:pPr marL="0" indent="0" algn="l">
              <a:buNone/>
            </a:pPr>
            <a:r>
              <a:rPr lang="es-AR" b="1" dirty="0">
                <a:solidFill>
                  <a:schemeClr val="bg2">
                    <a:lumMod val="10000"/>
                  </a:schemeClr>
                </a:solidFill>
              </a:rPr>
              <a:t>Speaker</a:t>
            </a:r>
          </a:p>
          <a:p>
            <a:pPr marL="0" indent="0" algn="l">
              <a:buNone/>
            </a:pPr>
            <a:r>
              <a:rPr lang="es-AR" dirty="0">
                <a:solidFill>
                  <a:schemeClr val="bg2">
                    <a:lumMod val="10000"/>
                  </a:schemeClr>
                </a:solidFill>
              </a:rPr>
              <a:t>Maximiliano Accotto | </a:t>
            </a:r>
            <a:r>
              <a:rPr lang="es-AR" dirty="0" err="1">
                <a:solidFill>
                  <a:schemeClr val="bg2">
                    <a:lumMod val="10000"/>
                  </a:schemeClr>
                </a:solidFill>
              </a:rPr>
              <a:t>owner</a:t>
            </a:r>
            <a:r>
              <a:rPr lang="es-AR" dirty="0">
                <a:solidFill>
                  <a:schemeClr val="bg2">
                    <a:lumMod val="10000"/>
                  </a:schemeClr>
                </a:solidFill>
              </a:rPr>
              <a:t> TriggerDB Consulting SRL </a:t>
            </a:r>
          </a:p>
        </p:txBody>
      </p:sp>
    </p:spTree>
    <p:extLst>
      <p:ext uri="{BB962C8B-B14F-4D97-AF65-F5344CB8AC3E}">
        <p14:creationId xmlns:p14="http://schemas.microsoft.com/office/powerpoint/2010/main" val="556264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719152-3396-4262-87A3-740A8853B85E}"/>
              </a:ext>
            </a:extLst>
          </p:cNvPr>
          <p:cNvSpPr>
            <a:spLocks noGrp="1"/>
          </p:cNvSpPr>
          <p:nvPr>
            <p:ph type="title"/>
          </p:nvPr>
        </p:nvSpPr>
        <p:spPr>
          <a:xfrm>
            <a:off x="1562585" y="98251"/>
            <a:ext cx="10515600" cy="1210457"/>
          </a:xfrm>
        </p:spPr>
        <p:txBody>
          <a:bodyPr/>
          <a:lstStyle/>
          <a:p>
            <a:r>
              <a:rPr lang="es-AR" dirty="0">
                <a:solidFill>
                  <a:schemeClr val="tx2"/>
                </a:solidFill>
              </a:rPr>
              <a:t>La actualidad del DBA SQL Server</a:t>
            </a:r>
          </a:p>
        </p:txBody>
      </p:sp>
      <p:pic>
        <p:nvPicPr>
          <p:cNvPr id="8" name="Picture 7">
            <a:extLst>
              <a:ext uri="{FF2B5EF4-FFF2-40B4-BE49-F238E27FC236}">
                <a16:creationId xmlns:a16="http://schemas.microsoft.com/office/drawing/2014/main" id="{511560B1-DFAE-43AC-A326-C3404EB2AD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907" y="3946615"/>
            <a:ext cx="1246234" cy="1210457"/>
          </a:xfrm>
          <a:prstGeom prst="rect">
            <a:avLst/>
          </a:prstGeom>
        </p:spPr>
      </p:pic>
      <p:pic>
        <p:nvPicPr>
          <p:cNvPr id="14" name="Picture 13">
            <a:extLst>
              <a:ext uri="{FF2B5EF4-FFF2-40B4-BE49-F238E27FC236}">
                <a16:creationId xmlns:a16="http://schemas.microsoft.com/office/drawing/2014/main" id="{C64039F1-4A23-4C80-8314-54C123D050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5978" y="1657431"/>
            <a:ext cx="1937395" cy="1465155"/>
          </a:xfrm>
          <a:prstGeom prst="rect">
            <a:avLst/>
          </a:prstGeom>
        </p:spPr>
      </p:pic>
      <p:pic>
        <p:nvPicPr>
          <p:cNvPr id="16" name="Picture 15">
            <a:extLst>
              <a:ext uri="{FF2B5EF4-FFF2-40B4-BE49-F238E27FC236}">
                <a16:creationId xmlns:a16="http://schemas.microsoft.com/office/drawing/2014/main" id="{CE1EEBF5-BD03-46F3-967A-6ED33206BE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2608" y="3965848"/>
            <a:ext cx="1210457" cy="1210457"/>
          </a:xfrm>
          <a:prstGeom prst="rect">
            <a:avLst/>
          </a:prstGeom>
        </p:spPr>
      </p:pic>
      <p:pic>
        <p:nvPicPr>
          <p:cNvPr id="18" name="Picture 17">
            <a:extLst>
              <a:ext uri="{FF2B5EF4-FFF2-40B4-BE49-F238E27FC236}">
                <a16:creationId xmlns:a16="http://schemas.microsoft.com/office/drawing/2014/main" id="{56BA7C71-9284-4019-B6FA-6BCD09EB73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37454" y="1888564"/>
            <a:ext cx="1420764" cy="1103181"/>
          </a:xfrm>
          <a:prstGeom prst="rect">
            <a:avLst/>
          </a:prstGeom>
        </p:spPr>
      </p:pic>
      <p:pic>
        <p:nvPicPr>
          <p:cNvPr id="20" name="Picture 19">
            <a:extLst>
              <a:ext uri="{FF2B5EF4-FFF2-40B4-BE49-F238E27FC236}">
                <a16:creationId xmlns:a16="http://schemas.microsoft.com/office/drawing/2014/main" id="{7073D687-7C19-42C3-8B66-4537F6280B8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1903" y="1384659"/>
            <a:ext cx="1864869" cy="1864869"/>
          </a:xfrm>
          <a:prstGeom prst="rect">
            <a:avLst/>
          </a:prstGeom>
        </p:spPr>
      </p:pic>
      <p:pic>
        <p:nvPicPr>
          <p:cNvPr id="22" name="Picture 21">
            <a:extLst>
              <a:ext uri="{FF2B5EF4-FFF2-40B4-BE49-F238E27FC236}">
                <a16:creationId xmlns:a16="http://schemas.microsoft.com/office/drawing/2014/main" id="{8FC8E39B-880F-4DFD-9357-B9956E6D1EB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85422" y="3735415"/>
            <a:ext cx="2143125" cy="2143125"/>
          </a:xfrm>
          <a:prstGeom prst="rect">
            <a:avLst/>
          </a:prstGeom>
        </p:spPr>
      </p:pic>
      <p:pic>
        <p:nvPicPr>
          <p:cNvPr id="1026" name="Picture 2" descr="Resultado de imagen para linux logo">
            <a:extLst>
              <a:ext uri="{FF2B5EF4-FFF2-40B4-BE49-F238E27FC236}">
                <a16:creationId xmlns:a16="http://schemas.microsoft.com/office/drawing/2014/main" id="{BE20908B-E6A8-47A9-8CD8-69368366C2D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87682" y="3965847"/>
            <a:ext cx="1065406" cy="126395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para azure sql server">
            <a:extLst>
              <a:ext uri="{FF2B5EF4-FFF2-40B4-BE49-F238E27FC236}">
                <a16:creationId xmlns:a16="http://schemas.microsoft.com/office/drawing/2014/main" id="{3B19C5CE-A5B5-4870-843E-CB15F3CD681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86343" y="1904700"/>
            <a:ext cx="1465155" cy="1465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1150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A538263E-169D-48AB-8A75-B9A882F73145}"/>
              </a:ext>
            </a:extLst>
          </p:cNvPr>
          <p:cNvGraphicFramePr/>
          <p:nvPr>
            <p:extLst>
              <p:ext uri="{D42A27DB-BD31-4B8C-83A1-F6EECF244321}">
                <p14:modId xmlns:p14="http://schemas.microsoft.com/office/powerpoint/2010/main" val="3864119064"/>
              </p:ext>
            </p:extLst>
          </p:nvPr>
        </p:nvGraphicFramePr>
        <p:xfrm>
          <a:off x="172278" y="1298713"/>
          <a:ext cx="12019722" cy="47177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itle 3">
            <a:extLst>
              <a:ext uri="{FF2B5EF4-FFF2-40B4-BE49-F238E27FC236}">
                <a16:creationId xmlns:a16="http://schemas.microsoft.com/office/drawing/2014/main" id="{BBDD1C73-2611-46E5-AD64-BC70B6E2F303}"/>
              </a:ext>
            </a:extLst>
          </p:cNvPr>
          <p:cNvSpPr>
            <a:spLocks noGrp="1"/>
          </p:cNvSpPr>
          <p:nvPr>
            <p:ph type="title"/>
          </p:nvPr>
        </p:nvSpPr>
        <p:spPr>
          <a:xfrm>
            <a:off x="1102001" y="579809"/>
            <a:ext cx="10515600" cy="1210457"/>
          </a:xfrm>
        </p:spPr>
        <p:txBody>
          <a:bodyPr/>
          <a:lstStyle/>
          <a:p>
            <a:pPr algn="ctr"/>
            <a:r>
              <a:rPr lang="es-AR" dirty="0">
                <a:solidFill>
                  <a:schemeClr val="tx2"/>
                </a:solidFill>
              </a:rPr>
              <a:t>Evolución de SQL Server en el tiempo</a:t>
            </a:r>
          </a:p>
        </p:txBody>
      </p:sp>
    </p:spTree>
    <p:extLst>
      <p:ext uri="{BB962C8B-B14F-4D97-AF65-F5344CB8AC3E}">
        <p14:creationId xmlns:p14="http://schemas.microsoft.com/office/powerpoint/2010/main" val="3379415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182" y="1944543"/>
            <a:ext cx="10515600" cy="1325563"/>
          </a:xfrm>
        </p:spPr>
        <p:txBody>
          <a:bodyPr/>
          <a:lstStyle/>
          <a:p>
            <a:pPr algn="ctr" defTabSz="914192">
              <a:defRPr/>
            </a:pPr>
            <a:r>
              <a:rPr lang="es-MX" sz="7056" spc="-150" dirty="0">
                <a:latin typeface="Segoe UI Semibold" panose="020B0702040204020203" pitchFamily="34" charset="0"/>
                <a:cs typeface="Segoe UI Semibold" panose="020B0702040204020203" pitchFamily="34" charset="0"/>
              </a:rPr>
              <a:t>SQL y Cloud</a:t>
            </a:r>
            <a:endParaRPr sz="7056" spc="-150" dirty="0">
              <a:latin typeface="Segoe UI Semibold" panose="020B0702040204020203" pitchFamily="34" charset="0"/>
              <a:cs typeface="Segoe UI Semibold" panose="020B0702040204020203" pitchFamily="34" charset="0"/>
            </a:endParaRPr>
          </a:p>
        </p:txBody>
      </p:sp>
      <p:cxnSp>
        <p:nvCxnSpPr>
          <p:cNvPr id="5" name="Straight Connector 4">
            <a:extLst/>
          </p:cNvPr>
          <p:cNvCxnSpPr/>
          <p:nvPr/>
        </p:nvCxnSpPr>
        <p:spPr>
          <a:xfrm>
            <a:off x="1734169" y="3824232"/>
            <a:ext cx="8723662" cy="0"/>
          </a:xfrm>
          <a:prstGeom prst="line">
            <a:avLst/>
          </a:prstGeom>
          <a:ln>
            <a:solidFill>
              <a:schemeClr val="bg2">
                <a:lumMod val="75000"/>
                <a:lumOff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65250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600"/>
                                        <p:tgtEl>
                                          <p:spTgt spid="2"/>
                                        </p:tgtEl>
                                      </p:cBhvr>
                                    </p:animEffect>
                                  </p:childTnLst>
                                </p:cTn>
                              </p:par>
                              <p:par>
                                <p:cTn id="8" presetID="10" presetClass="entr" presetSubtype="0" fill="hold" nodeType="withEffect">
                                  <p:stCondLst>
                                    <p:cond delay="5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C1E0CD-810C-40E9-9D90-4D968A5E5C68}"/>
              </a:ext>
            </a:extLst>
          </p:cNvPr>
          <p:cNvSpPr>
            <a:spLocks noGrp="1"/>
          </p:cNvSpPr>
          <p:nvPr>
            <p:ph type="title"/>
          </p:nvPr>
        </p:nvSpPr>
        <p:spPr>
          <a:xfrm>
            <a:off x="1380773" y="1808"/>
            <a:ext cx="10515600" cy="1210457"/>
          </a:xfrm>
        </p:spPr>
        <p:txBody>
          <a:bodyPr/>
          <a:lstStyle/>
          <a:p>
            <a:r>
              <a:rPr lang="es-AR" dirty="0">
                <a:solidFill>
                  <a:schemeClr val="tx2"/>
                </a:solidFill>
              </a:rPr>
              <a:t>SQL Server y “Cloud”</a:t>
            </a:r>
          </a:p>
        </p:txBody>
      </p:sp>
      <p:sp>
        <p:nvSpPr>
          <p:cNvPr id="6" name="TextBox 5">
            <a:extLst>
              <a:ext uri="{FF2B5EF4-FFF2-40B4-BE49-F238E27FC236}">
                <a16:creationId xmlns:a16="http://schemas.microsoft.com/office/drawing/2014/main" id="{B2261731-663F-4597-A0C5-9E9243A18862}"/>
              </a:ext>
            </a:extLst>
          </p:cNvPr>
          <p:cNvSpPr txBox="1"/>
          <p:nvPr/>
        </p:nvSpPr>
        <p:spPr>
          <a:xfrm>
            <a:off x="675249" y="1885071"/>
            <a:ext cx="5303520" cy="3170099"/>
          </a:xfrm>
          <a:prstGeom prst="rect">
            <a:avLst/>
          </a:prstGeom>
          <a:noFill/>
        </p:spPr>
        <p:txBody>
          <a:bodyPr wrap="square" rtlCol="0">
            <a:spAutoFit/>
          </a:bodyPr>
          <a:lstStyle/>
          <a:p>
            <a:pPr marL="285750" indent="-285750">
              <a:buFont typeface="Arial" panose="020B0604020202020204" pitchFamily="34" charset="0"/>
              <a:buChar char="•"/>
            </a:pPr>
            <a:r>
              <a:rPr lang="es-AR" sz="4000" dirty="0">
                <a:solidFill>
                  <a:schemeClr val="tx2"/>
                </a:solidFill>
              </a:rPr>
              <a:t>Cloud Privada</a:t>
            </a:r>
          </a:p>
          <a:p>
            <a:endParaRPr lang="es-AR" sz="4000" dirty="0">
              <a:solidFill>
                <a:schemeClr val="tx2"/>
              </a:solidFill>
            </a:endParaRPr>
          </a:p>
          <a:p>
            <a:pPr marL="285750" indent="-285750">
              <a:buFont typeface="Arial" panose="020B0604020202020204" pitchFamily="34" charset="0"/>
              <a:buChar char="•"/>
            </a:pPr>
            <a:r>
              <a:rPr lang="es-AR" sz="4000" dirty="0">
                <a:solidFill>
                  <a:schemeClr val="tx2"/>
                </a:solidFill>
              </a:rPr>
              <a:t>Cloud Publica</a:t>
            </a:r>
          </a:p>
          <a:p>
            <a:endParaRPr lang="es-AR" sz="4000" dirty="0">
              <a:solidFill>
                <a:schemeClr val="tx2"/>
              </a:solidFill>
            </a:endParaRPr>
          </a:p>
          <a:p>
            <a:pPr marL="285750" indent="-285750">
              <a:buFont typeface="Arial" panose="020B0604020202020204" pitchFamily="34" charset="0"/>
              <a:buChar char="•"/>
            </a:pPr>
            <a:r>
              <a:rPr lang="es-AR" sz="4000" b="1" dirty="0">
                <a:solidFill>
                  <a:schemeClr val="tx2"/>
                </a:solidFill>
              </a:rPr>
              <a:t>Cloud hibrida </a:t>
            </a:r>
          </a:p>
        </p:txBody>
      </p:sp>
      <p:pic>
        <p:nvPicPr>
          <p:cNvPr id="8" name="Picture 7" descr="A close up of a sign&#10;&#10;Description automatically generated">
            <a:extLst>
              <a:ext uri="{FF2B5EF4-FFF2-40B4-BE49-F238E27FC236}">
                <a16:creationId xmlns:a16="http://schemas.microsoft.com/office/drawing/2014/main" id="{851AF0E5-B5A8-40C1-916C-D43438E07250}"/>
              </a:ext>
            </a:extLst>
          </p:cNvPr>
          <p:cNvPicPr>
            <a:picLocks noChangeAspect="1"/>
          </p:cNvPicPr>
          <p:nvPr/>
        </p:nvPicPr>
        <p:blipFill>
          <a:blip r:embed="rId2"/>
          <a:stretch>
            <a:fillRect/>
          </a:stretch>
        </p:blipFill>
        <p:spPr>
          <a:xfrm>
            <a:off x="6638573" y="2972447"/>
            <a:ext cx="1115096" cy="1115096"/>
          </a:xfrm>
          <a:prstGeom prst="rect">
            <a:avLst/>
          </a:prstGeom>
        </p:spPr>
      </p:pic>
      <p:grpSp>
        <p:nvGrpSpPr>
          <p:cNvPr id="9" name="Group 8">
            <a:extLst>
              <a:ext uri="{FF2B5EF4-FFF2-40B4-BE49-F238E27FC236}">
                <a16:creationId xmlns:a16="http://schemas.microsoft.com/office/drawing/2014/main" id="{31CAD21C-BB0B-438A-90A6-BF3E50756293}"/>
              </a:ext>
            </a:extLst>
          </p:cNvPr>
          <p:cNvGrpSpPr/>
          <p:nvPr/>
        </p:nvGrpSpPr>
        <p:grpSpPr>
          <a:xfrm>
            <a:off x="4684021" y="1711046"/>
            <a:ext cx="1444101" cy="1149996"/>
            <a:chOff x="4300159" y="2653582"/>
            <a:chExt cx="1444101" cy="1149996"/>
          </a:xfrm>
        </p:grpSpPr>
        <p:pic>
          <p:nvPicPr>
            <p:cNvPr id="10" name="Picture 8" descr="Image result for azure virtual machine logo">
              <a:extLst>
                <a:ext uri="{FF2B5EF4-FFF2-40B4-BE49-F238E27FC236}">
                  <a16:creationId xmlns:a16="http://schemas.microsoft.com/office/drawing/2014/main" id="{350086BD-1126-414E-8194-9B629E1B63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0159" y="2653582"/>
              <a:ext cx="958360" cy="95836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E05DA5E6-3575-46DB-A523-3F6FFDE39763}"/>
                </a:ext>
              </a:extLst>
            </p:cNvPr>
            <p:cNvGrpSpPr/>
            <p:nvPr/>
          </p:nvGrpSpPr>
          <p:grpSpPr>
            <a:xfrm>
              <a:off x="5017711" y="3126862"/>
              <a:ext cx="726549" cy="676716"/>
              <a:chOff x="5638675" y="2887316"/>
              <a:chExt cx="914643" cy="1001598"/>
            </a:xfrm>
          </p:grpSpPr>
          <p:sp>
            <p:nvSpPr>
              <p:cNvPr id="12" name="Freeform: Shape 829">
                <a:extLst>
                  <a:ext uri="{FF2B5EF4-FFF2-40B4-BE49-F238E27FC236}">
                    <a16:creationId xmlns:a16="http://schemas.microsoft.com/office/drawing/2014/main" id="{7D92B4E7-D4FB-4A17-992C-0003641D4315}"/>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5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13" name="Rectangle 12">
                <a:extLst>
                  <a:ext uri="{FF2B5EF4-FFF2-40B4-BE49-F238E27FC236}">
                    <a16:creationId xmlns:a16="http://schemas.microsoft.com/office/drawing/2014/main" id="{72B577AD-11FA-42FE-A020-BCAC47AEBE6C}"/>
                  </a:ext>
                </a:extLst>
              </p:cNvPr>
              <p:cNvSpPr/>
              <p:nvPr/>
            </p:nvSpPr>
            <p:spPr>
              <a:xfrm>
                <a:off x="5792073" y="3279118"/>
                <a:ext cx="607860" cy="382650"/>
              </a:xfrm>
              <a:prstGeom prst="rect">
                <a:avLst/>
              </a:prstGeom>
            </p:spPr>
            <p:txBody>
              <a:bodyPr wrap="square">
                <a:spAutoFit/>
              </a:bodyPr>
              <a:lstStyle/>
              <a:p>
                <a:pPr algn="ctr">
                  <a:lnSpc>
                    <a:spcPct val="90000"/>
                  </a:lnSpc>
                  <a:spcAft>
                    <a:spcPts val="600"/>
                  </a:spcAft>
                </a:pPr>
                <a:r>
                  <a:rPr lang="en-US" sz="1200" b="1" dirty="0">
                    <a:solidFill>
                      <a:schemeClr val="bg1"/>
                    </a:solidFill>
                    <a:latin typeface="Segoe UI" panose="020B0502040204020203" pitchFamily="34" charset="0"/>
                    <a:cs typeface="Segoe UI" panose="020B0502040204020203" pitchFamily="34" charset="0"/>
                  </a:rPr>
                  <a:t>SQL</a:t>
                </a:r>
              </a:p>
            </p:txBody>
          </p:sp>
        </p:grpSp>
      </p:grpSp>
      <p:pic>
        <p:nvPicPr>
          <p:cNvPr id="14" name="Picture 10" descr="Image result for azure sql data warehouse">
            <a:extLst>
              <a:ext uri="{FF2B5EF4-FFF2-40B4-BE49-F238E27FC236}">
                <a16:creationId xmlns:a16="http://schemas.microsoft.com/office/drawing/2014/main" id="{26AED0A6-63AA-4204-8F29-0940F45BF7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55598" y="4146460"/>
            <a:ext cx="1483939" cy="148393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E62F946E-C53E-4845-844C-B6F350C9DEF2}"/>
              </a:ext>
            </a:extLst>
          </p:cNvPr>
          <p:cNvSpPr txBox="1"/>
          <p:nvPr/>
        </p:nvSpPr>
        <p:spPr>
          <a:xfrm>
            <a:off x="6359933" y="1851033"/>
            <a:ext cx="2418932" cy="615553"/>
          </a:xfrm>
          <a:prstGeom prst="rect">
            <a:avLst/>
          </a:prstGeom>
          <a:noFill/>
        </p:spPr>
        <p:txBody>
          <a:bodyPr wrap="none" lIns="0" tIns="0" rIns="0" bIns="0" rtlCol="0">
            <a:spAutoFit/>
          </a:bodyPr>
          <a:lstStyle/>
          <a:p>
            <a:pPr algn="l"/>
            <a:r>
              <a:rPr lang="en-US" sz="2000" dirty="0">
                <a:solidFill>
                  <a:schemeClr val="tx2"/>
                </a:solidFill>
              </a:rPr>
              <a:t>SQL Server in </a:t>
            </a:r>
          </a:p>
          <a:p>
            <a:pPr algn="l"/>
            <a:r>
              <a:rPr lang="en-US" sz="2000" dirty="0">
                <a:solidFill>
                  <a:schemeClr val="tx2"/>
                </a:solidFill>
              </a:rPr>
              <a:t> Virtual Machine (IAAS)</a:t>
            </a:r>
          </a:p>
        </p:txBody>
      </p:sp>
      <p:sp>
        <p:nvSpPr>
          <p:cNvPr id="16" name="TextBox 15">
            <a:extLst>
              <a:ext uri="{FF2B5EF4-FFF2-40B4-BE49-F238E27FC236}">
                <a16:creationId xmlns:a16="http://schemas.microsoft.com/office/drawing/2014/main" id="{CA60B345-08CF-4627-B1A0-74607728E808}"/>
              </a:ext>
            </a:extLst>
          </p:cNvPr>
          <p:cNvSpPr txBox="1"/>
          <p:nvPr/>
        </p:nvSpPr>
        <p:spPr>
          <a:xfrm>
            <a:off x="7753669" y="2994420"/>
            <a:ext cx="4058099" cy="615553"/>
          </a:xfrm>
          <a:prstGeom prst="rect">
            <a:avLst/>
          </a:prstGeom>
          <a:noFill/>
        </p:spPr>
        <p:txBody>
          <a:bodyPr wrap="none" lIns="0" tIns="0" rIns="0" bIns="0" rtlCol="0">
            <a:spAutoFit/>
          </a:bodyPr>
          <a:lstStyle/>
          <a:p>
            <a:pPr algn="l"/>
            <a:r>
              <a:rPr lang="en-US" sz="2000" dirty="0">
                <a:solidFill>
                  <a:schemeClr val="tx2"/>
                </a:solidFill>
              </a:rPr>
              <a:t>Azure SQL Database</a:t>
            </a:r>
          </a:p>
          <a:p>
            <a:pPr algn="l"/>
            <a:r>
              <a:rPr lang="en-US" sz="2000" dirty="0">
                <a:solidFill>
                  <a:schemeClr val="tx2"/>
                </a:solidFill>
              </a:rPr>
              <a:t>Azure SQL Database Managed Instance</a:t>
            </a:r>
          </a:p>
        </p:txBody>
      </p:sp>
      <p:sp>
        <p:nvSpPr>
          <p:cNvPr id="17" name="TextBox 16">
            <a:extLst>
              <a:ext uri="{FF2B5EF4-FFF2-40B4-BE49-F238E27FC236}">
                <a16:creationId xmlns:a16="http://schemas.microsoft.com/office/drawing/2014/main" id="{457FFC8D-3F60-4F25-B855-6FEB51E2811C}"/>
              </a:ext>
            </a:extLst>
          </p:cNvPr>
          <p:cNvSpPr txBox="1"/>
          <p:nvPr/>
        </p:nvSpPr>
        <p:spPr>
          <a:xfrm>
            <a:off x="9739537" y="4521735"/>
            <a:ext cx="1655325" cy="615553"/>
          </a:xfrm>
          <a:prstGeom prst="rect">
            <a:avLst/>
          </a:prstGeom>
          <a:noFill/>
        </p:spPr>
        <p:txBody>
          <a:bodyPr wrap="none" lIns="0" tIns="0" rIns="0" bIns="0" rtlCol="0">
            <a:spAutoFit/>
          </a:bodyPr>
          <a:lstStyle/>
          <a:p>
            <a:pPr algn="l"/>
            <a:r>
              <a:rPr lang="en-US" sz="2000" dirty="0">
                <a:solidFill>
                  <a:schemeClr val="tx2"/>
                </a:solidFill>
              </a:rPr>
              <a:t>Azure SQL Data </a:t>
            </a:r>
          </a:p>
          <a:p>
            <a:pPr algn="l"/>
            <a:r>
              <a:rPr lang="en-US" sz="2000" dirty="0">
                <a:solidFill>
                  <a:schemeClr val="tx2"/>
                </a:solidFill>
              </a:rPr>
              <a:t>Warehouse</a:t>
            </a:r>
          </a:p>
        </p:txBody>
      </p:sp>
      <p:sp>
        <p:nvSpPr>
          <p:cNvPr id="18" name="TextBox 17">
            <a:extLst>
              <a:ext uri="{FF2B5EF4-FFF2-40B4-BE49-F238E27FC236}">
                <a16:creationId xmlns:a16="http://schemas.microsoft.com/office/drawing/2014/main" id="{B0BEA017-EAFF-45E8-9245-F56ABE3CCD66}"/>
              </a:ext>
            </a:extLst>
          </p:cNvPr>
          <p:cNvSpPr txBox="1"/>
          <p:nvPr/>
        </p:nvSpPr>
        <p:spPr>
          <a:xfrm>
            <a:off x="7786178" y="3702272"/>
            <a:ext cx="688009" cy="307777"/>
          </a:xfrm>
          <a:prstGeom prst="rect">
            <a:avLst/>
          </a:prstGeom>
          <a:noFill/>
        </p:spPr>
        <p:txBody>
          <a:bodyPr wrap="none" lIns="0" tIns="0" rIns="0" bIns="0" rtlCol="0">
            <a:spAutoFit/>
          </a:bodyPr>
          <a:lstStyle/>
          <a:p>
            <a:pPr algn="l"/>
            <a:r>
              <a:rPr lang="en-US" sz="2000" dirty="0">
                <a:solidFill>
                  <a:schemeClr val="tx2"/>
                </a:solidFill>
              </a:rPr>
              <a:t>(PAAS)</a:t>
            </a:r>
          </a:p>
        </p:txBody>
      </p:sp>
    </p:spTree>
    <p:extLst>
      <p:ext uri="{BB962C8B-B14F-4D97-AF65-F5344CB8AC3E}">
        <p14:creationId xmlns:p14="http://schemas.microsoft.com/office/powerpoint/2010/main" val="1185712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P spid="16" grpId="0"/>
      <p:bldP spid="17" grpId="0"/>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182" y="1944543"/>
            <a:ext cx="10515600" cy="1325563"/>
          </a:xfrm>
        </p:spPr>
        <p:txBody>
          <a:bodyPr/>
          <a:lstStyle/>
          <a:p>
            <a:pPr algn="ctr" defTabSz="914192">
              <a:defRPr/>
            </a:pPr>
            <a:r>
              <a:rPr lang="es-MX" sz="7056" spc="-150" dirty="0">
                <a:latin typeface="Segoe UI Semibold" panose="020B0702040204020203" pitchFamily="34" charset="0"/>
                <a:cs typeface="Segoe UI Semibold" panose="020B0702040204020203" pitchFamily="34" charset="0"/>
              </a:rPr>
              <a:t>MSSQL y Linux</a:t>
            </a:r>
            <a:endParaRPr sz="7056" spc="-150" dirty="0">
              <a:latin typeface="Segoe UI Semibold" panose="020B0702040204020203" pitchFamily="34" charset="0"/>
              <a:cs typeface="Segoe UI Semibold" panose="020B0702040204020203" pitchFamily="34" charset="0"/>
            </a:endParaRPr>
          </a:p>
        </p:txBody>
      </p:sp>
      <p:cxnSp>
        <p:nvCxnSpPr>
          <p:cNvPr id="5" name="Straight Connector 4">
            <a:extLst/>
          </p:cNvPr>
          <p:cNvCxnSpPr/>
          <p:nvPr/>
        </p:nvCxnSpPr>
        <p:spPr>
          <a:xfrm>
            <a:off x="1734169" y="3824232"/>
            <a:ext cx="8723662" cy="0"/>
          </a:xfrm>
          <a:prstGeom prst="line">
            <a:avLst/>
          </a:prstGeom>
          <a:ln>
            <a:solidFill>
              <a:schemeClr val="bg2">
                <a:lumMod val="75000"/>
                <a:lumOff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03089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600"/>
                                        <p:tgtEl>
                                          <p:spTgt spid="2"/>
                                        </p:tgtEl>
                                      </p:cBhvr>
                                    </p:animEffect>
                                  </p:childTnLst>
                                </p:cTn>
                              </p:par>
                              <p:par>
                                <p:cTn id="8" presetID="10" presetClass="entr" presetSubtype="0" fill="hold" nodeType="withEffect">
                                  <p:stCondLst>
                                    <p:cond delay="5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FDAB1F-4A9A-4D20-B63A-096B031DF5A8}"/>
              </a:ext>
            </a:extLst>
          </p:cNvPr>
          <p:cNvSpPr>
            <a:spLocks noGrp="1"/>
          </p:cNvSpPr>
          <p:nvPr>
            <p:ph type="title"/>
          </p:nvPr>
        </p:nvSpPr>
        <p:spPr>
          <a:xfrm>
            <a:off x="1330569" y="83177"/>
            <a:ext cx="10515600" cy="1210457"/>
          </a:xfrm>
        </p:spPr>
        <p:txBody>
          <a:bodyPr/>
          <a:lstStyle/>
          <a:p>
            <a:r>
              <a:rPr lang="es-AR" dirty="0">
                <a:solidFill>
                  <a:schemeClr val="bg2">
                    <a:lumMod val="10000"/>
                  </a:schemeClr>
                </a:solidFill>
              </a:rPr>
              <a:t> SQL Server y Linux</a:t>
            </a:r>
          </a:p>
        </p:txBody>
      </p:sp>
      <p:sp>
        <p:nvSpPr>
          <p:cNvPr id="5" name="Rectangle 4">
            <a:extLst>
              <a:ext uri="{FF2B5EF4-FFF2-40B4-BE49-F238E27FC236}">
                <a16:creationId xmlns:a16="http://schemas.microsoft.com/office/drawing/2014/main" id="{9D5D5249-7918-4688-8B1E-A2D372099A38}"/>
              </a:ext>
            </a:extLst>
          </p:cNvPr>
          <p:cNvSpPr/>
          <p:nvPr/>
        </p:nvSpPr>
        <p:spPr bwMode="auto">
          <a:xfrm>
            <a:off x="8714884" y="1442450"/>
            <a:ext cx="2589535" cy="4598180"/>
          </a:xfrm>
          <a:prstGeom prst="rect">
            <a:avLst/>
          </a:prstGeom>
          <a:noFill/>
          <a:ln w="12700" cap="flat" cmpd="sng" algn="ctr">
            <a:solidFill>
              <a:srgbClr val="000000"/>
            </a:solid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834" marR="0" lvl="0" indent="-342834" algn="ctr" defTabSz="932293"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
              <a:cs typeface="Segoe UI" pitchFamily="34" charset="0"/>
            </a:endParaRPr>
          </a:p>
        </p:txBody>
      </p:sp>
      <p:grpSp>
        <p:nvGrpSpPr>
          <p:cNvPr id="6" name="Group 5">
            <a:extLst>
              <a:ext uri="{FF2B5EF4-FFF2-40B4-BE49-F238E27FC236}">
                <a16:creationId xmlns:a16="http://schemas.microsoft.com/office/drawing/2014/main" id="{F11DD000-D606-4357-80AF-F0D79820EB69}"/>
              </a:ext>
            </a:extLst>
          </p:cNvPr>
          <p:cNvGrpSpPr/>
          <p:nvPr/>
        </p:nvGrpSpPr>
        <p:grpSpPr>
          <a:xfrm>
            <a:off x="9325339" y="3978478"/>
            <a:ext cx="1536483" cy="715861"/>
            <a:chOff x="4986337" y="5373688"/>
            <a:chExt cx="1536701" cy="715962"/>
          </a:xfrm>
          <a:solidFill>
            <a:srgbClr val="0078D7"/>
          </a:solidFill>
        </p:grpSpPr>
        <p:grpSp>
          <p:nvGrpSpPr>
            <p:cNvPr id="7" name="Group 6">
              <a:extLst>
                <a:ext uri="{FF2B5EF4-FFF2-40B4-BE49-F238E27FC236}">
                  <a16:creationId xmlns:a16="http://schemas.microsoft.com/office/drawing/2014/main" id="{A91F9B29-3A70-4035-A32D-31F2D4530D2A}"/>
                </a:ext>
              </a:extLst>
            </p:cNvPr>
            <p:cNvGrpSpPr/>
            <p:nvPr/>
          </p:nvGrpSpPr>
          <p:grpSpPr>
            <a:xfrm>
              <a:off x="5251450" y="5762625"/>
              <a:ext cx="1271588" cy="327025"/>
              <a:chOff x="5251450" y="5762625"/>
              <a:chExt cx="1271588" cy="327025"/>
            </a:xfrm>
            <a:grpFill/>
          </p:grpSpPr>
          <p:sp>
            <p:nvSpPr>
              <p:cNvPr id="11" name="Freeform 28">
                <a:extLst>
                  <a:ext uri="{FF2B5EF4-FFF2-40B4-BE49-F238E27FC236}">
                    <a16:creationId xmlns:a16="http://schemas.microsoft.com/office/drawing/2014/main" id="{5DB47029-B501-4BA1-8694-8CAF8ECEB550}"/>
                  </a:ext>
                </a:extLst>
              </p:cNvPr>
              <p:cNvSpPr>
                <a:spLocks noEditPoints="1"/>
              </p:cNvSpPr>
              <p:nvPr/>
            </p:nvSpPr>
            <p:spPr bwMode="auto">
              <a:xfrm>
                <a:off x="6475413" y="6034088"/>
                <a:ext cx="47625" cy="47625"/>
              </a:xfrm>
              <a:custGeom>
                <a:avLst/>
                <a:gdLst>
                  <a:gd name="T0" fmla="*/ 38 w 75"/>
                  <a:gd name="T1" fmla="*/ 0 h 75"/>
                  <a:gd name="T2" fmla="*/ 0 w 75"/>
                  <a:gd name="T3" fmla="*/ 38 h 75"/>
                  <a:gd name="T4" fmla="*/ 38 w 75"/>
                  <a:gd name="T5" fmla="*/ 75 h 75"/>
                  <a:gd name="T6" fmla="*/ 75 w 75"/>
                  <a:gd name="T7" fmla="*/ 37 h 75"/>
                  <a:gd name="T8" fmla="*/ 38 w 75"/>
                  <a:gd name="T9" fmla="*/ 0 h 75"/>
                  <a:gd name="T10" fmla="*/ 38 w 75"/>
                  <a:gd name="T11" fmla="*/ 67 h 75"/>
                  <a:gd name="T12" fmla="*/ 8 w 75"/>
                  <a:gd name="T13" fmla="*/ 38 h 75"/>
                  <a:gd name="T14" fmla="*/ 38 w 75"/>
                  <a:gd name="T15" fmla="*/ 8 h 75"/>
                  <a:gd name="T16" fmla="*/ 68 w 75"/>
                  <a:gd name="T17" fmla="*/ 37 h 75"/>
                  <a:gd name="T18" fmla="*/ 38 w 75"/>
                  <a:gd name="T19" fmla="*/ 6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5">
                    <a:moveTo>
                      <a:pt x="38" y="0"/>
                    </a:moveTo>
                    <a:cubicBezTo>
                      <a:pt x="17" y="0"/>
                      <a:pt x="0" y="17"/>
                      <a:pt x="0" y="38"/>
                    </a:cubicBezTo>
                    <a:cubicBezTo>
                      <a:pt x="0" y="58"/>
                      <a:pt x="17" y="75"/>
                      <a:pt x="38" y="75"/>
                    </a:cubicBezTo>
                    <a:cubicBezTo>
                      <a:pt x="59" y="75"/>
                      <a:pt x="75" y="58"/>
                      <a:pt x="75" y="37"/>
                    </a:cubicBezTo>
                    <a:cubicBezTo>
                      <a:pt x="75" y="17"/>
                      <a:pt x="59" y="0"/>
                      <a:pt x="38" y="0"/>
                    </a:cubicBezTo>
                    <a:close/>
                    <a:moveTo>
                      <a:pt x="38" y="67"/>
                    </a:moveTo>
                    <a:cubicBezTo>
                      <a:pt x="21" y="67"/>
                      <a:pt x="8" y="54"/>
                      <a:pt x="8" y="38"/>
                    </a:cubicBezTo>
                    <a:cubicBezTo>
                      <a:pt x="8" y="21"/>
                      <a:pt x="21" y="8"/>
                      <a:pt x="38" y="8"/>
                    </a:cubicBezTo>
                    <a:cubicBezTo>
                      <a:pt x="55" y="8"/>
                      <a:pt x="68" y="21"/>
                      <a:pt x="68" y="37"/>
                    </a:cubicBezTo>
                    <a:cubicBezTo>
                      <a:pt x="68" y="54"/>
                      <a:pt x="55" y="67"/>
                      <a:pt x="38"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2" name="Freeform 29">
                <a:extLst>
                  <a:ext uri="{FF2B5EF4-FFF2-40B4-BE49-F238E27FC236}">
                    <a16:creationId xmlns:a16="http://schemas.microsoft.com/office/drawing/2014/main" id="{EC0C6C3F-0E3C-4A36-B116-EFA51E855FDD}"/>
                  </a:ext>
                </a:extLst>
              </p:cNvPr>
              <p:cNvSpPr>
                <a:spLocks/>
              </p:cNvSpPr>
              <p:nvPr/>
            </p:nvSpPr>
            <p:spPr bwMode="auto">
              <a:xfrm>
                <a:off x="5251450" y="5762625"/>
                <a:ext cx="290513" cy="319088"/>
              </a:xfrm>
              <a:custGeom>
                <a:avLst/>
                <a:gdLst>
                  <a:gd name="T0" fmla="*/ 324 w 452"/>
                  <a:gd name="T1" fmla="*/ 208 h 495"/>
                  <a:gd name="T2" fmla="*/ 154 w 452"/>
                  <a:gd name="T3" fmla="*/ 183 h 495"/>
                  <a:gd name="T4" fmla="*/ 110 w 452"/>
                  <a:gd name="T5" fmla="*/ 141 h 495"/>
                  <a:gd name="T6" fmla="*/ 147 w 452"/>
                  <a:gd name="T7" fmla="*/ 103 h 495"/>
                  <a:gd name="T8" fmla="*/ 424 w 452"/>
                  <a:gd name="T9" fmla="*/ 103 h 495"/>
                  <a:gd name="T10" fmla="*/ 424 w 452"/>
                  <a:gd name="T11" fmla="*/ 0 h 495"/>
                  <a:gd name="T12" fmla="*/ 148 w 452"/>
                  <a:gd name="T13" fmla="*/ 0 h 495"/>
                  <a:gd name="T14" fmla="*/ 0 w 452"/>
                  <a:gd name="T15" fmla="*/ 141 h 495"/>
                  <a:gd name="T16" fmla="*/ 128 w 452"/>
                  <a:gd name="T17" fmla="*/ 286 h 495"/>
                  <a:gd name="T18" fmla="*/ 298 w 452"/>
                  <a:gd name="T19" fmla="*/ 311 h 495"/>
                  <a:gd name="T20" fmla="*/ 343 w 452"/>
                  <a:gd name="T21" fmla="*/ 354 h 495"/>
                  <a:gd name="T22" fmla="*/ 305 w 452"/>
                  <a:gd name="T23" fmla="*/ 391 h 495"/>
                  <a:gd name="T24" fmla="*/ 103 w 452"/>
                  <a:gd name="T25" fmla="*/ 391 h 495"/>
                  <a:gd name="T26" fmla="*/ 103 w 452"/>
                  <a:gd name="T27" fmla="*/ 391 h 495"/>
                  <a:gd name="T28" fmla="*/ 19 w 452"/>
                  <a:gd name="T29" fmla="*/ 485 h 495"/>
                  <a:gd name="T30" fmla="*/ 19 w 452"/>
                  <a:gd name="T31" fmla="*/ 495 h 495"/>
                  <a:gd name="T32" fmla="*/ 305 w 452"/>
                  <a:gd name="T33" fmla="*/ 495 h 495"/>
                  <a:gd name="T34" fmla="*/ 452 w 452"/>
                  <a:gd name="T35" fmla="*/ 354 h 495"/>
                  <a:gd name="T36" fmla="*/ 324 w 452"/>
                  <a:gd name="T37" fmla="*/ 208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2" h="495">
                    <a:moveTo>
                      <a:pt x="324" y="208"/>
                    </a:moveTo>
                    <a:cubicBezTo>
                      <a:pt x="323" y="208"/>
                      <a:pt x="156" y="184"/>
                      <a:pt x="154" y="183"/>
                    </a:cubicBezTo>
                    <a:cubicBezTo>
                      <a:pt x="125" y="179"/>
                      <a:pt x="110" y="164"/>
                      <a:pt x="110" y="141"/>
                    </a:cubicBezTo>
                    <a:cubicBezTo>
                      <a:pt x="110" y="117"/>
                      <a:pt x="130" y="103"/>
                      <a:pt x="147" y="103"/>
                    </a:cubicBezTo>
                    <a:cubicBezTo>
                      <a:pt x="424" y="103"/>
                      <a:pt x="424" y="103"/>
                      <a:pt x="424" y="103"/>
                    </a:cubicBezTo>
                    <a:cubicBezTo>
                      <a:pt x="424" y="0"/>
                      <a:pt x="424" y="0"/>
                      <a:pt x="424" y="0"/>
                    </a:cubicBezTo>
                    <a:cubicBezTo>
                      <a:pt x="424" y="0"/>
                      <a:pt x="151" y="0"/>
                      <a:pt x="148" y="0"/>
                    </a:cubicBezTo>
                    <a:cubicBezTo>
                      <a:pt x="60" y="0"/>
                      <a:pt x="0" y="66"/>
                      <a:pt x="0" y="141"/>
                    </a:cubicBezTo>
                    <a:cubicBezTo>
                      <a:pt x="0" y="205"/>
                      <a:pt x="39" y="272"/>
                      <a:pt x="128" y="286"/>
                    </a:cubicBezTo>
                    <a:cubicBezTo>
                      <a:pt x="129" y="286"/>
                      <a:pt x="297" y="311"/>
                      <a:pt x="298" y="311"/>
                    </a:cubicBezTo>
                    <a:cubicBezTo>
                      <a:pt x="328" y="316"/>
                      <a:pt x="343" y="330"/>
                      <a:pt x="343" y="354"/>
                    </a:cubicBezTo>
                    <a:cubicBezTo>
                      <a:pt x="343" y="378"/>
                      <a:pt x="322" y="391"/>
                      <a:pt x="305" y="391"/>
                    </a:cubicBezTo>
                    <a:cubicBezTo>
                      <a:pt x="103" y="391"/>
                      <a:pt x="103" y="391"/>
                      <a:pt x="103" y="391"/>
                    </a:cubicBezTo>
                    <a:cubicBezTo>
                      <a:pt x="103" y="391"/>
                      <a:pt x="103" y="391"/>
                      <a:pt x="103" y="391"/>
                    </a:cubicBezTo>
                    <a:cubicBezTo>
                      <a:pt x="62" y="393"/>
                      <a:pt x="19" y="424"/>
                      <a:pt x="19" y="485"/>
                    </a:cubicBezTo>
                    <a:cubicBezTo>
                      <a:pt x="19" y="488"/>
                      <a:pt x="19" y="491"/>
                      <a:pt x="19" y="495"/>
                    </a:cubicBezTo>
                    <a:cubicBezTo>
                      <a:pt x="19" y="495"/>
                      <a:pt x="303" y="495"/>
                      <a:pt x="305" y="495"/>
                    </a:cubicBezTo>
                    <a:cubicBezTo>
                      <a:pt x="392" y="495"/>
                      <a:pt x="452" y="428"/>
                      <a:pt x="452" y="354"/>
                    </a:cubicBezTo>
                    <a:cubicBezTo>
                      <a:pt x="452" y="289"/>
                      <a:pt x="413" y="222"/>
                      <a:pt x="324"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3" name="Freeform 30">
                <a:extLst>
                  <a:ext uri="{FF2B5EF4-FFF2-40B4-BE49-F238E27FC236}">
                    <a16:creationId xmlns:a16="http://schemas.microsoft.com/office/drawing/2014/main" id="{EC7689F5-F5A8-4423-A2AF-B8AA9F0EF26B}"/>
                  </a:ext>
                </a:extLst>
              </p:cNvPr>
              <p:cNvSpPr>
                <a:spLocks/>
              </p:cNvSpPr>
              <p:nvPr/>
            </p:nvSpPr>
            <p:spPr bwMode="auto">
              <a:xfrm>
                <a:off x="6170613" y="5762625"/>
                <a:ext cx="287338" cy="319088"/>
              </a:xfrm>
              <a:custGeom>
                <a:avLst/>
                <a:gdLst>
                  <a:gd name="T0" fmla="*/ 0 w 447"/>
                  <a:gd name="T1" fmla="*/ 141 h 495"/>
                  <a:gd name="T2" fmla="*/ 0 w 447"/>
                  <a:gd name="T3" fmla="*/ 354 h 495"/>
                  <a:gd name="T4" fmla="*/ 148 w 447"/>
                  <a:gd name="T5" fmla="*/ 495 h 495"/>
                  <a:gd name="T6" fmla="*/ 447 w 447"/>
                  <a:gd name="T7" fmla="*/ 495 h 495"/>
                  <a:gd name="T8" fmla="*/ 447 w 447"/>
                  <a:gd name="T9" fmla="*/ 485 h 495"/>
                  <a:gd name="T10" fmla="*/ 363 w 447"/>
                  <a:gd name="T11" fmla="*/ 391 h 495"/>
                  <a:gd name="T12" fmla="*/ 363 w 447"/>
                  <a:gd name="T13" fmla="*/ 391 h 495"/>
                  <a:gd name="T14" fmla="*/ 147 w 447"/>
                  <a:gd name="T15" fmla="*/ 391 h 495"/>
                  <a:gd name="T16" fmla="*/ 110 w 447"/>
                  <a:gd name="T17" fmla="*/ 354 h 495"/>
                  <a:gd name="T18" fmla="*/ 154 w 447"/>
                  <a:gd name="T19" fmla="*/ 311 h 495"/>
                  <a:gd name="T20" fmla="*/ 247 w 447"/>
                  <a:gd name="T21" fmla="*/ 311 h 495"/>
                  <a:gd name="T22" fmla="*/ 392 w 447"/>
                  <a:gd name="T23" fmla="*/ 203 h 495"/>
                  <a:gd name="T24" fmla="*/ 167 w 447"/>
                  <a:gd name="T25" fmla="*/ 203 h 495"/>
                  <a:gd name="T26" fmla="*/ 110 w 447"/>
                  <a:gd name="T27" fmla="*/ 235 h 495"/>
                  <a:gd name="T28" fmla="*/ 110 w 447"/>
                  <a:gd name="T29" fmla="*/ 141 h 495"/>
                  <a:gd name="T30" fmla="*/ 147 w 447"/>
                  <a:gd name="T31" fmla="*/ 103 h 495"/>
                  <a:gd name="T32" fmla="*/ 363 w 447"/>
                  <a:gd name="T33" fmla="*/ 103 h 495"/>
                  <a:gd name="T34" fmla="*/ 447 w 447"/>
                  <a:gd name="T35" fmla="*/ 9 h 495"/>
                  <a:gd name="T36" fmla="*/ 447 w 447"/>
                  <a:gd name="T37" fmla="*/ 0 h 495"/>
                  <a:gd name="T38" fmla="*/ 148 w 447"/>
                  <a:gd name="T39" fmla="*/ 0 h 495"/>
                  <a:gd name="T40" fmla="*/ 0 w 447"/>
                  <a:gd name="T41" fmla="*/ 141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7" h="495">
                    <a:moveTo>
                      <a:pt x="0" y="141"/>
                    </a:moveTo>
                    <a:cubicBezTo>
                      <a:pt x="0" y="141"/>
                      <a:pt x="0" y="353"/>
                      <a:pt x="0" y="354"/>
                    </a:cubicBezTo>
                    <a:cubicBezTo>
                      <a:pt x="0" y="428"/>
                      <a:pt x="60" y="495"/>
                      <a:pt x="148" y="495"/>
                    </a:cubicBezTo>
                    <a:cubicBezTo>
                      <a:pt x="150" y="495"/>
                      <a:pt x="447" y="495"/>
                      <a:pt x="447" y="495"/>
                    </a:cubicBezTo>
                    <a:cubicBezTo>
                      <a:pt x="447" y="491"/>
                      <a:pt x="447" y="488"/>
                      <a:pt x="447" y="485"/>
                    </a:cubicBezTo>
                    <a:cubicBezTo>
                      <a:pt x="447" y="424"/>
                      <a:pt x="404" y="393"/>
                      <a:pt x="363" y="391"/>
                    </a:cubicBezTo>
                    <a:cubicBezTo>
                      <a:pt x="363" y="391"/>
                      <a:pt x="363" y="391"/>
                      <a:pt x="363" y="391"/>
                    </a:cubicBezTo>
                    <a:cubicBezTo>
                      <a:pt x="147" y="391"/>
                      <a:pt x="147" y="391"/>
                      <a:pt x="147" y="391"/>
                    </a:cubicBezTo>
                    <a:cubicBezTo>
                      <a:pt x="130" y="391"/>
                      <a:pt x="110" y="378"/>
                      <a:pt x="110" y="354"/>
                    </a:cubicBezTo>
                    <a:cubicBezTo>
                      <a:pt x="110" y="330"/>
                      <a:pt x="125" y="311"/>
                      <a:pt x="154" y="311"/>
                    </a:cubicBezTo>
                    <a:cubicBezTo>
                      <a:pt x="182" y="311"/>
                      <a:pt x="246" y="311"/>
                      <a:pt x="247" y="311"/>
                    </a:cubicBezTo>
                    <a:cubicBezTo>
                      <a:pt x="329" y="310"/>
                      <a:pt x="377" y="260"/>
                      <a:pt x="392" y="203"/>
                    </a:cubicBezTo>
                    <a:cubicBezTo>
                      <a:pt x="167" y="203"/>
                      <a:pt x="167" y="203"/>
                      <a:pt x="167" y="203"/>
                    </a:cubicBezTo>
                    <a:cubicBezTo>
                      <a:pt x="127" y="203"/>
                      <a:pt x="110" y="235"/>
                      <a:pt x="110" y="235"/>
                    </a:cubicBezTo>
                    <a:cubicBezTo>
                      <a:pt x="110" y="141"/>
                      <a:pt x="110" y="141"/>
                      <a:pt x="110" y="141"/>
                    </a:cubicBezTo>
                    <a:cubicBezTo>
                      <a:pt x="110" y="117"/>
                      <a:pt x="130" y="103"/>
                      <a:pt x="147" y="103"/>
                    </a:cubicBezTo>
                    <a:cubicBezTo>
                      <a:pt x="363" y="103"/>
                      <a:pt x="363" y="103"/>
                      <a:pt x="363" y="103"/>
                    </a:cubicBezTo>
                    <a:cubicBezTo>
                      <a:pt x="404" y="102"/>
                      <a:pt x="447" y="71"/>
                      <a:pt x="447" y="9"/>
                    </a:cubicBezTo>
                    <a:cubicBezTo>
                      <a:pt x="447" y="6"/>
                      <a:pt x="447" y="3"/>
                      <a:pt x="447" y="0"/>
                    </a:cubicBezTo>
                    <a:cubicBezTo>
                      <a:pt x="148" y="0"/>
                      <a:pt x="148" y="0"/>
                      <a:pt x="148" y="0"/>
                    </a:cubicBezTo>
                    <a:cubicBezTo>
                      <a:pt x="60" y="0"/>
                      <a:pt x="0" y="66"/>
                      <a:pt x="0"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4" name="Freeform 31">
                <a:extLst>
                  <a:ext uri="{FF2B5EF4-FFF2-40B4-BE49-F238E27FC236}">
                    <a16:creationId xmlns:a16="http://schemas.microsoft.com/office/drawing/2014/main" id="{E851257D-C9BB-43EF-81CF-50942F2B30E4}"/>
                  </a:ext>
                </a:extLst>
              </p:cNvPr>
              <p:cNvSpPr>
                <a:spLocks noEditPoints="1"/>
              </p:cNvSpPr>
              <p:nvPr/>
            </p:nvSpPr>
            <p:spPr bwMode="auto">
              <a:xfrm>
                <a:off x="6491288" y="6045200"/>
                <a:ext cx="19050" cy="23813"/>
              </a:xfrm>
              <a:custGeom>
                <a:avLst/>
                <a:gdLst>
                  <a:gd name="T0" fmla="*/ 30 w 31"/>
                  <a:gd name="T1" fmla="*/ 12 h 35"/>
                  <a:gd name="T2" fmla="*/ 16 w 31"/>
                  <a:gd name="T3" fmla="*/ 0 h 35"/>
                  <a:gd name="T4" fmla="*/ 0 w 31"/>
                  <a:gd name="T5" fmla="*/ 0 h 35"/>
                  <a:gd name="T6" fmla="*/ 0 w 31"/>
                  <a:gd name="T7" fmla="*/ 35 h 35"/>
                  <a:gd name="T8" fmla="*/ 8 w 31"/>
                  <a:gd name="T9" fmla="*/ 35 h 35"/>
                  <a:gd name="T10" fmla="*/ 8 w 31"/>
                  <a:gd name="T11" fmla="*/ 24 h 35"/>
                  <a:gd name="T12" fmla="*/ 14 w 31"/>
                  <a:gd name="T13" fmla="*/ 24 h 35"/>
                  <a:gd name="T14" fmla="*/ 22 w 31"/>
                  <a:gd name="T15" fmla="*/ 35 h 35"/>
                  <a:gd name="T16" fmla="*/ 31 w 31"/>
                  <a:gd name="T17" fmla="*/ 35 h 35"/>
                  <a:gd name="T18" fmla="*/ 22 w 31"/>
                  <a:gd name="T19" fmla="*/ 23 h 35"/>
                  <a:gd name="T20" fmla="*/ 30 w 31"/>
                  <a:gd name="T21" fmla="*/ 12 h 35"/>
                  <a:gd name="T22" fmla="*/ 16 w 31"/>
                  <a:gd name="T23" fmla="*/ 17 h 35"/>
                  <a:gd name="T24" fmla="*/ 8 w 31"/>
                  <a:gd name="T25" fmla="*/ 17 h 35"/>
                  <a:gd name="T26" fmla="*/ 8 w 31"/>
                  <a:gd name="T27" fmla="*/ 7 h 35"/>
                  <a:gd name="T28" fmla="*/ 16 w 31"/>
                  <a:gd name="T29" fmla="*/ 7 h 35"/>
                  <a:gd name="T30" fmla="*/ 22 w 31"/>
                  <a:gd name="T31" fmla="*/ 12 h 35"/>
                  <a:gd name="T32" fmla="*/ 16 w 31"/>
                  <a:gd name="T33"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5">
                    <a:moveTo>
                      <a:pt x="30" y="12"/>
                    </a:moveTo>
                    <a:cubicBezTo>
                      <a:pt x="30" y="4"/>
                      <a:pt x="24" y="0"/>
                      <a:pt x="16" y="0"/>
                    </a:cubicBezTo>
                    <a:cubicBezTo>
                      <a:pt x="0" y="0"/>
                      <a:pt x="0" y="0"/>
                      <a:pt x="0" y="0"/>
                    </a:cubicBezTo>
                    <a:cubicBezTo>
                      <a:pt x="0" y="35"/>
                      <a:pt x="0" y="35"/>
                      <a:pt x="0" y="35"/>
                    </a:cubicBezTo>
                    <a:cubicBezTo>
                      <a:pt x="8" y="35"/>
                      <a:pt x="8" y="35"/>
                      <a:pt x="8" y="35"/>
                    </a:cubicBezTo>
                    <a:cubicBezTo>
                      <a:pt x="8" y="24"/>
                      <a:pt x="8" y="24"/>
                      <a:pt x="8" y="24"/>
                    </a:cubicBezTo>
                    <a:cubicBezTo>
                      <a:pt x="14" y="24"/>
                      <a:pt x="14" y="24"/>
                      <a:pt x="14" y="24"/>
                    </a:cubicBezTo>
                    <a:cubicBezTo>
                      <a:pt x="22" y="35"/>
                      <a:pt x="22" y="35"/>
                      <a:pt x="22" y="35"/>
                    </a:cubicBezTo>
                    <a:cubicBezTo>
                      <a:pt x="31" y="35"/>
                      <a:pt x="31" y="35"/>
                      <a:pt x="31" y="35"/>
                    </a:cubicBezTo>
                    <a:cubicBezTo>
                      <a:pt x="22" y="23"/>
                      <a:pt x="22" y="23"/>
                      <a:pt x="22" y="23"/>
                    </a:cubicBezTo>
                    <a:cubicBezTo>
                      <a:pt x="27" y="21"/>
                      <a:pt x="30" y="17"/>
                      <a:pt x="30" y="12"/>
                    </a:cubicBezTo>
                    <a:close/>
                    <a:moveTo>
                      <a:pt x="16" y="17"/>
                    </a:moveTo>
                    <a:cubicBezTo>
                      <a:pt x="8" y="17"/>
                      <a:pt x="8" y="17"/>
                      <a:pt x="8" y="17"/>
                    </a:cubicBezTo>
                    <a:cubicBezTo>
                      <a:pt x="8" y="7"/>
                      <a:pt x="8" y="7"/>
                      <a:pt x="8" y="7"/>
                    </a:cubicBezTo>
                    <a:cubicBezTo>
                      <a:pt x="16" y="7"/>
                      <a:pt x="16" y="7"/>
                      <a:pt x="16" y="7"/>
                    </a:cubicBezTo>
                    <a:cubicBezTo>
                      <a:pt x="19" y="7"/>
                      <a:pt x="22" y="9"/>
                      <a:pt x="22" y="12"/>
                    </a:cubicBezTo>
                    <a:cubicBezTo>
                      <a:pt x="22" y="15"/>
                      <a:pt x="20" y="17"/>
                      <a:pt x="1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5" name="Freeform 32">
                <a:extLst>
                  <a:ext uri="{FF2B5EF4-FFF2-40B4-BE49-F238E27FC236}">
                    <a16:creationId xmlns:a16="http://schemas.microsoft.com/office/drawing/2014/main" id="{3EEDFDEE-CD5B-4946-8858-A55D4E95851E}"/>
                  </a:ext>
                </a:extLst>
              </p:cNvPr>
              <p:cNvSpPr>
                <a:spLocks/>
              </p:cNvSpPr>
              <p:nvPr/>
            </p:nvSpPr>
            <p:spPr bwMode="auto">
              <a:xfrm>
                <a:off x="5861050" y="5762625"/>
                <a:ext cx="290513" cy="319088"/>
              </a:xfrm>
              <a:custGeom>
                <a:avLst/>
                <a:gdLst>
                  <a:gd name="T0" fmla="*/ 325 w 453"/>
                  <a:gd name="T1" fmla="*/ 208 h 495"/>
                  <a:gd name="T2" fmla="*/ 154 w 453"/>
                  <a:gd name="T3" fmla="*/ 183 h 495"/>
                  <a:gd name="T4" fmla="*/ 110 w 453"/>
                  <a:gd name="T5" fmla="*/ 141 h 495"/>
                  <a:gd name="T6" fmla="*/ 148 w 453"/>
                  <a:gd name="T7" fmla="*/ 103 h 495"/>
                  <a:gd name="T8" fmla="*/ 424 w 453"/>
                  <a:gd name="T9" fmla="*/ 103 h 495"/>
                  <a:gd name="T10" fmla="*/ 424 w 453"/>
                  <a:gd name="T11" fmla="*/ 0 h 495"/>
                  <a:gd name="T12" fmla="*/ 148 w 453"/>
                  <a:gd name="T13" fmla="*/ 0 h 495"/>
                  <a:gd name="T14" fmla="*/ 0 w 453"/>
                  <a:gd name="T15" fmla="*/ 141 h 495"/>
                  <a:gd name="T16" fmla="*/ 128 w 453"/>
                  <a:gd name="T17" fmla="*/ 286 h 495"/>
                  <a:gd name="T18" fmla="*/ 299 w 453"/>
                  <a:gd name="T19" fmla="*/ 311 h 495"/>
                  <a:gd name="T20" fmla="*/ 343 w 453"/>
                  <a:gd name="T21" fmla="*/ 354 h 495"/>
                  <a:gd name="T22" fmla="*/ 305 w 453"/>
                  <a:gd name="T23" fmla="*/ 391 h 495"/>
                  <a:gd name="T24" fmla="*/ 29 w 453"/>
                  <a:gd name="T25" fmla="*/ 391 h 495"/>
                  <a:gd name="T26" fmla="*/ 29 w 453"/>
                  <a:gd name="T27" fmla="*/ 495 h 495"/>
                  <a:gd name="T28" fmla="*/ 305 w 453"/>
                  <a:gd name="T29" fmla="*/ 495 h 495"/>
                  <a:gd name="T30" fmla="*/ 453 w 453"/>
                  <a:gd name="T31" fmla="*/ 354 h 495"/>
                  <a:gd name="T32" fmla="*/ 325 w 453"/>
                  <a:gd name="T33" fmla="*/ 208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3" h="495">
                    <a:moveTo>
                      <a:pt x="325" y="208"/>
                    </a:moveTo>
                    <a:cubicBezTo>
                      <a:pt x="323" y="208"/>
                      <a:pt x="156" y="184"/>
                      <a:pt x="154" y="183"/>
                    </a:cubicBezTo>
                    <a:cubicBezTo>
                      <a:pt x="125" y="179"/>
                      <a:pt x="110" y="164"/>
                      <a:pt x="110" y="141"/>
                    </a:cubicBezTo>
                    <a:cubicBezTo>
                      <a:pt x="110" y="117"/>
                      <a:pt x="131" y="103"/>
                      <a:pt x="148" y="103"/>
                    </a:cubicBezTo>
                    <a:cubicBezTo>
                      <a:pt x="424" y="103"/>
                      <a:pt x="424" y="103"/>
                      <a:pt x="424" y="103"/>
                    </a:cubicBezTo>
                    <a:cubicBezTo>
                      <a:pt x="424" y="0"/>
                      <a:pt x="424" y="0"/>
                      <a:pt x="424" y="0"/>
                    </a:cubicBezTo>
                    <a:cubicBezTo>
                      <a:pt x="424" y="0"/>
                      <a:pt x="151" y="0"/>
                      <a:pt x="148" y="0"/>
                    </a:cubicBezTo>
                    <a:cubicBezTo>
                      <a:pt x="61" y="0"/>
                      <a:pt x="0" y="66"/>
                      <a:pt x="0" y="141"/>
                    </a:cubicBezTo>
                    <a:cubicBezTo>
                      <a:pt x="0" y="205"/>
                      <a:pt x="39" y="272"/>
                      <a:pt x="128" y="286"/>
                    </a:cubicBezTo>
                    <a:cubicBezTo>
                      <a:pt x="130" y="286"/>
                      <a:pt x="297" y="311"/>
                      <a:pt x="299" y="311"/>
                    </a:cubicBezTo>
                    <a:cubicBezTo>
                      <a:pt x="328" y="316"/>
                      <a:pt x="343" y="330"/>
                      <a:pt x="343" y="354"/>
                    </a:cubicBezTo>
                    <a:cubicBezTo>
                      <a:pt x="343" y="378"/>
                      <a:pt x="322" y="391"/>
                      <a:pt x="305" y="391"/>
                    </a:cubicBezTo>
                    <a:cubicBezTo>
                      <a:pt x="29" y="391"/>
                      <a:pt x="29" y="391"/>
                      <a:pt x="29" y="391"/>
                    </a:cubicBezTo>
                    <a:cubicBezTo>
                      <a:pt x="29" y="495"/>
                      <a:pt x="29" y="495"/>
                      <a:pt x="29" y="495"/>
                    </a:cubicBezTo>
                    <a:cubicBezTo>
                      <a:pt x="29" y="495"/>
                      <a:pt x="302" y="495"/>
                      <a:pt x="305" y="495"/>
                    </a:cubicBezTo>
                    <a:cubicBezTo>
                      <a:pt x="392" y="495"/>
                      <a:pt x="453" y="428"/>
                      <a:pt x="453" y="354"/>
                    </a:cubicBezTo>
                    <a:cubicBezTo>
                      <a:pt x="453" y="289"/>
                      <a:pt x="414" y="222"/>
                      <a:pt x="325"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6" name="Freeform 33">
                <a:extLst>
                  <a:ext uri="{FF2B5EF4-FFF2-40B4-BE49-F238E27FC236}">
                    <a16:creationId xmlns:a16="http://schemas.microsoft.com/office/drawing/2014/main" id="{D37AA2F0-05FA-4264-8601-D1CD945C742E}"/>
                  </a:ext>
                </a:extLst>
              </p:cNvPr>
              <p:cNvSpPr>
                <a:spLocks/>
              </p:cNvSpPr>
              <p:nvPr/>
            </p:nvSpPr>
            <p:spPr bwMode="auto">
              <a:xfrm>
                <a:off x="5559425" y="5762625"/>
                <a:ext cx="280988" cy="327025"/>
              </a:xfrm>
              <a:custGeom>
                <a:avLst/>
                <a:gdLst>
                  <a:gd name="T0" fmla="*/ 330 w 437"/>
                  <a:gd name="T1" fmla="*/ 294 h 506"/>
                  <a:gd name="T2" fmla="*/ 219 w 437"/>
                  <a:gd name="T3" fmla="*/ 405 h 506"/>
                  <a:gd name="T4" fmla="*/ 107 w 437"/>
                  <a:gd name="T5" fmla="*/ 294 h 506"/>
                  <a:gd name="T6" fmla="*/ 107 w 437"/>
                  <a:gd name="T7" fmla="*/ 0 h 506"/>
                  <a:gd name="T8" fmla="*/ 0 w 437"/>
                  <a:gd name="T9" fmla="*/ 0 h 506"/>
                  <a:gd name="T10" fmla="*/ 0 w 437"/>
                  <a:gd name="T11" fmla="*/ 288 h 506"/>
                  <a:gd name="T12" fmla="*/ 219 w 437"/>
                  <a:gd name="T13" fmla="*/ 506 h 506"/>
                  <a:gd name="T14" fmla="*/ 437 w 437"/>
                  <a:gd name="T15" fmla="*/ 288 h 506"/>
                  <a:gd name="T16" fmla="*/ 437 w 437"/>
                  <a:gd name="T17" fmla="*/ 0 h 506"/>
                  <a:gd name="T18" fmla="*/ 330 w 437"/>
                  <a:gd name="T19" fmla="*/ 0 h 506"/>
                  <a:gd name="T20" fmla="*/ 330 w 437"/>
                  <a:gd name="T21" fmla="*/ 294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7" h="506">
                    <a:moveTo>
                      <a:pt x="330" y="294"/>
                    </a:moveTo>
                    <a:cubicBezTo>
                      <a:pt x="330" y="355"/>
                      <a:pt x="280" y="405"/>
                      <a:pt x="219" y="405"/>
                    </a:cubicBezTo>
                    <a:cubicBezTo>
                      <a:pt x="157" y="405"/>
                      <a:pt x="107" y="355"/>
                      <a:pt x="107" y="294"/>
                    </a:cubicBezTo>
                    <a:cubicBezTo>
                      <a:pt x="107" y="0"/>
                      <a:pt x="107" y="0"/>
                      <a:pt x="107" y="0"/>
                    </a:cubicBezTo>
                    <a:cubicBezTo>
                      <a:pt x="0" y="0"/>
                      <a:pt x="0" y="0"/>
                      <a:pt x="0" y="0"/>
                    </a:cubicBezTo>
                    <a:cubicBezTo>
                      <a:pt x="0" y="288"/>
                      <a:pt x="0" y="288"/>
                      <a:pt x="0" y="288"/>
                    </a:cubicBezTo>
                    <a:cubicBezTo>
                      <a:pt x="0" y="408"/>
                      <a:pt x="98" y="506"/>
                      <a:pt x="219" y="506"/>
                    </a:cubicBezTo>
                    <a:cubicBezTo>
                      <a:pt x="339" y="506"/>
                      <a:pt x="437" y="408"/>
                      <a:pt x="437" y="288"/>
                    </a:cubicBezTo>
                    <a:cubicBezTo>
                      <a:pt x="437" y="0"/>
                      <a:pt x="437" y="0"/>
                      <a:pt x="437" y="0"/>
                    </a:cubicBezTo>
                    <a:cubicBezTo>
                      <a:pt x="330" y="0"/>
                      <a:pt x="330" y="0"/>
                      <a:pt x="330" y="0"/>
                    </a:cubicBezTo>
                    <a:lnTo>
                      <a:pt x="330"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nvGrpSpPr>
            <p:cNvPr id="8" name="Group 7">
              <a:extLst>
                <a:ext uri="{FF2B5EF4-FFF2-40B4-BE49-F238E27FC236}">
                  <a16:creationId xmlns:a16="http://schemas.microsoft.com/office/drawing/2014/main" id="{24B18E25-2CC8-4271-BEB7-0ECC96EE32B3}"/>
                </a:ext>
              </a:extLst>
            </p:cNvPr>
            <p:cNvGrpSpPr/>
            <p:nvPr/>
          </p:nvGrpSpPr>
          <p:grpSpPr>
            <a:xfrm>
              <a:off x="4986337" y="5373688"/>
              <a:ext cx="881063" cy="452438"/>
              <a:chOff x="4986337" y="5373688"/>
              <a:chExt cx="881063" cy="452438"/>
            </a:xfrm>
            <a:grpFill/>
          </p:grpSpPr>
          <p:sp>
            <p:nvSpPr>
              <p:cNvPr id="9" name="Freeform 34">
                <a:extLst>
                  <a:ext uri="{FF2B5EF4-FFF2-40B4-BE49-F238E27FC236}">
                    <a16:creationId xmlns:a16="http://schemas.microsoft.com/office/drawing/2014/main" id="{13CE94ED-F076-4E08-A2F7-F0F2566AEAD0}"/>
                  </a:ext>
                </a:extLst>
              </p:cNvPr>
              <p:cNvSpPr>
                <a:spLocks noEditPoints="1"/>
              </p:cNvSpPr>
              <p:nvPr/>
            </p:nvSpPr>
            <p:spPr bwMode="auto">
              <a:xfrm>
                <a:off x="5737225" y="5453063"/>
                <a:ext cx="73025" cy="73025"/>
              </a:xfrm>
              <a:custGeom>
                <a:avLst/>
                <a:gdLst>
                  <a:gd name="T0" fmla="*/ 55 w 114"/>
                  <a:gd name="T1" fmla="*/ 114 h 114"/>
                  <a:gd name="T2" fmla="*/ 96 w 114"/>
                  <a:gd name="T3" fmla="*/ 99 h 114"/>
                  <a:gd name="T4" fmla="*/ 114 w 114"/>
                  <a:gd name="T5" fmla="*/ 59 h 114"/>
                  <a:gd name="T6" fmla="*/ 59 w 114"/>
                  <a:gd name="T7" fmla="*/ 1 h 114"/>
                  <a:gd name="T8" fmla="*/ 19 w 114"/>
                  <a:gd name="T9" fmla="*/ 16 h 114"/>
                  <a:gd name="T10" fmla="*/ 1 w 114"/>
                  <a:gd name="T11" fmla="*/ 55 h 114"/>
                  <a:gd name="T12" fmla="*/ 55 w 114"/>
                  <a:gd name="T13" fmla="*/ 114 h 114"/>
                  <a:gd name="T14" fmla="*/ 68 w 114"/>
                  <a:gd name="T15" fmla="*/ 29 h 114"/>
                  <a:gd name="T16" fmla="*/ 93 w 114"/>
                  <a:gd name="T17" fmla="*/ 46 h 114"/>
                  <a:gd name="T18" fmla="*/ 68 w 114"/>
                  <a:gd name="T19" fmla="*/ 63 h 114"/>
                  <a:gd name="T20" fmla="*/ 43 w 114"/>
                  <a:gd name="T21" fmla="*/ 46 h 114"/>
                  <a:gd name="T22" fmla="*/ 68 w 114"/>
                  <a:gd name="T23" fmla="*/ 2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 h="114">
                    <a:moveTo>
                      <a:pt x="55" y="114"/>
                    </a:moveTo>
                    <a:cubicBezTo>
                      <a:pt x="70" y="114"/>
                      <a:pt x="85" y="109"/>
                      <a:pt x="96" y="99"/>
                    </a:cubicBezTo>
                    <a:cubicBezTo>
                      <a:pt x="107" y="88"/>
                      <a:pt x="113" y="74"/>
                      <a:pt x="114" y="59"/>
                    </a:cubicBezTo>
                    <a:cubicBezTo>
                      <a:pt x="114" y="28"/>
                      <a:pt x="90" y="2"/>
                      <a:pt x="59" y="1"/>
                    </a:cubicBezTo>
                    <a:cubicBezTo>
                      <a:pt x="44" y="0"/>
                      <a:pt x="30" y="6"/>
                      <a:pt x="19" y="16"/>
                    </a:cubicBezTo>
                    <a:cubicBezTo>
                      <a:pt x="8" y="26"/>
                      <a:pt x="1" y="40"/>
                      <a:pt x="1" y="55"/>
                    </a:cubicBezTo>
                    <a:cubicBezTo>
                      <a:pt x="0" y="86"/>
                      <a:pt x="24" y="113"/>
                      <a:pt x="55" y="114"/>
                    </a:cubicBezTo>
                    <a:close/>
                    <a:moveTo>
                      <a:pt x="68" y="29"/>
                    </a:moveTo>
                    <a:cubicBezTo>
                      <a:pt x="82" y="29"/>
                      <a:pt x="93" y="37"/>
                      <a:pt x="93" y="46"/>
                    </a:cubicBezTo>
                    <a:cubicBezTo>
                      <a:pt x="93" y="55"/>
                      <a:pt x="82" y="63"/>
                      <a:pt x="68" y="63"/>
                    </a:cubicBezTo>
                    <a:cubicBezTo>
                      <a:pt x="54" y="63"/>
                      <a:pt x="43" y="55"/>
                      <a:pt x="43" y="46"/>
                    </a:cubicBezTo>
                    <a:cubicBezTo>
                      <a:pt x="43" y="37"/>
                      <a:pt x="54" y="29"/>
                      <a:pt x="68"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 name="Freeform 35">
                <a:extLst>
                  <a:ext uri="{FF2B5EF4-FFF2-40B4-BE49-F238E27FC236}">
                    <a16:creationId xmlns:a16="http://schemas.microsoft.com/office/drawing/2014/main" id="{F55C5625-CF2A-4221-9C67-F2D6EDD48312}"/>
                  </a:ext>
                </a:extLst>
              </p:cNvPr>
              <p:cNvSpPr>
                <a:spLocks noEditPoints="1"/>
              </p:cNvSpPr>
              <p:nvPr/>
            </p:nvSpPr>
            <p:spPr bwMode="auto">
              <a:xfrm>
                <a:off x="4986337" y="5373688"/>
                <a:ext cx="881063" cy="452438"/>
              </a:xfrm>
              <a:custGeom>
                <a:avLst/>
                <a:gdLst>
                  <a:gd name="T0" fmla="*/ 1367 w 1369"/>
                  <a:gd name="T1" fmla="*/ 246 h 702"/>
                  <a:gd name="T2" fmla="*/ 1293 w 1369"/>
                  <a:gd name="T3" fmla="*/ 96 h 702"/>
                  <a:gd name="T4" fmla="*/ 1013 w 1369"/>
                  <a:gd name="T5" fmla="*/ 22 h 702"/>
                  <a:gd name="T6" fmla="*/ 721 w 1369"/>
                  <a:gd name="T7" fmla="*/ 9 h 702"/>
                  <a:gd name="T8" fmla="*/ 235 w 1369"/>
                  <a:gd name="T9" fmla="*/ 136 h 702"/>
                  <a:gd name="T10" fmla="*/ 15 w 1369"/>
                  <a:gd name="T11" fmla="*/ 521 h 702"/>
                  <a:gd name="T12" fmla="*/ 218 w 1369"/>
                  <a:gd name="T13" fmla="*/ 694 h 702"/>
                  <a:gd name="T14" fmla="*/ 344 w 1369"/>
                  <a:gd name="T15" fmla="*/ 401 h 702"/>
                  <a:gd name="T16" fmla="*/ 149 w 1369"/>
                  <a:gd name="T17" fmla="*/ 482 h 702"/>
                  <a:gd name="T18" fmla="*/ 272 w 1369"/>
                  <a:gd name="T19" fmla="*/ 568 h 702"/>
                  <a:gd name="T20" fmla="*/ 287 w 1369"/>
                  <a:gd name="T21" fmla="*/ 561 h 702"/>
                  <a:gd name="T22" fmla="*/ 287 w 1369"/>
                  <a:gd name="T23" fmla="*/ 561 h 702"/>
                  <a:gd name="T24" fmla="*/ 299 w 1369"/>
                  <a:gd name="T25" fmla="*/ 527 h 702"/>
                  <a:gd name="T26" fmla="*/ 263 w 1369"/>
                  <a:gd name="T27" fmla="*/ 506 h 702"/>
                  <a:gd name="T28" fmla="*/ 256 w 1369"/>
                  <a:gd name="T29" fmla="*/ 508 h 702"/>
                  <a:gd name="T30" fmla="*/ 213 w 1369"/>
                  <a:gd name="T31" fmla="*/ 481 h 702"/>
                  <a:gd name="T32" fmla="*/ 219 w 1369"/>
                  <a:gd name="T33" fmla="*/ 462 h 702"/>
                  <a:gd name="T34" fmla="*/ 339 w 1369"/>
                  <a:gd name="T35" fmla="*/ 494 h 702"/>
                  <a:gd name="T36" fmla="*/ 226 w 1369"/>
                  <a:gd name="T37" fmla="*/ 617 h 702"/>
                  <a:gd name="T38" fmla="*/ 112 w 1369"/>
                  <a:gd name="T39" fmla="*/ 411 h 702"/>
                  <a:gd name="T40" fmla="*/ 522 w 1369"/>
                  <a:gd name="T41" fmla="*/ 554 h 702"/>
                  <a:gd name="T42" fmla="*/ 713 w 1369"/>
                  <a:gd name="T43" fmla="*/ 407 h 702"/>
                  <a:gd name="T44" fmla="*/ 989 w 1369"/>
                  <a:gd name="T45" fmla="*/ 554 h 702"/>
                  <a:gd name="T46" fmla="*/ 1061 w 1369"/>
                  <a:gd name="T47" fmla="*/ 391 h 702"/>
                  <a:gd name="T48" fmla="*/ 1291 w 1369"/>
                  <a:gd name="T49" fmla="*/ 366 h 702"/>
                  <a:gd name="T50" fmla="*/ 1356 w 1369"/>
                  <a:gd name="T51" fmla="*/ 322 h 702"/>
                  <a:gd name="T52" fmla="*/ 1363 w 1369"/>
                  <a:gd name="T53" fmla="*/ 298 h 702"/>
                  <a:gd name="T54" fmla="*/ 1246 w 1369"/>
                  <a:gd name="T55" fmla="*/ 327 h 702"/>
                  <a:gd name="T56" fmla="*/ 1070 w 1369"/>
                  <a:gd name="T57" fmla="*/ 265 h 702"/>
                  <a:gd name="T58" fmla="*/ 1241 w 1369"/>
                  <a:gd name="T59" fmla="*/ 296 h 702"/>
                  <a:gd name="T60" fmla="*/ 1143 w 1369"/>
                  <a:gd name="T61" fmla="*/ 178 h 702"/>
                  <a:gd name="T62" fmla="*/ 1227 w 1369"/>
                  <a:gd name="T63" fmla="*/ 100 h 702"/>
                  <a:gd name="T64" fmla="*/ 1279 w 1369"/>
                  <a:gd name="T65" fmla="*/ 240 h 702"/>
                  <a:gd name="T66" fmla="*/ 1143 w 1369"/>
                  <a:gd name="T67" fmla="*/ 178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69" h="702">
                    <a:moveTo>
                      <a:pt x="1359" y="258"/>
                    </a:moveTo>
                    <a:cubicBezTo>
                      <a:pt x="1361" y="256"/>
                      <a:pt x="1369" y="251"/>
                      <a:pt x="1367" y="246"/>
                    </a:cubicBezTo>
                    <a:cubicBezTo>
                      <a:pt x="1360" y="220"/>
                      <a:pt x="1335" y="135"/>
                      <a:pt x="1314" y="114"/>
                    </a:cubicBezTo>
                    <a:cubicBezTo>
                      <a:pt x="1308" y="108"/>
                      <a:pt x="1303" y="101"/>
                      <a:pt x="1293" y="96"/>
                    </a:cubicBezTo>
                    <a:cubicBezTo>
                      <a:pt x="1213" y="49"/>
                      <a:pt x="1024" y="21"/>
                      <a:pt x="1015" y="20"/>
                    </a:cubicBezTo>
                    <a:cubicBezTo>
                      <a:pt x="1015" y="20"/>
                      <a:pt x="1013" y="19"/>
                      <a:pt x="1013" y="22"/>
                    </a:cubicBezTo>
                    <a:cubicBezTo>
                      <a:pt x="1013" y="22"/>
                      <a:pt x="1012" y="61"/>
                      <a:pt x="1012" y="65"/>
                    </a:cubicBezTo>
                    <a:cubicBezTo>
                      <a:pt x="993" y="59"/>
                      <a:pt x="852" y="13"/>
                      <a:pt x="721" y="9"/>
                    </a:cubicBezTo>
                    <a:cubicBezTo>
                      <a:pt x="609" y="5"/>
                      <a:pt x="457" y="0"/>
                      <a:pt x="241" y="132"/>
                    </a:cubicBezTo>
                    <a:cubicBezTo>
                      <a:pt x="235" y="136"/>
                      <a:pt x="235" y="136"/>
                      <a:pt x="235" y="136"/>
                    </a:cubicBezTo>
                    <a:cubicBezTo>
                      <a:pt x="133" y="199"/>
                      <a:pt x="63" y="277"/>
                      <a:pt x="27" y="368"/>
                    </a:cubicBezTo>
                    <a:cubicBezTo>
                      <a:pt x="15" y="396"/>
                      <a:pt x="0" y="461"/>
                      <a:pt x="15" y="521"/>
                    </a:cubicBezTo>
                    <a:cubicBezTo>
                      <a:pt x="22" y="548"/>
                      <a:pt x="34" y="574"/>
                      <a:pt x="51" y="598"/>
                    </a:cubicBezTo>
                    <a:cubicBezTo>
                      <a:pt x="88" y="652"/>
                      <a:pt x="151" y="687"/>
                      <a:pt x="218" y="694"/>
                    </a:cubicBezTo>
                    <a:cubicBezTo>
                      <a:pt x="314" y="702"/>
                      <a:pt x="386" y="659"/>
                      <a:pt x="412" y="579"/>
                    </a:cubicBezTo>
                    <a:cubicBezTo>
                      <a:pt x="430" y="523"/>
                      <a:pt x="412" y="442"/>
                      <a:pt x="344" y="401"/>
                    </a:cubicBezTo>
                    <a:cubicBezTo>
                      <a:pt x="289" y="367"/>
                      <a:pt x="230" y="375"/>
                      <a:pt x="195" y="397"/>
                    </a:cubicBezTo>
                    <a:cubicBezTo>
                      <a:pt x="166" y="417"/>
                      <a:pt x="149" y="448"/>
                      <a:pt x="149" y="482"/>
                    </a:cubicBezTo>
                    <a:cubicBezTo>
                      <a:pt x="150" y="541"/>
                      <a:pt x="201" y="573"/>
                      <a:pt x="238" y="573"/>
                    </a:cubicBezTo>
                    <a:cubicBezTo>
                      <a:pt x="249" y="573"/>
                      <a:pt x="260" y="572"/>
                      <a:pt x="272" y="568"/>
                    </a:cubicBezTo>
                    <a:cubicBezTo>
                      <a:pt x="277" y="566"/>
                      <a:pt x="281" y="565"/>
                      <a:pt x="285" y="562"/>
                    </a:cubicBezTo>
                    <a:cubicBezTo>
                      <a:pt x="287" y="561"/>
                      <a:pt x="287" y="561"/>
                      <a:pt x="287" y="561"/>
                    </a:cubicBezTo>
                    <a:cubicBezTo>
                      <a:pt x="287" y="560"/>
                      <a:pt x="287" y="560"/>
                      <a:pt x="287" y="560"/>
                    </a:cubicBezTo>
                    <a:cubicBezTo>
                      <a:pt x="287" y="561"/>
                      <a:pt x="287" y="561"/>
                      <a:pt x="287" y="561"/>
                    </a:cubicBezTo>
                    <a:cubicBezTo>
                      <a:pt x="296" y="555"/>
                      <a:pt x="301" y="546"/>
                      <a:pt x="301" y="535"/>
                    </a:cubicBezTo>
                    <a:cubicBezTo>
                      <a:pt x="301" y="533"/>
                      <a:pt x="300" y="530"/>
                      <a:pt x="299" y="527"/>
                    </a:cubicBezTo>
                    <a:cubicBezTo>
                      <a:pt x="295" y="512"/>
                      <a:pt x="280" y="503"/>
                      <a:pt x="265" y="506"/>
                    </a:cubicBezTo>
                    <a:cubicBezTo>
                      <a:pt x="263" y="506"/>
                      <a:pt x="263" y="506"/>
                      <a:pt x="263" y="506"/>
                    </a:cubicBezTo>
                    <a:cubicBezTo>
                      <a:pt x="260" y="507"/>
                      <a:pt x="260" y="507"/>
                      <a:pt x="260" y="507"/>
                    </a:cubicBezTo>
                    <a:cubicBezTo>
                      <a:pt x="256" y="508"/>
                      <a:pt x="256" y="508"/>
                      <a:pt x="256" y="508"/>
                    </a:cubicBezTo>
                    <a:cubicBezTo>
                      <a:pt x="247" y="511"/>
                      <a:pt x="241" y="511"/>
                      <a:pt x="239" y="511"/>
                    </a:cubicBezTo>
                    <a:cubicBezTo>
                      <a:pt x="235" y="510"/>
                      <a:pt x="213" y="504"/>
                      <a:pt x="213" y="481"/>
                    </a:cubicBezTo>
                    <a:cubicBezTo>
                      <a:pt x="213" y="480"/>
                      <a:pt x="213" y="480"/>
                      <a:pt x="213" y="480"/>
                    </a:cubicBezTo>
                    <a:cubicBezTo>
                      <a:pt x="214" y="472"/>
                      <a:pt x="217" y="466"/>
                      <a:pt x="219" y="462"/>
                    </a:cubicBezTo>
                    <a:cubicBezTo>
                      <a:pt x="225" y="452"/>
                      <a:pt x="244" y="442"/>
                      <a:pt x="268" y="444"/>
                    </a:cubicBezTo>
                    <a:cubicBezTo>
                      <a:pt x="301" y="447"/>
                      <a:pt x="324" y="463"/>
                      <a:pt x="339" y="494"/>
                    </a:cubicBezTo>
                    <a:cubicBezTo>
                      <a:pt x="353" y="523"/>
                      <a:pt x="350" y="559"/>
                      <a:pt x="330" y="585"/>
                    </a:cubicBezTo>
                    <a:cubicBezTo>
                      <a:pt x="309" y="611"/>
                      <a:pt x="274" y="622"/>
                      <a:pt x="226" y="617"/>
                    </a:cubicBezTo>
                    <a:cubicBezTo>
                      <a:pt x="178" y="612"/>
                      <a:pt x="138" y="584"/>
                      <a:pt x="115" y="541"/>
                    </a:cubicBezTo>
                    <a:cubicBezTo>
                      <a:pt x="93" y="499"/>
                      <a:pt x="92" y="450"/>
                      <a:pt x="112" y="411"/>
                    </a:cubicBezTo>
                    <a:cubicBezTo>
                      <a:pt x="161" y="320"/>
                      <a:pt x="252" y="321"/>
                      <a:pt x="302" y="330"/>
                    </a:cubicBezTo>
                    <a:cubicBezTo>
                      <a:pt x="374" y="342"/>
                      <a:pt x="482" y="406"/>
                      <a:pt x="522" y="554"/>
                    </a:cubicBezTo>
                    <a:cubicBezTo>
                      <a:pt x="621" y="554"/>
                      <a:pt x="621" y="554"/>
                      <a:pt x="621" y="554"/>
                    </a:cubicBezTo>
                    <a:cubicBezTo>
                      <a:pt x="609" y="516"/>
                      <a:pt x="602" y="407"/>
                      <a:pt x="713" y="407"/>
                    </a:cubicBezTo>
                    <a:cubicBezTo>
                      <a:pt x="835" y="407"/>
                      <a:pt x="850" y="493"/>
                      <a:pt x="885" y="554"/>
                    </a:cubicBezTo>
                    <a:cubicBezTo>
                      <a:pt x="989" y="554"/>
                      <a:pt x="989" y="554"/>
                      <a:pt x="989" y="554"/>
                    </a:cubicBezTo>
                    <a:cubicBezTo>
                      <a:pt x="962" y="515"/>
                      <a:pt x="942" y="471"/>
                      <a:pt x="949" y="434"/>
                    </a:cubicBezTo>
                    <a:cubicBezTo>
                      <a:pt x="958" y="379"/>
                      <a:pt x="1001" y="384"/>
                      <a:pt x="1061" y="391"/>
                    </a:cubicBezTo>
                    <a:cubicBezTo>
                      <a:pt x="1080" y="393"/>
                      <a:pt x="1103" y="396"/>
                      <a:pt x="1126" y="396"/>
                    </a:cubicBezTo>
                    <a:cubicBezTo>
                      <a:pt x="1190" y="397"/>
                      <a:pt x="1248" y="385"/>
                      <a:pt x="1291" y="366"/>
                    </a:cubicBezTo>
                    <a:cubicBezTo>
                      <a:pt x="1319" y="354"/>
                      <a:pt x="1336" y="346"/>
                      <a:pt x="1347" y="336"/>
                    </a:cubicBezTo>
                    <a:cubicBezTo>
                      <a:pt x="1351" y="333"/>
                      <a:pt x="1353" y="328"/>
                      <a:pt x="1356" y="322"/>
                    </a:cubicBezTo>
                    <a:cubicBezTo>
                      <a:pt x="1357" y="318"/>
                      <a:pt x="1357" y="318"/>
                      <a:pt x="1357" y="318"/>
                    </a:cubicBezTo>
                    <a:cubicBezTo>
                      <a:pt x="1359" y="313"/>
                      <a:pt x="1361" y="304"/>
                      <a:pt x="1363" y="298"/>
                    </a:cubicBezTo>
                    <a:cubicBezTo>
                      <a:pt x="1365" y="287"/>
                      <a:pt x="1356" y="293"/>
                      <a:pt x="1356" y="293"/>
                    </a:cubicBezTo>
                    <a:cubicBezTo>
                      <a:pt x="1337" y="304"/>
                      <a:pt x="1290" y="326"/>
                      <a:pt x="1246" y="327"/>
                    </a:cubicBezTo>
                    <a:cubicBezTo>
                      <a:pt x="1192" y="328"/>
                      <a:pt x="1082" y="272"/>
                      <a:pt x="1071" y="266"/>
                    </a:cubicBezTo>
                    <a:cubicBezTo>
                      <a:pt x="1070" y="265"/>
                      <a:pt x="1070" y="265"/>
                      <a:pt x="1070" y="265"/>
                    </a:cubicBezTo>
                    <a:cubicBezTo>
                      <a:pt x="1067" y="258"/>
                      <a:pt x="1051" y="219"/>
                      <a:pt x="1047" y="211"/>
                    </a:cubicBezTo>
                    <a:cubicBezTo>
                      <a:pt x="1126" y="263"/>
                      <a:pt x="1191" y="292"/>
                      <a:pt x="1241" y="296"/>
                    </a:cubicBezTo>
                    <a:cubicBezTo>
                      <a:pt x="1297" y="301"/>
                      <a:pt x="1341" y="271"/>
                      <a:pt x="1359" y="258"/>
                    </a:cubicBezTo>
                    <a:close/>
                    <a:moveTo>
                      <a:pt x="1143" y="178"/>
                    </a:moveTo>
                    <a:cubicBezTo>
                      <a:pt x="1144" y="156"/>
                      <a:pt x="1153" y="136"/>
                      <a:pt x="1169" y="122"/>
                    </a:cubicBezTo>
                    <a:cubicBezTo>
                      <a:pt x="1184" y="107"/>
                      <a:pt x="1205" y="99"/>
                      <a:pt x="1227" y="100"/>
                    </a:cubicBezTo>
                    <a:cubicBezTo>
                      <a:pt x="1271" y="102"/>
                      <a:pt x="1306" y="139"/>
                      <a:pt x="1305" y="184"/>
                    </a:cubicBezTo>
                    <a:cubicBezTo>
                      <a:pt x="1304" y="205"/>
                      <a:pt x="1295" y="225"/>
                      <a:pt x="1279" y="240"/>
                    </a:cubicBezTo>
                    <a:cubicBezTo>
                      <a:pt x="1263" y="255"/>
                      <a:pt x="1243" y="263"/>
                      <a:pt x="1221" y="262"/>
                    </a:cubicBezTo>
                    <a:cubicBezTo>
                      <a:pt x="1176" y="260"/>
                      <a:pt x="1141" y="223"/>
                      <a:pt x="1143" y="178"/>
                    </a:cubicBezTo>
                    <a:close/>
                  </a:path>
                </a:pathLst>
              </a:custGeom>
              <a:grpFill/>
              <a:ln>
                <a:noFill/>
              </a:ln>
            </p:spPr>
            <p:txBody>
              <a:bodyPr vert="horz" wrap="square" lIns="91427" tIns="45713" rIns="91427" bIns="45713"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grpSp>
        <p:nvGrpSpPr>
          <p:cNvPr id="17" name="Group 16">
            <a:extLst>
              <a:ext uri="{FF2B5EF4-FFF2-40B4-BE49-F238E27FC236}">
                <a16:creationId xmlns:a16="http://schemas.microsoft.com/office/drawing/2014/main" id="{4A41E9DF-1EC5-46FC-82AA-B91D7FF60F4C}"/>
              </a:ext>
            </a:extLst>
          </p:cNvPr>
          <p:cNvGrpSpPr/>
          <p:nvPr/>
        </p:nvGrpSpPr>
        <p:grpSpPr>
          <a:xfrm>
            <a:off x="9168199" y="5104473"/>
            <a:ext cx="1850762" cy="417453"/>
            <a:chOff x="2643188" y="6081713"/>
            <a:chExt cx="1851025" cy="417512"/>
          </a:xfrm>
          <a:solidFill>
            <a:srgbClr val="0078D7"/>
          </a:solidFill>
        </p:grpSpPr>
        <p:sp>
          <p:nvSpPr>
            <p:cNvPr id="18" name="Oval 39">
              <a:extLst>
                <a:ext uri="{FF2B5EF4-FFF2-40B4-BE49-F238E27FC236}">
                  <a16:creationId xmlns:a16="http://schemas.microsoft.com/office/drawing/2014/main" id="{ABE12E2C-65E3-49CB-8D2B-0FE249840FDE}"/>
                </a:ext>
              </a:extLst>
            </p:cNvPr>
            <p:cNvSpPr>
              <a:spLocks noChangeArrowheads="1"/>
            </p:cNvSpPr>
            <p:nvPr/>
          </p:nvSpPr>
          <p:spPr bwMode="auto">
            <a:xfrm>
              <a:off x="4271963" y="6081713"/>
              <a:ext cx="222250" cy="222250"/>
            </a:xfrm>
            <a:prstGeom prst="ellipse">
              <a:avLst/>
            </a:prstGeom>
            <a:grpFill/>
            <a:ln>
              <a:noFill/>
            </a:ln>
          </p:spPr>
          <p:txBody>
            <a:bodyPr vert="horz" wrap="square" lIns="91427" tIns="45713" rIns="91427" bIns="45713"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9" name="Freeform 40">
              <a:extLst>
                <a:ext uri="{FF2B5EF4-FFF2-40B4-BE49-F238E27FC236}">
                  <a16:creationId xmlns:a16="http://schemas.microsoft.com/office/drawing/2014/main" id="{FA2B8963-6D37-4C58-AF2D-53D7118F0CD5}"/>
                </a:ext>
              </a:extLst>
            </p:cNvPr>
            <p:cNvSpPr>
              <a:spLocks noEditPoints="1"/>
            </p:cNvSpPr>
            <p:nvPr/>
          </p:nvSpPr>
          <p:spPr bwMode="auto">
            <a:xfrm>
              <a:off x="4292601" y="6110288"/>
              <a:ext cx="155575" cy="165100"/>
            </a:xfrm>
            <a:custGeom>
              <a:avLst/>
              <a:gdLst>
                <a:gd name="T0" fmla="*/ 25 w 253"/>
                <a:gd name="T1" fmla="*/ 110 h 269"/>
                <a:gd name="T2" fmla="*/ 0 w 253"/>
                <a:gd name="T3" fmla="*/ 134 h 269"/>
                <a:gd name="T4" fmla="*/ 25 w 253"/>
                <a:gd name="T5" fmla="*/ 159 h 269"/>
                <a:gd name="T6" fmla="*/ 49 w 253"/>
                <a:gd name="T7" fmla="*/ 134 h 269"/>
                <a:gd name="T8" fmla="*/ 25 w 253"/>
                <a:gd name="T9" fmla="*/ 110 h 269"/>
                <a:gd name="T10" fmla="*/ 197 w 253"/>
                <a:gd name="T11" fmla="*/ 220 h 269"/>
                <a:gd name="T12" fmla="*/ 188 w 253"/>
                <a:gd name="T13" fmla="*/ 253 h 269"/>
                <a:gd name="T14" fmla="*/ 222 w 253"/>
                <a:gd name="T15" fmla="*/ 262 h 269"/>
                <a:gd name="T16" fmla="*/ 230 w 253"/>
                <a:gd name="T17" fmla="*/ 229 h 269"/>
                <a:gd name="T18" fmla="*/ 197 w 253"/>
                <a:gd name="T19" fmla="*/ 220 h 269"/>
                <a:gd name="T20" fmla="*/ 77 w 253"/>
                <a:gd name="T21" fmla="*/ 134 h 269"/>
                <a:gd name="T22" fmla="*/ 107 w 253"/>
                <a:gd name="T23" fmla="*/ 77 h 269"/>
                <a:gd name="T24" fmla="*/ 89 w 253"/>
                <a:gd name="T25" fmla="*/ 47 h 269"/>
                <a:gd name="T26" fmla="*/ 46 w 253"/>
                <a:gd name="T27" fmla="*/ 108 h 269"/>
                <a:gd name="T28" fmla="*/ 59 w 253"/>
                <a:gd name="T29" fmla="*/ 134 h 269"/>
                <a:gd name="T30" fmla="*/ 46 w 253"/>
                <a:gd name="T31" fmla="*/ 161 h 269"/>
                <a:gd name="T32" fmla="*/ 89 w 253"/>
                <a:gd name="T33" fmla="*/ 222 h 269"/>
                <a:gd name="T34" fmla="*/ 107 w 253"/>
                <a:gd name="T35" fmla="*/ 192 h 269"/>
                <a:gd name="T36" fmla="*/ 77 w 253"/>
                <a:gd name="T37" fmla="*/ 134 h 269"/>
                <a:gd name="T38" fmla="*/ 148 w 253"/>
                <a:gd name="T39" fmla="*/ 64 h 269"/>
                <a:gd name="T40" fmla="*/ 218 w 253"/>
                <a:gd name="T41" fmla="*/ 128 h 269"/>
                <a:gd name="T42" fmla="*/ 253 w 253"/>
                <a:gd name="T43" fmla="*/ 128 h 269"/>
                <a:gd name="T44" fmla="*/ 221 w 253"/>
                <a:gd name="T45" fmla="*/ 59 h 269"/>
                <a:gd name="T46" fmla="*/ 192 w 253"/>
                <a:gd name="T47" fmla="*/ 57 h 269"/>
                <a:gd name="T48" fmla="*/ 176 w 253"/>
                <a:gd name="T49" fmla="*/ 33 h 269"/>
                <a:gd name="T50" fmla="*/ 148 w 253"/>
                <a:gd name="T51" fmla="*/ 29 h 269"/>
                <a:gd name="T52" fmla="*/ 101 w 253"/>
                <a:gd name="T53" fmla="*/ 40 h 269"/>
                <a:gd name="T54" fmla="*/ 118 w 253"/>
                <a:gd name="T55" fmla="*/ 70 h 269"/>
                <a:gd name="T56" fmla="*/ 148 w 253"/>
                <a:gd name="T57" fmla="*/ 64 h 269"/>
                <a:gd name="T58" fmla="*/ 148 w 253"/>
                <a:gd name="T59" fmla="*/ 205 h 269"/>
                <a:gd name="T60" fmla="*/ 118 w 253"/>
                <a:gd name="T61" fmla="*/ 199 h 269"/>
                <a:gd name="T62" fmla="*/ 101 w 253"/>
                <a:gd name="T63" fmla="*/ 229 h 269"/>
                <a:gd name="T64" fmla="*/ 148 w 253"/>
                <a:gd name="T65" fmla="*/ 240 h 269"/>
                <a:gd name="T66" fmla="*/ 176 w 253"/>
                <a:gd name="T67" fmla="*/ 236 h 269"/>
                <a:gd name="T68" fmla="*/ 192 w 253"/>
                <a:gd name="T69" fmla="*/ 212 h 269"/>
                <a:gd name="T70" fmla="*/ 221 w 253"/>
                <a:gd name="T71" fmla="*/ 209 h 269"/>
                <a:gd name="T72" fmla="*/ 253 w 253"/>
                <a:gd name="T73" fmla="*/ 141 h 269"/>
                <a:gd name="T74" fmla="*/ 218 w 253"/>
                <a:gd name="T75" fmla="*/ 141 h 269"/>
                <a:gd name="T76" fmla="*/ 148 w 253"/>
                <a:gd name="T77" fmla="*/ 205 h 269"/>
                <a:gd name="T78" fmla="*/ 197 w 253"/>
                <a:gd name="T79" fmla="*/ 49 h 269"/>
                <a:gd name="T80" fmla="*/ 230 w 253"/>
                <a:gd name="T81" fmla="*/ 40 h 269"/>
                <a:gd name="T82" fmla="*/ 222 w 253"/>
                <a:gd name="T83" fmla="*/ 7 h 269"/>
                <a:gd name="T84" fmla="*/ 188 w 253"/>
                <a:gd name="T85" fmla="*/ 16 h 269"/>
                <a:gd name="T86" fmla="*/ 197 w 253"/>
                <a:gd name="T87" fmla="*/ 4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3" h="269">
                  <a:moveTo>
                    <a:pt x="25" y="110"/>
                  </a:moveTo>
                  <a:cubicBezTo>
                    <a:pt x="11" y="110"/>
                    <a:pt x="0" y="121"/>
                    <a:pt x="0" y="134"/>
                  </a:cubicBezTo>
                  <a:cubicBezTo>
                    <a:pt x="0" y="148"/>
                    <a:pt x="11" y="159"/>
                    <a:pt x="25" y="159"/>
                  </a:cubicBezTo>
                  <a:cubicBezTo>
                    <a:pt x="38" y="159"/>
                    <a:pt x="49" y="148"/>
                    <a:pt x="49" y="134"/>
                  </a:cubicBezTo>
                  <a:cubicBezTo>
                    <a:pt x="49" y="121"/>
                    <a:pt x="38" y="110"/>
                    <a:pt x="25" y="110"/>
                  </a:cubicBezTo>
                  <a:close/>
                  <a:moveTo>
                    <a:pt x="197" y="220"/>
                  </a:moveTo>
                  <a:cubicBezTo>
                    <a:pt x="186" y="227"/>
                    <a:pt x="182" y="242"/>
                    <a:pt x="188" y="253"/>
                  </a:cubicBezTo>
                  <a:cubicBezTo>
                    <a:pt x="195" y="265"/>
                    <a:pt x="210" y="269"/>
                    <a:pt x="222" y="262"/>
                  </a:cubicBezTo>
                  <a:cubicBezTo>
                    <a:pt x="233" y="255"/>
                    <a:pt x="237" y="241"/>
                    <a:pt x="230" y="229"/>
                  </a:cubicBezTo>
                  <a:cubicBezTo>
                    <a:pt x="224" y="218"/>
                    <a:pt x="209" y="214"/>
                    <a:pt x="197" y="220"/>
                  </a:cubicBezTo>
                  <a:close/>
                  <a:moveTo>
                    <a:pt x="77" y="134"/>
                  </a:moveTo>
                  <a:cubicBezTo>
                    <a:pt x="77" y="111"/>
                    <a:pt x="89" y="89"/>
                    <a:pt x="107" y="77"/>
                  </a:cubicBezTo>
                  <a:cubicBezTo>
                    <a:pt x="89" y="47"/>
                    <a:pt x="89" y="47"/>
                    <a:pt x="89" y="47"/>
                  </a:cubicBezTo>
                  <a:cubicBezTo>
                    <a:pt x="68" y="61"/>
                    <a:pt x="53" y="83"/>
                    <a:pt x="46" y="108"/>
                  </a:cubicBezTo>
                  <a:cubicBezTo>
                    <a:pt x="54" y="114"/>
                    <a:pt x="59" y="124"/>
                    <a:pt x="59" y="134"/>
                  </a:cubicBezTo>
                  <a:cubicBezTo>
                    <a:pt x="59" y="145"/>
                    <a:pt x="54" y="155"/>
                    <a:pt x="46" y="161"/>
                  </a:cubicBezTo>
                  <a:cubicBezTo>
                    <a:pt x="53" y="186"/>
                    <a:pt x="68" y="208"/>
                    <a:pt x="89" y="222"/>
                  </a:cubicBezTo>
                  <a:cubicBezTo>
                    <a:pt x="107" y="192"/>
                    <a:pt x="107" y="192"/>
                    <a:pt x="107" y="192"/>
                  </a:cubicBezTo>
                  <a:cubicBezTo>
                    <a:pt x="89" y="179"/>
                    <a:pt x="77" y="158"/>
                    <a:pt x="77" y="134"/>
                  </a:cubicBezTo>
                  <a:close/>
                  <a:moveTo>
                    <a:pt x="148" y="64"/>
                  </a:moveTo>
                  <a:cubicBezTo>
                    <a:pt x="185" y="64"/>
                    <a:pt x="215" y="92"/>
                    <a:pt x="218" y="128"/>
                  </a:cubicBezTo>
                  <a:cubicBezTo>
                    <a:pt x="253" y="128"/>
                    <a:pt x="253" y="128"/>
                    <a:pt x="253" y="128"/>
                  </a:cubicBezTo>
                  <a:cubicBezTo>
                    <a:pt x="251" y="101"/>
                    <a:pt x="239" y="77"/>
                    <a:pt x="221" y="59"/>
                  </a:cubicBezTo>
                  <a:cubicBezTo>
                    <a:pt x="212" y="63"/>
                    <a:pt x="202" y="62"/>
                    <a:pt x="192" y="57"/>
                  </a:cubicBezTo>
                  <a:cubicBezTo>
                    <a:pt x="183" y="52"/>
                    <a:pt x="177" y="43"/>
                    <a:pt x="176" y="33"/>
                  </a:cubicBezTo>
                  <a:cubicBezTo>
                    <a:pt x="167" y="31"/>
                    <a:pt x="158" y="29"/>
                    <a:pt x="148" y="29"/>
                  </a:cubicBezTo>
                  <a:cubicBezTo>
                    <a:pt x="131" y="29"/>
                    <a:pt x="115" y="33"/>
                    <a:pt x="101" y="40"/>
                  </a:cubicBezTo>
                  <a:cubicBezTo>
                    <a:pt x="118" y="70"/>
                    <a:pt x="118" y="70"/>
                    <a:pt x="118" y="70"/>
                  </a:cubicBezTo>
                  <a:cubicBezTo>
                    <a:pt x="127" y="66"/>
                    <a:pt x="137" y="64"/>
                    <a:pt x="148" y="64"/>
                  </a:cubicBezTo>
                  <a:close/>
                  <a:moveTo>
                    <a:pt x="148" y="205"/>
                  </a:moveTo>
                  <a:cubicBezTo>
                    <a:pt x="137" y="205"/>
                    <a:pt x="127" y="203"/>
                    <a:pt x="118" y="199"/>
                  </a:cubicBezTo>
                  <a:cubicBezTo>
                    <a:pt x="101" y="229"/>
                    <a:pt x="101" y="229"/>
                    <a:pt x="101" y="229"/>
                  </a:cubicBezTo>
                  <a:cubicBezTo>
                    <a:pt x="115" y="236"/>
                    <a:pt x="131" y="240"/>
                    <a:pt x="148" y="240"/>
                  </a:cubicBezTo>
                  <a:cubicBezTo>
                    <a:pt x="158" y="240"/>
                    <a:pt x="167" y="238"/>
                    <a:pt x="176" y="236"/>
                  </a:cubicBezTo>
                  <a:cubicBezTo>
                    <a:pt x="177" y="226"/>
                    <a:pt x="183" y="217"/>
                    <a:pt x="192" y="212"/>
                  </a:cubicBezTo>
                  <a:cubicBezTo>
                    <a:pt x="202" y="206"/>
                    <a:pt x="212" y="206"/>
                    <a:pt x="221" y="209"/>
                  </a:cubicBezTo>
                  <a:cubicBezTo>
                    <a:pt x="239" y="192"/>
                    <a:pt x="251" y="168"/>
                    <a:pt x="253" y="141"/>
                  </a:cubicBezTo>
                  <a:cubicBezTo>
                    <a:pt x="218" y="141"/>
                    <a:pt x="218" y="141"/>
                    <a:pt x="218" y="141"/>
                  </a:cubicBezTo>
                  <a:cubicBezTo>
                    <a:pt x="215" y="177"/>
                    <a:pt x="185" y="205"/>
                    <a:pt x="148" y="205"/>
                  </a:cubicBezTo>
                  <a:close/>
                  <a:moveTo>
                    <a:pt x="197" y="49"/>
                  </a:moveTo>
                  <a:cubicBezTo>
                    <a:pt x="209" y="55"/>
                    <a:pt x="224" y="51"/>
                    <a:pt x="230" y="40"/>
                  </a:cubicBezTo>
                  <a:cubicBezTo>
                    <a:pt x="237" y="28"/>
                    <a:pt x="233" y="13"/>
                    <a:pt x="222" y="7"/>
                  </a:cubicBezTo>
                  <a:cubicBezTo>
                    <a:pt x="210" y="0"/>
                    <a:pt x="195" y="4"/>
                    <a:pt x="188" y="16"/>
                  </a:cubicBezTo>
                  <a:cubicBezTo>
                    <a:pt x="182" y="27"/>
                    <a:pt x="186" y="42"/>
                    <a:pt x="197" y="49"/>
                  </a:cubicBez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20" name="Freeform 41">
              <a:extLst>
                <a:ext uri="{FF2B5EF4-FFF2-40B4-BE49-F238E27FC236}">
                  <a16:creationId xmlns:a16="http://schemas.microsoft.com/office/drawing/2014/main" id="{62B94871-3807-42AF-A121-A2CB39C8F747}"/>
                </a:ext>
              </a:extLst>
            </p:cNvPr>
            <p:cNvSpPr>
              <a:spLocks/>
            </p:cNvSpPr>
            <p:nvPr/>
          </p:nvSpPr>
          <p:spPr bwMode="auto">
            <a:xfrm>
              <a:off x="2643188" y="6216650"/>
              <a:ext cx="222250" cy="282575"/>
            </a:xfrm>
            <a:custGeom>
              <a:avLst/>
              <a:gdLst>
                <a:gd name="T0" fmla="*/ 362 w 362"/>
                <a:gd name="T1" fmla="*/ 436 h 459"/>
                <a:gd name="T2" fmla="*/ 289 w 362"/>
                <a:gd name="T3" fmla="*/ 451 h 459"/>
                <a:gd name="T4" fmla="*/ 184 w 362"/>
                <a:gd name="T5" fmla="*/ 459 h 459"/>
                <a:gd name="T6" fmla="*/ 97 w 362"/>
                <a:gd name="T7" fmla="*/ 444 h 459"/>
                <a:gd name="T8" fmla="*/ 40 w 362"/>
                <a:gd name="T9" fmla="*/ 401 h 459"/>
                <a:gd name="T10" fmla="*/ 9 w 362"/>
                <a:gd name="T11" fmla="*/ 336 h 459"/>
                <a:gd name="T12" fmla="*/ 0 w 362"/>
                <a:gd name="T13" fmla="*/ 252 h 459"/>
                <a:gd name="T14" fmla="*/ 0 w 362"/>
                <a:gd name="T15" fmla="*/ 0 h 459"/>
                <a:gd name="T16" fmla="*/ 80 w 362"/>
                <a:gd name="T17" fmla="*/ 0 h 459"/>
                <a:gd name="T18" fmla="*/ 80 w 362"/>
                <a:gd name="T19" fmla="*/ 235 h 459"/>
                <a:gd name="T20" fmla="*/ 106 w 362"/>
                <a:gd name="T21" fmla="*/ 352 h 459"/>
                <a:gd name="T22" fmla="*/ 193 w 362"/>
                <a:gd name="T23" fmla="*/ 388 h 459"/>
                <a:gd name="T24" fmla="*/ 220 w 362"/>
                <a:gd name="T25" fmla="*/ 387 h 459"/>
                <a:gd name="T26" fmla="*/ 246 w 362"/>
                <a:gd name="T27" fmla="*/ 385 h 459"/>
                <a:gd name="T28" fmla="*/ 268 w 362"/>
                <a:gd name="T29" fmla="*/ 382 h 459"/>
                <a:gd name="T30" fmla="*/ 282 w 362"/>
                <a:gd name="T31" fmla="*/ 379 h 459"/>
                <a:gd name="T32" fmla="*/ 282 w 362"/>
                <a:gd name="T33" fmla="*/ 0 h 459"/>
                <a:gd name="T34" fmla="*/ 362 w 362"/>
                <a:gd name="T35" fmla="*/ 0 h 459"/>
                <a:gd name="T36" fmla="*/ 362 w 362"/>
                <a:gd name="T37" fmla="*/ 43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459">
                  <a:moveTo>
                    <a:pt x="362" y="436"/>
                  </a:moveTo>
                  <a:cubicBezTo>
                    <a:pt x="344" y="441"/>
                    <a:pt x="320" y="446"/>
                    <a:pt x="289" y="451"/>
                  </a:cubicBezTo>
                  <a:cubicBezTo>
                    <a:pt x="259" y="456"/>
                    <a:pt x="224" y="459"/>
                    <a:pt x="184" y="459"/>
                  </a:cubicBezTo>
                  <a:cubicBezTo>
                    <a:pt x="150" y="459"/>
                    <a:pt x="121" y="454"/>
                    <a:pt x="97" y="444"/>
                  </a:cubicBezTo>
                  <a:cubicBezTo>
                    <a:pt x="74" y="433"/>
                    <a:pt x="55" y="419"/>
                    <a:pt x="40" y="401"/>
                  </a:cubicBezTo>
                  <a:cubicBezTo>
                    <a:pt x="26" y="382"/>
                    <a:pt x="16" y="361"/>
                    <a:pt x="9" y="336"/>
                  </a:cubicBezTo>
                  <a:cubicBezTo>
                    <a:pt x="3" y="311"/>
                    <a:pt x="0" y="283"/>
                    <a:pt x="0" y="252"/>
                  </a:cubicBezTo>
                  <a:cubicBezTo>
                    <a:pt x="0" y="0"/>
                    <a:pt x="0" y="0"/>
                    <a:pt x="0" y="0"/>
                  </a:cubicBezTo>
                  <a:cubicBezTo>
                    <a:pt x="80" y="0"/>
                    <a:pt x="80" y="0"/>
                    <a:pt x="80" y="0"/>
                  </a:cubicBezTo>
                  <a:cubicBezTo>
                    <a:pt x="80" y="235"/>
                    <a:pt x="80" y="235"/>
                    <a:pt x="80" y="235"/>
                  </a:cubicBezTo>
                  <a:cubicBezTo>
                    <a:pt x="80" y="290"/>
                    <a:pt x="89" y="329"/>
                    <a:pt x="106" y="352"/>
                  </a:cubicBezTo>
                  <a:cubicBezTo>
                    <a:pt x="123" y="376"/>
                    <a:pt x="152" y="388"/>
                    <a:pt x="193" y="388"/>
                  </a:cubicBezTo>
                  <a:cubicBezTo>
                    <a:pt x="202" y="388"/>
                    <a:pt x="211" y="388"/>
                    <a:pt x="220" y="387"/>
                  </a:cubicBezTo>
                  <a:cubicBezTo>
                    <a:pt x="229" y="386"/>
                    <a:pt x="238" y="386"/>
                    <a:pt x="246" y="385"/>
                  </a:cubicBezTo>
                  <a:cubicBezTo>
                    <a:pt x="254" y="384"/>
                    <a:pt x="261" y="383"/>
                    <a:pt x="268" y="382"/>
                  </a:cubicBezTo>
                  <a:cubicBezTo>
                    <a:pt x="274" y="381"/>
                    <a:pt x="279" y="380"/>
                    <a:pt x="282" y="379"/>
                  </a:cubicBezTo>
                  <a:cubicBezTo>
                    <a:pt x="282" y="0"/>
                    <a:pt x="282" y="0"/>
                    <a:pt x="282" y="0"/>
                  </a:cubicBezTo>
                  <a:cubicBezTo>
                    <a:pt x="362" y="0"/>
                    <a:pt x="362" y="0"/>
                    <a:pt x="362" y="0"/>
                  </a:cubicBezTo>
                  <a:cubicBezTo>
                    <a:pt x="362" y="436"/>
                    <a:pt x="362" y="436"/>
                    <a:pt x="362" y="436"/>
                  </a:cubicBezTo>
                  <a:close/>
                </a:path>
              </a:pathLst>
            </a:custGeom>
            <a:grpFill/>
            <a:ln>
              <a:noFill/>
            </a:ln>
          </p:spPr>
          <p:txBody>
            <a:bodyPr vert="horz" wrap="square" lIns="91427" tIns="45713" rIns="91427" bIns="45713"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21" name="Freeform 42">
              <a:extLst>
                <a:ext uri="{FF2B5EF4-FFF2-40B4-BE49-F238E27FC236}">
                  <a16:creationId xmlns:a16="http://schemas.microsoft.com/office/drawing/2014/main" id="{21BE492A-6D23-47EE-88B9-8BDE1762B9A0}"/>
                </a:ext>
              </a:extLst>
            </p:cNvPr>
            <p:cNvSpPr>
              <a:spLocks noEditPoints="1"/>
            </p:cNvSpPr>
            <p:nvPr/>
          </p:nvSpPr>
          <p:spPr bwMode="auto">
            <a:xfrm>
              <a:off x="2935288" y="6081713"/>
              <a:ext cx="241300" cy="417512"/>
            </a:xfrm>
            <a:custGeom>
              <a:avLst/>
              <a:gdLst>
                <a:gd name="T0" fmla="*/ 80 w 395"/>
                <a:gd name="T1" fmla="*/ 241 h 680"/>
                <a:gd name="T2" fmla="*/ 125 w 395"/>
                <a:gd name="T3" fmla="*/ 221 h 680"/>
                <a:gd name="T4" fmla="*/ 193 w 395"/>
                <a:gd name="T5" fmla="*/ 211 h 680"/>
                <a:gd name="T6" fmla="*/ 279 w 395"/>
                <a:gd name="T7" fmla="*/ 228 h 680"/>
                <a:gd name="T8" fmla="*/ 343 w 395"/>
                <a:gd name="T9" fmla="*/ 276 h 680"/>
                <a:gd name="T10" fmla="*/ 382 w 395"/>
                <a:gd name="T11" fmla="*/ 351 h 680"/>
                <a:gd name="T12" fmla="*/ 395 w 395"/>
                <a:gd name="T13" fmla="*/ 446 h 680"/>
                <a:gd name="T14" fmla="*/ 379 w 395"/>
                <a:gd name="T15" fmla="*/ 544 h 680"/>
                <a:gd name="T16" fmla="*/ 334 w 395"/>
                <a:gd name="T17" fmla="*/ 617 h 680"/>
                <a:gd name="T18" fmla="*/ 263 w 395"/>
                <a:gd name="T19" fmla="*/ 664 h 680"/>
                <a:gd name="T20" fmla="*/ 170 w 395"/>
                <a:gd name="T21" fmla="*/ 680 h 680"/>
                <a:gd name="T22" fmla="*/ 71 w 395"/>
                <a:gd name="T23" fmla="*/ 673 h 680"/>
                <a:gd name="T24" fmla="*/ 0 w 395"/>
                <a:gd name="T25" fmla="*/ 657 h 680"/>
                <a:gd name="T26" fmla="*/ 0 w 395"/>
                <a:gd name="T27" fmla="*/ 14 h 680"/>
                <a:gd name="T28" fmla="*/ 80 w 395"/>
                <a:gd name="T29" fmla="*/ 0 h 680"/>
                <a:gd name="T30" fmla="*/ 80 w 395"/>
                <a:gd name="T31" fmla="*/ 241 h 680"/>
                <a:gd name="T32" fmla="*/ 80 w 395"/>
                <a:gd name="T33" fmla="*/ 600 h 680"/>
                <a:gd name="T34" fmla="*/ 114 w 395"/>
                <a:gd name="T35" fmla="*/ 607 h 680"/>
                <a:gd name="T36" fmla="*/ 169 w 395"/>
                <a:gd name="T37" fmla="*/ 610 h 680"/>
                <a:gd name="T38" fmla="*/ 273 w 395"/>
                <a:gd name="T39" fmla="*/ 567 h 680"/>
                <a:gd name="T40" fmla="*/ 312 w 395"/>
                <a:gd name="T41" fmla="*/ 446 h 680"/>
                <a:gd name="T42" fmla="*/ 305 w 395"/>
                <a:gd name="T43" fmla="*/ 381 h 680"/>
                <a:gd name="T44" fmla="*/ 282 w 395"/>
                <a:gd name="T45" fmla="*/ 329 h 680"/>
                <a:gd name="T46" fmla="*/ 242 w 395"/>
                <a:gd name="T47" fmla="*/ 294 h 680"/>
                <a:gd name="T48" fmla="*/ 183 w 395"/>
                <a:gd name="T49" fmla="*/ 282 h 680"/>
                <a:gd name="T50" fmla="*/ 123 w 395"/>
                <a:gd name="T51" fmla="*/ 293 h 680"/>
                <a:gd name="T52" fmla="*/ 80 w 395"/>
                <a:gd name="T53" fmla="*/ 316 h 680"/>
                <a:gd name="T54" fmla="*/ 80 w 395"/>
                <a:gd name="T55" fmla="*/ 600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5" h="680">
                  <a:moveTo>
                    <a:pt x="80" y="241"/>
                  </a:moveTo>
                  <a:cubicBezTo>
                    <a:pt x="90" y="235"/>
                    <a:pt x="105" y="228"/>
                    <a:pt x="125" y="221"/>
                  </a:cubicBezTo>
                  <a:cubicBezTo>
                    <a:pt x="145" y="214"/>
                    <a:pt x="167" y="211"/>
                    <a:pt x="193" y="211"/>
                  </a:cubicBezTo>
                  <a:cubicBezTo>
                    <a:pt x="226" y="211"/>
                    <a:pt x="254" y="217"/>
                    <a:pt x="279" y="228"/>
                  </a:cubicBezTo>
                  <a:cubicBezTo>
                    <a:pt x="304" y="240"/>
                    <a:pt x="325" y="256"/>
                    <a:pt x="343" y="276"/>
                  </a:cubicBezTo>
                  <a:cubicBezTo>
                    <a:pt x="360" y="297"/>
                    <a:pt x="373" y="322"/>
                    <a:pt x="382" y="351"/>
                  </a:cubicBezTo>
                  <a:cubicBezTo>
                    <a:pt x="391" y="379"/>
                    <a:pt x="395" y="411"/>
                    <a:pt x="395" y="446"/>
                  </a:cubicBezTo>
                  <a:cubicBezTo>
                    <a:pt x="395" y="482"/>
                    <a:pt x="390" y="515"/>
                    <a:pt x="379" y="544"/>
                  </a:cubicBezTo>
                  <a:cubicBezTo>
                    <a:pt x="369" y="573"/>
                    <a:pt x="354" y="597"/>
                    <a:pt x="334" y="617"/>
                  </a:cubicBezTo>
                  <a:cubicBezTo>
                    <a:pt x="315" y="638"/>
                    <a:pt x="291" y="653"/>
                    <a:pt x="263" y="664"/>
                  </a:cubicBezTo>
                  <a:cubicBezTo>
                    <a:pt x="236" y="675"/>
                    <a:pt x="205" y="680"/>
                    <a:pt x="170" y="680"/>
                  </a:cubicBezTo>
                  <a:cubicBezTo>
                    <a:pt x="133" y="680"/>
                    <a:pt x="100" y="678"/>
                    <a:pt x="71" y="673"/>
                  </a:cubicBezTo>
                  <a:cubicBezTo>
                    <a:pt x="42" y="668"/>
                    <a:pt x="18" y="662"/>
                    <a:pt x="0" y="657"/>
                  </a:cubicBezTo>
                  <a:cubicBezTo>
                    <a:pt x="0" y="14"/>
                    <a:pt x="0" y="14"/>
                    <a:pt x="0" y="14"/>
                  </a:cubicBezTo>
                  <a:cubicBezTo>
                    <a:pt x="80" y="0"/>
                    <a:pt x="80" y="0"/>
                    <a:pt x="80" y="0"/>
                  </a:cubicBezTo>
                  <a:lnTo>
                    <a:pt x="80" y="241"/>
                  </a:lnTo>
                  <a:close/>
                  <a:moveTo>
                    <a:pt x="80" y="600"/>
                  </a:moveTo>
                  <a:cubicBezTo>
                    <a:pt x="88" y="602"/>
                    <a:pt x="100" y="605"/>
                    <a:pt x="114" y="607"/>
                  </a:cubicBezTo>
                  <a:cubicBezTo>
                    <a:pt x="129" y="609"/>
                    <a:pt x="147" y="610"/>
                    <a:pt x="169" y="610"/>
                  </a:cubicBezTo>
                  <a:cubicBezTo>
                    <a:pt x="212" y="610"/>
                    <a:pt x="247" y="595"/>
                    <a:pt x="273" y="567"/>
                  </a:cubicBezTo>
                  <a:cubicBezTo>
                    <a:pt x="299" y="538"/>
                    <a:pt x="312" y="498"/>
                    <a:pt x="312" y="446"/>
                  </a:cubicBezTo>
                  <a:cubicBezTo>
                    <a:pt x="312" y="423"/>
                    <a:pt x="309" y="401"/>
                    <a:pt x="305" y="381"/>
                  </a:cubicBezTo>
                  <a:cubicBezTo>
                    <a:pt x="300" y="361"/>
                    <a:pt x="293" y="343"/>
                    <a:pt x="282" y="329"/>
                  </a:cubicBezTo>
                  <a:cubicBezTo>
                    <a:pt x="272" y="314"/>
                    <a:pt x="259" y="302"/>
                    <a:pt x="242" y="294"/>
                  </a:cubicBezTo>
                  <a:cubicBezTo>
                    <a:pt x="226" y="286"/>
                    <a:pt x="206" y="282"/>
                    <a:pt x="183" y="282"/>
                  </a:cubicBezTo>
                  <a:cubicBezTo>
                    <a:pt x="161" y="282"/>
                    <a:pt x="141" y="285"/>
                    <a:pt x="123" y="293"/>
                  </a:cubicBezTo>
                  <a:cubicBezTo>
                    <a:pt x="104" y="300"/>
                    <a:pt x="90" y="308"/>
                    <a:pt x="80" y="316"/>
                  </a:cubicBezTo>
                  <a:cubicBezTo>
                    <a:pt x="80" y="600"/>
                    <a:pt x="80" y="600"/>
                    <a:pt x="80" y="600"/>
                  </a:cubicBezTo>
                  <a:close/>
                </a:path>
              </a:pathLst>
            </a:custGeom>
            <a:grpFill/>
            <a:ln>
              <a:noFill/>
            </a:ln>
          </p:spPr>
          <p:txBody>
            <a:bodyPr vert="horz" wrap="square" lIns="91427" tIns="45713" rIns="91427" bIns="45713"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22" name="Freeform 43">
              <a:extLst>
                <a:ext uri="{FF2B5EF4-FFF2-40B4-BE49-F238E27FC236}">
                  <a16:creationId xmlns:a16="http://schemas.microsoft.com/office/drawing/2014/main" id="{6EA1E4C8-C554-4842-A5D1-DBCDE45F1B14}"/>
                </a:ext>
              </a:extLst>
            </p:cNvPr>
            <p:cNvSpPr>
              <a:spLocks/>
            </p:cNvSpPr>
            <p:nvPr/>
          </p:nvSpPr>
          <p:spPr bwMode="auto">
            <a:xfrm>
              <a:off x="3228976" y="6216650"/>
              <a:ext cx="222250" cy="282575"/>
            </a:xfrm>
            <a:custGeom>
              <a:avLst/>
              <a:gdLst>
                <a:gd name="T0" fmla="*/ 362 w 362"/>
                <a:gd name="T1" fmla="*/ 436 h 459"/>
                <a:gd name="T2" fmla="*/ 290 w 362"/>
                <a:gd name="T3" fmla="*/ 451 h 459"/>
                <a:gd name="T4" fmla="*/ 185 w 362"/>
                <a:gd name="T5" fmla="*/ 459 h 459"/>
                <a:gd name="T6" fmla="*/ 97 w 362"/>
                <a:gd name="T7" fmla="*/ 444 h 459"/>
                <a:gd name="T8" fmla="*/ 40 w 362"/>
                <a:gd name="T9" fmla="*/ 401 h 459"/>
                <a:gd name="T10" fmla="*/ 9 w 362"/>
                <a:gd name="T11" fmla="*/ 336 h 459"/>
                <a:gd name="T12" fmla="*/ 0 w 362"/>
                <a:gd name="T13" fmla="*/ 252 h 459"/>
                <a:gd name="T14" fmla="*/ 0 w 362"/>
                <a:gd name="T15" fmla="*/ 0 h 459"/>
                <a:gd name="T16" fmla="*/ 80 w 362"/>
                <a:gd name="T17" fmla="*/ 0 h 459"/>
                <a:gd name="T18" fmla="*/ 80 w 362"/>
                <a:gd name="T19" fmla="*/ 235 h 459"/>
                <a:gd name="T20" fmla="*/ 106 w 362"/>
                <a:gd name="T21" fmla="*/ 352 h 459"/>
                <a:gd name="T22" fmla="*/ 193 w 362"/>
                <a:gd name="T23" fmla="*/ 388 h 459"/>
                <a:gd name="T24" fmla="*/ 220 w 362"/>
                <a:gd name="T25" fmla="*/ 387 h 459"/>
                <a:gd name="T26" fmla="*/ 246 w 362"/>
                <a:gd name="T27" fmla="*/ 385 h 459"/>
                <a:gd name="T28" fmla="*/ 268 w 362"/>
                <a:gd name="T29" fmla="*/ 382 h 459"/>
                <a:gd name="T30" fmla="*/ 282 w 362"/>
                <a:gd name="T31" fmla="*/ 379 h 459"/>
                <a:gd name="T32" fmla="*/ 282 w 362"/>
                <a:gd name="T33" fmla="*/ 0 h 459"/>
                <a:gd name="T34" fmla="*/ 362 w 362"/>
                <a:gd name="T35" fmla="*/ 0 h 459"/>
                <a:gd name="T36" fmla="*/ 362 w 362"/>
                <a:gd name="T37" fmla="*/ 43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459">
                  <a:moveTo>
                    <a:pt x="362" y="436"/>
                  </a:moveTo>
                  <a:cubicBezTo>
                    <a:pt x="344" y="441"/>
                    <a:pt x="320" y="446"/>
                    <a:pt x="290" y="451"/>
                  </a:cubicBezTo>
                  <a:cubicBezTo>
                    <a:pt x="259" y="456"/>
                    <a:pt x="224" y="459"/>
                    <a:pt x="185" y="459"/>
                  </a:cubicBezTo>
                  <a:cubicBezTo>
                    <a:pt x="150" y="459"/>
                    <a:pt x="121" y="454"/>
                    <a:pt x="97" y="444"/>
                  </a:cubicBezTo>
                  <a:cubicBezTo>
                    <a:pt x="74" y="433"/>
                    <a:pt x="55" y="419"/>
                    <a:pt x="40" y="401"/>
                  </a:cubicBezTo>
                  <a:cubicBezTo>
                    <a:pt x="26" y="382"/>
                    <a:pt x="16" y="361"/>
                    <a:pt x="9" y="336"/>
                  </a:cubicBezTo>
                  <a:cubicBezTo>
                    <a:pt x="3" y="311"/>
                    <a:pt x="0" y="283"/>
                    <a:pt x="0" y="252"/>
                  </a:cubicBezTo>
                  <a:cubicBezTo>
                    <a:pt x="0" y="0"/>
                    <a:pt x="0" y="0"/>
                    <a:pt x="0" y="0"/>
                  </a:cubicBezTo>
                  <a:cubicBezTo>
                    <a:pt x="80" y="0"/>
                    <a:pt x="80" y="0"/>
                    <a:pt x="80" y="0"/>
                  </a:cubicBezTo>
                  <a:cubicBezTo>
                    <a:pt x="80" y="235"/>
                    <a:pt x="80" y="235"/>
                    <a:pt x="80" y="235"/>
                  </a:cubicBezTo>
                  <a:cubicBezTo>
                    <a:pt x="80" y="290"/>
                    <a:pt x="89" y="329"/>
                    <a:pt x="106" y="352"/>
                  </a:cubicBezTo>
                  <a:cubicBezTo>
                    <a:pt x="123" y="376"/>
                    <a:pt x="152" y="388"/>
                    <a:pt x="193" y="388"/>
                  </a:cubicBezTo>
                  <a:cubicBezTo>
                    <a:pt x="202" y="388"/>
                    <a:pt x="211" y="388"/>
                    <a:pt x="220" y="387"/>
                  </a:cubicBezTo>
                  <a:cubicBezTo>
                    <a:pt x="229" y="386"/>
                    <a:pt x="238" y="386"/>
                    <a:pt x="246" y="385"/>
                  </a:cubicBezTo>
                  <a:cubicBezTo>
                    <a:pt x="254" y="384"/>
                    <a:pt x="261" y="383"/>
                    <a:pt x="268" y="382"/>
                  </a:cubicBezTo>
                  <a:cubicBezTo>
                    <a:pt x="275" y="381"/>
                    <a:pt x="279" y="380"/>
                    <a:pt x="282" y="379"/>
                  </a:cubicBezTo>
                  <a:cubicBezTo>
                    <a:pt x="282" y="0"/>
                    <a:pt x="282" y="0"/>
                    <a:pt x="282" y="0"/>
                  </a:cubicBezTo>
                  <a:cubicBezTo>
                    <a:pt x="362" y="0"/>
                    <a:pt x="362" y="0"/>
                    <a:pt x="362" y="0"/>
                  </a:cubicBezTo>
                  <a:cubicBezTo>
                    <a:pt x="362" y="436"/>
                    <a:pt x="362" y="436"/>
                    <a:pt x="362" y="436"/>
                  </a:cubicBezTo>
                  <a:close/>
                </a:path>
              </a:pathLst>
            </a:custGeom>
            <a:grpFill/>
            <a:ln>
              <a:noFill/>
            </a:ln>
          </p:spPr>
          <p:txBody>
            <a:bodyPr vert="horz" wrap="square" lIns="91427" tIns="45713" rIns="91427" bIns="45713"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23" name="Freeform 44">
              <a:extLst>
                <a:ext uri="{FF2B5EF4-FFF2-40B4-BE49-F238E27FC236}">
                  <a16:creationId xmlns:a16="http://schemas.microsoft.com/office/drawing/2014/main" id="{CB548D21-D471-4E22-BACB-88E0EF3289B0}"/>
                </a:ext>
              </a:extLst>
            </p:cNvPr>
            <p:cNvSpPr>
              <a:spLocks/>
            </p:cNvSpPr>
            <p:nvPr/>
          </p:nvSpPr>
          <p:spPr bwMode="auto">
            <a:xfrm>
              <a:off x="3521076" y="6211888"/>
              <a:ext cx="222250" cy="280987"/>
            </a:xfrm>
            <a:custGeom>
              <a:avLst/>
              <a:gdLst>
                <a:gd name="T0" fmla="*/ 0 w 363"/>
                <a:gd name="T1" fmla="*/ 22 h 458"/>
                <a:gd name="T2" fmla="*/ 74 w 363"/>
                <a:gd name="T3" fmla="*/ 7 h 458"/>
                <a:gd name="T4" fmla="*/ 179 w 363"/>
                <a:gd name="T5" fmla="*/ 0 h 458"/>
                <a:gd name="T6" fmla="*/ 268 w 363"/>
                <a:gd name="T7" fmla="*/ 15 h 458"/>
                <a:gd name="T8" fmla="*/ 324 w 363"/>
                <a:gd name="T9" fmla="*/ 57 h 458"/>
                <a:gd name="T10" fmla="*/ 354 w 363"/>
                <a:gd name="T11" fmla="*/ 122 h 458"/>
                <a:gd name="T12" fmla="*/ 363 w 363"/>
                <a:gd name="T13" fmla="*/ 206 h 458"/>
                <a:gd name="T14" fmla="*/ 363 w 363"/>
                <a:gd name="T15" fmla="*/ 458 h 458"/>
                <a:gd name="T16" fmla="*/ 282 w 363"/>
                <a:gd name="T17" fmla="*/ 458 h 458"/>
                <a:gd name="T18" fmla="*/ 282 w 363"/>
                <a:gd name="T19" fmla="*/ 223 h 458"/>
                <a:gd name="T20" fmla="*/ 277 w 363"/>
                <a:gd name="T21" fmla="*/ 152 h 458"/>
                <a:gd name="T22" fmla="*/ 258 w 363"/>
                <a:gd name="T23" fmla="*/ 105 h 458"/>
                <a:gd name="T24" fmla="*/ 224 w 363"/>
                <a:gd name="T25" fmla="*/ 79 h 458"/>
                <a:gd name="T26" fmla="*/ 170 w 363"/>
                <a:gd name="T27" fmla="*/ 70 h 458"/>
                <a:gd name="T28" fmla="*/ 143 w 363"/>
                <a:gd name="T29" fmla="*/ 71 h 458"/>
                <a:gd name="T30" fmla="*/ 117 w 363"/>
                <a:gd name="T31" fmla="*/ 74 h 458"/>
                <a:gd name="T32" fmla="*/ 95 w 363"/>
                <a:gd name="T33" fmla="*/ 77 h 458"/>
                <a:gd name="T34" fmla="*/ 80 w 363"/>
                <a:gd name="T35" fmla="*/ 79 h 458"/>
                <a:gd name="T36" fmla="*/ 80 w 363"/>
                <a:gd name="T37" fmla="*/ 458 h 458"/>
                <a:gd name="T38" fmla="*/ 0 w 363"/>
                <a:gd name="T39" fmla="*/ 458 h 458"/>
                <a:gd name="T40" fmla="*/ 0 w 363"/>
                <a:gd name="T41" fmla="*/ 2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3" h="458">
                  <a:moveTo>
                    <a:pt x="0" y="22"/>
                  </a:moveTo>
                  <a:cubicBezTo>
                    <a:pt x="19" y="18"/>
                    <a:pt x="43" y="13"/>
                    <a:pt x="74" y="7"/>
                  </a:cubicBezTo>
                  <a:cubicBezTo>
                    <a:pt x="104" y="2"/>
                    <a:pt x="139" y="0"/>
                    <a:pt x="179" y="0"/>
                  </a:cubicBezTo>
                  <a:cubicBezTo>
                    <a:pt x="215" y="0"/>
                    <a:pt x="244" y="5"/>
                    <a:pt x="268" y="15"/>
                  </a:cubicBezTo>
                  <a:cubicBezTo>
                    <a:pt x="291" y="25"/>
                    <a:pt x="310" y="39"/>
                    <a:pt x="324" y="57"/>
                  </a:cubicBezTo>
                  <a:cubicBezTo>
                    <a:pt x="338" y="75"/>
                    <a:pt x="348" y="97"/>
                    <a:pt x="354" y="122"/>
                  </a:cubicBezTo>
                  <a:cubicBezTo>
                    <a:pt x="360" y="148"/>
                    <a:pt x="363" y="176"/>
                    <a:pt x="363" y="206"/>
                  </a:cubicBezTo>
                  <a:cubicBezTo>
                    <a:pt x="363" y="458"/>
                    <a:pt x="363" y="458"/>
                    <a:pt x="363" y="458"/>
                  </a:cubicBezTo>
                  <a:cubicBezTo>
                    <a:pt x="282" y="458"/>
                    <a:pt x="282" y="458"/>
                    <a:pt x="282" y="458"/>
                  </a:cubicBezTo>
                  <a:cubicBezTo>
                    <a:pt x="282" y="223"/>
                    <a:pt x="282" y="223"/>
                    <a:pt x="282" y="223"/>
                  </a:cubicBezTo>
                  <a:cubicBezTo>
                    <a:pt x="282" y="196"/>
                    <a:pt x="281" y="172"/>
                    <a:pt x="277" y="152"/>
                  </a:cubicBezTo>
                  <a:cubicBezTo>
                    <a:pt x="273" y="133"/>
                    <a:pt x="267" y="117"/>
                    <a:pt x="258" y="105"/>
                  </a:cubicBezTo>
                  <a:cubicBezTo>
                    <a:pt x="250" y="93"/>
                    <a:pt x="238" y="84"/>
                    <a:pt x="224" y="79"/>
                  </a:cubicBezTo>
                  <a:cubicBezTo>
                    <a:pt x="209" y="73"/>
                    <a:pt x="191" y="70"/>
                    <a:pt x="170" y="70"/>
                  </a:cubicBezTo>
                  <a:cubicBezTo>
                    <a:pt x="162" y="70"/>
                    <a:pt x="153" y="71"/>
                    <a:pt x="143" y="71"/>
                  </a:cubicBezTo>
                  <a:cubicBezTo>
                    <a:pt x="134" y="72"/>
                    <a:pt x="125" y="73"/>
                    <a:pt x="117" y="74"/>
                  </a:cubicBezTo>
                  <a:cubicBezTo>
                    <a:pt x="109" y="74"/>
                    <a:pt x="101" y="75"/>
                    <a:pt x="95" y="77"/>
                  </a:cubicBezTo>
                  <a:cubicBezTo>
                    <a:pt x="88" y="78"/>
                    <a:pt x="83" y="79"/>
                    <a:pt x="80" y="79"/>
                  </a:cubicBezTo>
                  <a:cubicBezTo>
                    <a:pt x="80" y="458"/>
                    <a:pt x="80" y="458"/>
                    <a:pt x="80" y="458"/>
                  </a:cubicBezTo>
                  <a:cubicBezTo>
                    <a:pt x="0" y="458"/>
                    <a:pt x="0" y="458"/>
                    <a:pt x="0" y="458"/>
                  </a:cubicBezTo>
                  <a:cubicBezTo>
                    <a:pt x="0" y="22"/>
                    <a:pt x="0" y="22"/>
                    <a:pt x="0" y="22"/>
                  </a:cubicBezTo>
                  <a:close/>
                </a:path>
              </a:pathLst>
            </a:custGeom>
            <a:grpFill/>
            <a:ln>
              <a:noFill/>
            </a:ln>
          </p:spPr>
          <p:txBody>
            <a:bodyPr vert="horz" wrap="square" lIns="91427" tIns="45713" rIns="91427" bIns="45713"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24" name="Freeform 45">
              <a:extLst>
                <a:ext uri="{FF2B5EF4-FFF2-40B4-BE49-F238E27FC236}">
                  <a16:creationId xmlns:a16="http://schemas.microsoft.com/office/drawing/2014/main" id="{15CC3D8F-EAF3-46A0-9E98-BC0FE9B10047}"/>
                </a:ext>
              </a:extLst>
            </p:cNvPr>
            <p:cNvSpPr>
              <a:spLocks/>
            </p:cNvSpPr>
            <p:nvPr/>
          </p:nvSpPr>
          <p:spPr bwMode="auto">
            <a:xfrm>
              <a:off x="3806826" y="6132513"/>
              <a:ext cx="165100" cy="366712"/>
            </a:xfrm>
            <a:custGeom>
              <a:avLst/>
              <a:gdLst>
                <a:gd name="T0" fmla="*/ 80 w 269"/>
                <a:gd name="T1" fmla="*/ 139 h 598"/>
                <a:gd name="T2" fmla="*/ 250 w 269"/>
                <a:gd name="T3" fmla="*/ 139 h 598"/>
                <a:gd name="T4" fmla="*/ 250 w 269"/>
                <a:gd name="T5" fmla="*/ 207 h 598"/>
                <a:gd name="T6" fmla="*/ 80 w 269"/>
                <a:gd name="T7" fmla="*/ 207 h 598"/>
                <a:gd name="T8" fmla="*/ 80 w 269"/>
                <a:gd name="T9" fmla="*/ 414 h 598"/>
                <a:gd name="T10" fmla="*/ 86 w 269"/>
                <a:gd name="T11" fmla="*/ 469 h 598"/>
                <a:gd name="T12" fmla="*/ 101 w 269"/>
                <a:gd name="T13" fmla="*/ 504 h 598"/>
                <a:gd name="T14" fmla="*/ 127 w 269"/>
                <a:gd name="T15" fmla="*/ 522 h 598"/>
                <a:gd name="T16" fmla="*/ 163 w 269"/>
                <a:gd name="T17" fmla="*/ 527 h 598"/>
                <a:gd name="T18" fmla="*/ 222 w 269"/>
                <a:gd name="T19" fmla="*/ 519 h 598"/>
                <a:gd name="T20" fmla="*/ 251 w 269"/>
                <a:gd name="T21" fmla="*/ 507 h 598"/>
                <a:gd name="T22" fmla="*/ 269 w 269"/>
                <a:gd name="T23" fmla="*/ 573 h 598"/>
                <a:gd name="T24" fmla="*/ 226 w 269"/>
                <a:gd name="T25" fmla="*/ 588 h 598"/>
                <a:gd name="T26" fmla="*/ 156 w 269"/>
                <a:gd name="T27" fmla="*/ 598 h 598"/>
                <a:gd name="T28" fmla="*/ 81 w 269"/>
                <a:gd name="T29" fmla="*/ 586 h 598"/>
                <a:gd name="T30" fmla="*/ 33 w 269"/>
                <a:gd name="T31" fmla="*/ 551 h 598"/>
                <a:gd name="T32" fmla="*/ 7 w 269"/>
                <a:gd name="T33" fmla="*/ 494 h 598"/>
                <a:gd name="T34" fmla="*/ 0 w 269"/>
                <a:gd name="T35" fmla="*/ 415 h 598"/>
                <a:gd name="T36" fmla="*/ 0 w 269"/>
                <a:gd name="T37" fmla="*/ 14 h 598"/>
                <a:gd name="T38" fmla="*/ 80 w 269"/>
                <a:gd name="T39" fmla="*/ 0 h 598"/>
                <a:gd name="T40" fmla="*/ 80 w 269"/>
                <a:gd name="T41" fmla="*/ 139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598">
                  <a:moveTo>
                    <a:pt x="80" y="139"/>
                  </a:moveTo>
                  <a:cubicBezTo>
                    <a:pt x="250" y="139"/>
                    <a:pt x="250" y="139"/>
                    <a:pt x="250" y="139"/>
                  </a:cubicBezTo>
                  <a:cubicBezTo>
                    <a:pt x="250" y="207"/>
                    <a:pt x="250" y="207"/>
                    <a:pt x="250" y="207"/>
                  </a:cubicBezTo>
                  <a:cubicBezTo>
                    <a:pt x="80" y="207"/>
                    <a:pt x="80" y="207"/>
                    <a:pt x="80" y="207"/>
                  </a:cubicBezTo>
                  <a:cubicBezTo>
                    <a:pt x="80" y="414"/>
                    <a:pt x="80" y="414"/>
                    <a:pt x="80" y="414"/>
                  </a:cubicBezTo>
                  <a:cubicBezTo>
                    <a:pt x="80" y="436"/>
                    <a:pt x="82" y="455"/>
                    <a:pt x="86" y="469"/>
                  </a:cubicBezTo>
                  <a:cubicBezTo>
                    <a:pt x="89" y="484"/>
                    <a:pt x="94" y="496"/>
                    <a:pt x="101" y="504"/>
                  </a:cubicBezTo>
                  <a:cubicBezTo>
                    <a:pt x="108" y="512"/>
                    <a:pt x="117" y="518"/>
                    <a:pt x="127" y="522"/>
                  </a:cubicBezTo>
                  <a:cubicBezTo>
                    <a:pt x="137" y="525"/>
                    <a:pt x="149" y="527"/>
                    <a:pt x="163" y="527"/>
                  </a:cubicBezTo>
                  <a:cubicBezTo>
                    <a:pt x="188" y="527"/>
                    <a:pt x="208" y="524"/>
                    <a:pt x="222" y="519"/>
                  </a:cubicBezTo>
                  <a:cubicBezTo>
                    <a:pt x="236" y="513"/>
                    <a:pt x="246" y="509"/>
                    <a:pt x="251" y="507"/>
                  </a:cubicBezTo>
                  <a:cubicBezTo>
                    <a:pt x="269" y="573"/>
                    <a:pt x="269" y="573"/>
                    <a:pt x="269" y="573"/>
                  </a:cubicBezTo>
                  <a:cubicBezTo>
                    <a:pt x="260" y="577"/>
                    <a:pt x="246" y="582"/>
                    <a:pt x="226" y="588"/>
                  </a:cubicBezTo>
                  <a:cubicBezTo>
                    <a:pt x="205" y="594"/>
                    <a:pt x="182" y="598"/>
                    <a:pt x="156" y="598"/>
                  </a:cubicBezTo>
                  <a:cubicBezTo>
                    <a:pt x="126" y="598"/>
                    <a:pt x="101" y="594"/>
                    <a:pt x="81" y="586"/>
                  </a:cubicBezTo>
                  <a:cubicBezTo>
                    <a:pt x="61" y="578"/>
                    <a:pt x="45" y="567"/>
                    <a:pt x="33" y="551"/>
                  </a:cubicBezTo>
                  <a:cubicBezTo>
                    <a:pt x="21" y="535"/>
                    <a:pt x="12" y="516"/>
                    <a:pt x="7" y="494"/>
                  </a:cubicBezTo>
                  <a:cubicBezTo>
                    <a:pt x="2" y="471"/>
                    <a:pt x="0" y="445"/>
                    <a:pt x="0" y="415"/>
                  </a:cubicBezTo>
                  <a:cubicBezTo>
                    <a:pt x="0" y="14"/>
                    <a:pt x="0" y="14"/>
                    <a:pt x="0" y="14"/>
                  </a:cubicBezTo>
                  <a:cubicBezTo>
                    <a:pt x="80" y="0"/>
                    <a:pt x="80" y="0"/>
                    <a:pt x="80" y="0"/>
                  </a:cubicBezTo>
                  <a:cubicBezTo>
                    <a:pt x="80" y="139"/>
                    <a:pt x="80" y="139"/>
                    <a:pt x="80" y="139"/>
                  </a:cubicBezTo>
                  <a:close/>
                </a:path>
              </a:pathLst>
            </a:custGeom>
            <a:grpFill/>
            <a:ln>
              <a:noFill/>
            </a:ln>
          </p:spPr>
          <p:txBody>
            <a:bodyPr vert="horz" wrap="square" lIns="91427" tIns="45713" rIns="91427" bIns="45713"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25" name="Freeform 46">
              <a:extLst>
                <a:ext uri="{FF2B5EF4-FFF2-40B4-BE49-F238E27FC236}">
                  <a16:creationId xmlns:a16="http://schemas.microsoft.com/office/drawing/2014/main" id="{53638C3D-7E33-40FC-91C1-1ACEB6090884}"/>
                </a:ext>
              </a:extLst>
            </p:cNvPr>
            <p:cNvSpPr>
              <a:spLocks/>
            </p:cNvSpPr>
            <p:nvPr/>
          </p:nvSpPr>
          <p:spPr bwMode="auto">
            <a:xfrm>
              <a:off x="4005263" y="6216650"/>
              <a:ext cx="222250" cy="282575"/>
            </a:xfrm>
            <a:custGeom>
              <a:avLst/>
              <a:gdLst>
                <a:gd name="T0" fmla="*/ 362 w 362"/>
                <a:gd name="T1" fmla="*/ 436 h 459"/>
                <a:gd name="T2" fmla="*/ 289 w 362"/>
                <a:gd name="T3" fmla="*/ 451 h 459"/>
                <a:gd name="T4" fmla="*/ 184 w 362"/>
                <a:gd name="T5" fmla="*/ 459 h 459"/>
                <a:gd name="T6" fmla="*/ 97 w 362"/>
                <a:gd name="T7" fmla="*/ 444 h 459"/>
                <a:gd name="T8" fmla="*/ 40 w 362"/>
                <a:gd name="T9" fmla="*/ 401 h 459"/>
                <a:gd name="T10" fmla="*/ 9 w 362"/>
                <a:gd name="T11" fmla="*/ 336 h 459"/>
                <a:gd name="T12" fmla="*/ 0 w 362"/>
                <a:gd name="T13" fmla="*/ 252 h 459"/>
                <a:gd name="T14" fmla="*/ 0 w 362"/>
                <a:gd name="T15" fmla="*/ 0 h 459"/>
                <a:gd name="T16" fmla="*/ 80 w 362"/>
                <a:gd name="T17" fmla="*/ 0 h 459"/>
                <a:gd name="T18" fmla="*/ 80 w 362"/>
                <a:gd name="T19" fmla="*/ 235 h 459"/>
                <a:gd name="T20" fmla="*/ 106 w 362"/>
                <a:gd name="T21" fmla="*/ 352 h 459"/>
                <a:gd name="T22" fmla="*/ 193 w 362"/>
                <a:gd name="T23" fmla="*/ 388 h 459"/>
                <a:gd name="T24" fmla="*/ 220 w 362"/>
                <a:gd name="T25" fmla="*/ 387 h 459"/>
                <a:gd name="T26" fmla="*/ 246 w 362"/>
                <a:gd name="T27" fmla="*/ 385 h 459"/>
                <a:gd name="T28" fmla="*/ 268 w 362"/>
                <a:gd name="T29" fmla="*/ 382 h 459"/>
                <a:gd name="T30" fmla="*/ 282 w 362"/>
                <a:gd name="T31" fmla="*/ 379 h 459"/>
                <a:gd name="T32" fmla="*/ 282 w 362"/>
                <a:gd name="T33" fmla="*/ 0 h 459"/>
                <a:gd name="T34" fmla="*/ 362 w 362"/>
                <a:gd name="T35" fmla="*/ 0 h 459"/>
                <a:gd name="T36" fmla="*/ 362 w 362"/>
                <a:gd name="T37" fmla="*/ 43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459">
                  <a:moveTo>
                    <a:pt x="362" y="436"/>
                  </a:moveTo>
                  <a:cubicBezTo>
                    <a:pt x="344" y="441"/>
                    <a:pt x="320" y="446"/>
                    <a:pt x="289" y="451"/>
                  </a:cubicBezTo>
                  <a:cubicBezTo>
                    <a:pt x="259" y="456"/>
                    <a:pt x="224" y="459"/>
                    <a:pt x="184" y="459"/>
                  </a:cubicBezTo>
                  <a:cubicBezTo>
                    <a:pt x="150" y="459"/>
                    <a:pt x="121" y="454"/>
                    <a:pt x="97" y="444"/>
                  </a:cubicBezTo>
                  <a:cubicBezTo>
                    <a:pt x="74" y="433"/>
                    <a:pt x="55" y="419"/>
                    <a:pt x="40" y="401"/>
                  </a:cubicBezTo>
                  <a:cubicBezTo>
                    <a:pt x="26" y="382"/>
                    <a:pt x="15" y="361"/>
                    <a:pt x="9" y="336"/>
                  </a:cubicBezTo>
                  <a:cubicBezTo>
                    <a:pt x="3" y="311"/>
                    <a:pt x="0" y="283"/>
                    <a:pt x="0" y="252"/>
                  </a:cubicBezTo>
                  <a:cubicBezTo>
                    <a:pt x="0" y="0"/>
                    <a:pt x="0" y="0"/>
                    <a:pt x="0" y="0"/>
                  </a:cubicBezTo>
                  <a:cubicBezTo>
                    <a:pt x="80" y="0"/>
                    <a:pt x="80" y="0"/>
                    <a:pt x="80" y="0"/>
                  </a:cubicBezTo>
                  <a:cubicBezTo>
                    <a:pt x="80" y="235"/>
                    <a:pt x="80" y="235"/>
                    <a:pt x="80" y="235"/>
                  </a:cubicBezTo>
                  <a:cubicBezTo>
                    <a:pt x="80" y="290"/>
                    <a:pt x="89" y="329"/>
                    <a:pt x="106" y="352"/>
                  </a:cubicBezTo>
                  <a:cubicBezTo>
                    <a:pt x="123" y="376"/>
                    <a:pt x="152" y="388"/>
                    <a:pt x="193" y="388"/>
                  </a:cubicBezTo>
                  <a:cubicBezTo>
                    <a:pt x="202" y="388"/>
                    <a:pt x="211" y="388"/>
                    <a:pt x="220" y="387"/>
                  </a:cubicBezTo>
                  <a:cubicBezTo>
                    <a:pt x="229" y="386"/>
                    <a:pt x="238" y="386"/>
                    <a:pt x="246" y="385"/>
                  </a:cubicBezTo>
                  <a:cubicBezTo>
                    <a:pt x="254" y="384"/>
                    <a:pt x="261" y="383"/>
                    <a:pt x="268" y="382"/>
                  </a:cubicBezTo>
                  <a:cubicBezTo>
                    <a:pt x="274" y="381"/>
                    <a:pt x="279" y="380"/>
                    <a:pt x="282" y="379"/>
                  </a:cubicBezTo>
                  <a:cubicBezTo>
                    <a:pt x="282" y="0"/>
                    <a:pt x="282" y="0"/>
                    <a:pt x="282" y="0"/>
                  </a:cubicBezTo>
                  <a:cubicBezTo>
                    <a:pt x="362" y="0"/>
                    <a:pt x="362" y="0"/>
                    <a:pt x="362" y="0"/>
                  </a:cubicBezTo>
                  <a:cubicBezTo>
                    <a:pt x="362" y="436"/>
                    <a:pt x="362" y="436"/>
                    <a:pt x="362" y="436"/>
                  </a:cubicBezTo>
                  <a:close/>
                </a:path>
              </a:pathLst>
            </a:custGeom>
            <a:grpFill/>
            <a:ln>
              <a:noFill/>
            </a:ln>
          </p:spPr>
          <p:txBody>
            <a:bodyPr vert="horz" wrap="square" lIns="91427" tIns="45713" rIns="91427" bIns="45713"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nvGrpSpPr>
          <p:cNvPr id="26" name="Group 25">
            <a:extLst>
              <a:ext uri="{FF2B5EF4-FFF2-40B4-BE49-F238E27FC236}">
                <a16:creationId xmlns:a16="http://schemas.microsoft.com/office/drawing/2014/main" id="{6CAD0412-97CE-4CF8-B04B-B2CFA799E25B}"/>
              </a:ext>
            </a:extLst>
          </p:cNvPr>
          <p:cNvGrpSpPr/>
          <p:nvPr/>
        </p:nvGrpSpPr>
        <p:grpSpPr>
          <a:xfrm>
            <a:off x="9149287" y="3061005"/>
            <a:ext cx="1888584" cy="549776"/>
            <a:chOff x="2880656" y="5494318"/>
            <a:chExt cx="1888852" cy="549854"/>
          </a:xfrm>
          <a:solidFill>
            <a:srgbClr val="0078D7"/>
          </a:solidFill>
        </p:grpSpPr>
        <p:grpSp>
          <p:nvGrpSpPr>
            <p:cNvPr id="27" name="Group 26">
              <a:extLst>
                <a:ext uri="{FF2B5EF4-FFF2-40B4-BE49-F238E27FC236}">
                  <a16:creationId xmlns:a16="http://schemas.microsoft.com/office/drawing/2014/main" id="{BE0EF598-04BE-4125-86FC-3143096B6828}"/>
                </a:ext>
              </a:extLst>
            </p:cNvPr>
            <p:cNvGrpSpPr/>
            <p:nvPr/>
          </p:nvGrpSpPr>
          <p:grpSpPr>
            <a:xfrm>
              <a:off x="2880656" y="5494318"/>
              <a:ext cx="621131" cy="549854"/>
              <a:chOff x="2664209" y="5494318"/>
              <a:chExt cx="621131" cy="549854"/>
            </a:xfrm>
            <a:grpFill/>
          </p:grpSpPr>
          <p:sp>
            <p:nvSpPr>
              <p:cNvPr id="37" name="Freeform 50">
                <a:extLst>
                  <a:ext uri="{FF2B5EF4-FFF2-40B4-BE49-F238E27FC236}">
                    <a16:creationId xmlns:a16="http://schemas.microsoft.com/office/drawing/2014/main" id="{1F045E77-78AA-4175-A337-5E6F734DE19D}"/>
                  </a:ext>
                </a:extLst>
              </p:cNvPr>
              <p:cNvSpPr>
                <a:spLocks/>
              </p:cNvSpPr>
              <p:nvPr/>
            </p:nvSpPr>
            <p:spPr bwMode="auto">
              <a:xfrm>
                <a:off x="2982413" y="5939802"/>
                <a:ext cx="56004" cy="30547"/>
              </a:xfrm>
              <a:custGeom>
                <a:avLst/>
                <a:gdLst>
                  <a:gd name="T0" fmla="*/ 10 w 11"/>
                  <a:gd name="T1" fmla="*/ 0 h 6"/>
                  <a:gd name="T2" fmla="*/ 11 w 11"/>
                  <a:gd name="T3" fmla="*/ 3 h 6"/>
                  <a:gd name="T4" fmla="*/ 9 w 11"/>
                  <a:gd name="T5" fmla="*/ 5 h 6"/>
                  <a:gd name="T6" fmla="*/ 4 w 11"/>
                  <a:gd name="T7" fmla="*/ 5 h 6"/>
                  <a:gd name="T8" fmla="*/ 2 w 11"/>
                  <a:gd name="T9" fmla="*/ 4 h 6"/>
                  <a:gd name="T10" fmla="*/ 0 w 11"/>
                  <a:gd name="T11" fmla="*/ 2 h 6"/>
                  <a:gd name="T12" fmla="*/ 5 w 11"/>
                  <a:gd name="T13" fmla="*/ 1 h 6"/>
                  <a:gd name="T14" fmla="*/ 8 w 11"/>
                  <a:gd name="T15" fmla="*/ 2 h 6"/>
                  <a:gd name="T16" fmla="*/ 10 w 11"/>
                  <a:gd name="T17" fmla="*/ 0 h 6"/>
                  <a:gd name="T18" fmla="*/ 10 w 11"/>
                  <a:gd name="T19" fmla="*/ 0 h 6"/>
                  <a:gd name="T20" fmla="*/ 10 w 11"/>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6">
                    <a:moveTo>
                      <a:pt x="10" y="0"/>
                    </a:moveTo>
                    <a:cubicBezTo>
                      <a:pt x="11" y="1"/>
                      <a:pt x="11" y="2"/>
                      <a:pt x="11" y="3"/>
                    </a:cubicBezTo>
                    <a:cubicBezTo>
                      <a:pt x="10" y="4"/>
                      <a:pt x="10" y="4"/>
                      <a:pt x="9" y="5"/>
                    </a:cubicBezTo>
                    <a:cubicBezTo>
                      <a:pt x="8" y="5"/>
                      <a:pt x="7" y="6"/>
                      <a:pt x="4" y="5"/>
                    </a:cubicBezTo>
                    <a:cubicBezTo>
                      <a:pt x="3" y="4"/>
                      <a:pt x="3" y="4"/>
                      <a:pt x="2" y="4"/>
                    </a:cubicBezTo>
                    <a:cubicBezTo>
                      <a:pt x="0" y="4"/>
                      <a:pt x="0" y="3"/>
                      <a:pt x="0" y="2"/>
                    </a:cubicBezTo>
                    <a:cubicBezTo>
                      <a:pt x="1" y="1"/>
                      <a:pt x="2" y="0"/>
                      <a:pt x="5" y="1"/>
                    </a:cubicBezTo>
                    <a:cubicBezTo>
                      <a:pt x="6" y="2"/>
                      <a:pt x="7" y="3"/>
                      <a:pt x="8" y="2"/>
                    </a:cubicBezTo>
                    <a:cubicBezTo>
                      <a:pt x="9" y="2"/>
                      <a:pt x="9" y="1"/>
                      <a:pt x="10" y="0"/>
                    </a:cubicBezTo>
                    <a:cubicBezTo>
                      <a:pt x="10" y="0"/>
                      <a:pt x="10" y="0"/>
                      <a:pt x="10" y="0"/>
                    </a:cubicBezTo>
                    <a:cubicBezTo>
                      <a:pt x="10" y="0"/>
                      <a:pt x="10" y="0"/>
                      <a:pt x="10" y="0"/>
                    </a:cubicBezTo>
                  </a:path>
                </a:pathLst>
              </a:custGeom>
              <a:grpFill/>
              <a:ln>
                <a:noFill/>
              </a:ln>
            </p:spPr>
            <p:txBody>
              <a:bodyPr vert="horz" wrap="square" lIns="91427" tIns="45713" rIns="91427" bIns="45713"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38" name="Freeform 51">
                <a:extLst>
                  <a:ext uri="{FF2B5EF4-FFF2-40B4-BE49-F238E27FC236}">
                    <a16:creationId xmlns:a16="http://schemas.microsoft.com/office/drawing/2014/main" id="{7A2F0A13-3B10-40FA-B5B6-56E3B17332AC}"/>
                  </a:ext>
                </a:extLst>
              </p:cNvPr>
              <p:cNvSpPr>
                <a:spLocks/>
              </p:cNvSpPr>
              <p:nvPr/>
            </p:nvSpPr>
            <p:spPr bwMode="auto">
              <a:xfrm>
                <a:off x="2982413" y="5573233"/>
                <a:ext cx="76369" cy="30547"/>
              </a:xfrm>
              <a:custGeom>
                <a:avLst/>
                <a:gdLst>
                  <a:gd name="T0" fmla="*/ 8 w 15"/>
                  <a:gd name="T1" fmla="*/ 0 h 6"/>
                  <a:gd name="T2" fmla="*/ 7 w 15"/>
                  <a:gd name="T3" fmla="*/ 0 h 6"/>
                  <a:gd name="T4" fmla="*/ 5 w 15"/>
                  <a:gd name="T5" fmla="*/ 0 h 6"/>
                  <a:gd name="T6" fmla="*/ 0 w 15"/>
                  <a:gd name="T7" fmla="*/ 1 h 6"/>
                  <a:gd name="T8" fmla="*/ 0 w 15"/>
                  <a:gd name="T9" fmla="*/ 1 h 6"/>
                  <a:gd name="T10" fmla="*/ 0 w 15"/>
                  <a:gd name="T11" fmla="*/ 1 h 6"/>
                  <a:gd name="T12" fmla="*/ 0 w 15"/>
                  <a:gd name="T13" fmla="*/ 1 h 6"/>
                  <a:gd name="T14" fmla="*/ 1 w 15"/>
                  <a:gd name="T15" fmla="*/ 1 h 6"/>
                  <a:gd name="T16" fmla="*/ 8 w 15"/>
                  <a:gd name="T17" fmla="*/ 3 h 6"/>
                  <a:gd name="T18" fmla="*/ 4 w 15"/>
                  <a:gd name="T19" fmla="*/ 5 h 6"/>
                  <a:gd name="T20" fmla="*/ 4 w 15"/>
                  <a:gd name="T21" fmla="*/ 5 h 6"/>
                  <a:gd name="T22" fmla="*/ 4 w 15"/>
                  <a:gd name="T23" fmla="*/ 5 h 6"/>
                  <a:gd name="T24" fmla="*/ 8 w 15"/>
                  <a:gd name="T25" fmla="*/ 6 h 6"/>
                  <a:gd name="T26" fmla="*/ 14 w 15"/>
                  <a:gd name="T27" fmla="*/ 3 h 6"/>
                  <a:gd name="T28" fmla="*/ 8 w 15"/>
                  <a:gd name="T2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6">
                    <a:moveTo>
                      <a:pt x="8" y="0"/>
                    </a:moveTo>
                    <a:cubicBezTo>
                      <a:pt x="7" y="0"/>
                      <a:pt x="7" y="0"/>
                      <a:pt x="7" y="0"/>
                    </a:cubicBezTo>
                    <a:cubicBezTo>
                      <a:pt x="7" y="0"/>
                      <a:pt x="6" y="0"/>
                      <a:pt x="5" y="0"/>
                    </a:cubicBezTo>
                    <a:cubicBezTo>
                      <a:pt x="3" y="0"/>
                      <a:pt x="1" y="0"/>
                      <a:pt x="0" y="1"/>
                    </a:cubicBezTo>
                    <a:cubicBezTo>
                      <a:pt x="0" y="1"/>
                      <a:pt x="0" y="1"/>
                      <a:pt x="0" y="1"/>
                    </a:cubicBezTo>
                    <a:cubicBezTo>
                      <a:pt x="0" y="1"/>
                      <a:pt x="0" y="1"/>
                      <a:pt x="0" y="1"/>
                    </a:cubicBezTo>
                    <a:cubicBezTo>
                      <a:pt x="0" y="1"/>
                      <a:pt x="0" y="1"/>
                      <a:pt x="0" y="1"/>
                    </a:cubicBezTo>
                    <a:cubicBezTo>
                      <a:pt x="0" y="1"/>
                      <a:pt x="1" y="1"/>
                      <a:pt x="1" y="1"/>
                    </a:cubicBezTo>
                    <a:cubicBezTo>
                      <a:pt x="5" y="1"/>
                      <a:pt x="8" y="2"/>
                      <a:pt x="8" y="3"/>
                    </a:cubicBezTo>
                    <a:cubicBezTo>
                      <a:pt x="8" y="4"/>
                      <a:pt x="7" y="4"/>
                      <a:pt x="4" y="5"/>
                    </a:cubicBezTo>
                    <a:cubicBezTo>
                      <a:pt x="4" y="5"/>
                      <a:pt x="4" y="5"/>
                      <a:pt x="4" y="5"/>
                    </a:cubicBezTo>
                    <a:cubicBezTo>
                      <a:pt x="4" y="5"/>
                      <a:pt x="4" y="5"/>
                      <a:pt x="4" y="5"/>
                    </a:cubicBezTo>
                    <a:cubicBezTo>
                      <a:pt x="5" y="6"/>
                      <a:pt x="6" y="6"/>
                      <a:pt x="8" y="6"/>
                    </a:cubicBezTo>
                    <a:cubicBezTo>
                      <a:pt x="11" y="6"/>
                      <a:pt x="14" y="5"/>
                      <a:pt x="14" y="3"/>
                    </a:cubicBezTo>
                    <a:cubicBezTo>
                      <a:pt x="15" y="1"/>
                      <a:pt x="12" y="0"/>
                      <a:pt x="8" y="0"/>
                    </a:cubicBezTo>
                    <a:close/>
                  </a:path>
                </a:pathLst>
              </a:custGeom>
              <a:grpFill/>
              <a:ln>
                <a:noFill/>
              </a:ln>
            </p:spPr>
            <p:txBody>
              <a:bodyPr vert="horz" wrap="square" lIns="91427" tIns="45713" rIns="91427" bIns="45713"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39" name="Freeform 52">
                <a:extLst>
                  <a:ext uri="{FF2B5EF4-FFF2-40B4-BE49-F238E27FC236}">
                    <a16:creationId xmlns:a16="http://schemas.microsoft.com/office/drawing/2014/main" id="{34F2C7F0-5C3B-4D40-B7FD-AF467F9D943A}"/>
                  </a:ext>
                </a:extLst>
              </p:cNvPr>
              <p:cNvSpPr>
                <a:spLocks/>
              </p:cNvSpPr>
              <p:nvPr/>
            </p:nvSpPr>
            <p:spPr bwMode="auto">
              <a:xfrm>
                <a:off x="2865314" y="5603780"/>
                <a:ext cx="96734" cy="58550"/>
              </a:xfrm>
              <a:custGeom>
                <a:avLst/>
                <a:gdLst>
                  <a:gd name="T0" fmla="*/ 14 w 19"/>
                  <a:gd name="T1" fmla="*/ 3 h 11"/>
                  <a:gd name="T2" fmla="*/ 8 w 19"/>
                  <a:gd name="T3" fmla="*/ 3 h 11"/>
                  <a:gd name="T4" fmla="*/ 4 w 19"/>
                  <a:gd name="T5" fmla="*/ 1 h 11"/>
                  <a:gd name="T6" fmla="*/ 1 w 19"/>
                  <a:gd name="T7" fmla="*/ 2 h 11"/>
                  <a:gd name="T8" fmla="*/ 3 w 19"/>
                  <a:gd name="T9" fmla="*/ 7 h 11"/>
                  <a:gd name="T10" fmla="*/ 7 w 19"/>
                  <a:gd name="T11" fmla="*/ 9 h 11"/>
                  <a:gd name="T12" fmla="*/ 16 w 19"/>
                  <a:gd name="T13" fmla="*/ 7 h 11"/>
                  <a:gd name="T14" fmla="*/ 19 w 19"/>
                  <a:gd name="T15" fmla="*/ 5 h 11"/>
                  <a:gd name="T16" fmla="*/ 14 w 19"/>
                  <a:gd name="T1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1">
                    <a:moveTo>
                      <a:pt x="14" y="3"/>
                    </a:moveTo>
                    <a:cubicBezTo>
                      <a:pt x="11" y="3"/>
                      <a:pt x="9" y="3"/>
                      <a:pt x="8" y="3"/>
                    </a:cubicBezTo>
                    <a:cubicBezTo>
                      <a:pt x="6" y="3"/>
                      <a:pt x="4" y="2"/>
                      <a:pt x="4" y="1"/>
                    </a:cubicBezTo>
                    <a:cubicBezTo>
                      <a:pt x="3" y="1"/>
                      <a:pt x="2" y="0"/>
                      <a:pt x="1" y="2"/>
                    </a:cubicBezTo>
                    <a:cubicBezTo>
                      <a:pt x="0" y="4"/>
                      <a:pt x="1" y="7"/>
                      <a:pt x="3" y="7"/>
                    </a:cubicBezTo>
                    <a:cubicBezTo>
                      <a:pt x="3" y="7"/>
                      <a:pt x="5" y="11"/>
                      <a:pt x="7" y="9"/>
                    </a:cubicBezTo>
                    <a:cubicBezTo>
                      <a:pt x="8" y="8"/>
                      <a:pt x="9" y="7"/>
                      <a:pt x="16" y="7"/>
                    </a:cubicBezTo>
                    <a:cubicBezTo>
                      <a:pt x="19" y="6"/>
                      <a:pt x="19" y="6"/>
                      <a:pt x="19" y="5"/>
                    </a:cubicBezTo>
                    <a:cubicBezTo>
                      <a:pt x="19" y="4"/>
                      <a:pt x="17" y="3"/>
                      <a:pt x="14" y="3"/>
                    </a:cubicBezTo>
                    <a:close/>
                  </a:path>
                </a:pathLst>
              </a:custGeom>
              <a:grpFill/>
              <a:ln>
                <a:noFill/>
              </a:ln>
            </p:spPr>
            <p:txBody>
              <a:bodyPr vert="horz" wrap="square" lIns="91427" tIns="45713" rIns="91427" bIns="45713"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40" name="Freeform 53">
                <a:extLst>
                  <a:ext uri="{FF2B5EF4-FFF2-40B4-BE49-F238E27FC236}">
                    <a16:creationId xmlns:a16="http://schemas.microsoft.com/office/drawing/2014/main" id="{06FF079C-1B28-400D-9E41-EFA20059D2DB}"/>
                  </a:ext>
                </a:extLst>
              </p:cNvPr>
              <p:cNvSpPr>
                <a:spLocks noEditPoints="1"/>
              </p:cNvSpPr>
              <p:nvPr/>
            </p:nvSpPr>
            <p:spPr bwMode="auto">
              <a:xfrm>
                <a:off x="2664209" y="5494318"/>
                <a:ext cx="605858" cy="549854"/>
              </a:xfrm>
              <a:custGeom>
                <a:avLst/>
                <a:gdLst>
                  <a:gd name="T0" fmla="*/ 59 w 118"/>
                  <a:gd name="T1" fmla="*/ 0 h 105"/>
                  <a:gd name="T2" fmla="*/ 0 w 118"/>
                  <a:gd name="T3" fmla="*/ 59 h 105"/>
                  <a:gd name="T4" fmla="*/ 3 w 118"/>
                  <a:gd name="T5" fmla="*/ 78 h 105"/>
                  <a:gd name="T6" fmla="*/ 8 w 118"/>
                  <a:gd name="T7" fmla="*/ 78 h 105"/>
                  <a:gd name="T8" fmla="*/ 17 w 118"/>
                  <a:gd name="T9" fmla="*/ 75 h 105"/>
                  <a:gd name="T10" fmla="*/ 20 w 118"/>
                  <a:gd name="T11" fmla="*/ 75 h 105"/>
                  <a:gd name="T12" fmla="*/ 24 w 118"/>
                  <a:gd name="T13" fmla="*/ 77 h 105"/>
                  <a:gd name="T14" fmla="*/ 27 w 118"/>
                  <a:gd name="T15" fmla="*/ 80 h 105"/>
                  <a:gd name="T16" fmla="*/ 30 w 118"/>
                  <a:gd name="T17" fmla="*/ 81 h 105"/>
                  <a:gd name="T18" fmla="*/ 33 w 118"/>
                  <a:gd name="T19" fmla="*/ 80 h 105"/>
                  <a:gd name="T20" fmla="*/ 31 w 118"/>
                  <a:gd name="T21" fmla="*/ 78 h 105"/>
                  <a:gd name="T22" fmla="*/ 29 w 118"/>
                  <a:gd name="T23" fmla="*/ 74 h 105"/>
                  <a:gd name="T24" fmla="*/ 26 w 118"/>
                  <a:gd name="T25" fmla="*/ 69 h 105"/>
                  <a:gd name="T26" fmla="*/ 32 w 118"/>
                  <a:gd name="T27" fmla="*/ 64 h 105"/>
                  <a:gd name="T28" fmla="*/ 38 w 118"/>
                  <a:gd name="T29" fmla="*/ 70 h 105"/>
                  <a:gd name="T30" fmla="*/ 41 w 118"/>
                  <a:gd name="T31" fmla="*/ 71 h 105"/>
                  <a:gd name="T32" fmla="*/ 44 w 118"/>
                  <a:gd name="T33" fmla="*/ 71 h 105"/>
                  <a:gd name="T34" fmla="*/ 55 w 118"/>
                  <a:gd name="T35" fmla="*/ 79 h 105"/>
                  <a:gd name="T36" fmla="*/ 67 w 118"/>
                  <a:gd name="T37" fmla="*/ 78 h 105"/>
                  <a:gd name="T38" fmla="*/ 71 w 118"/>
                  <a:gd name="T39" fmla="*/ 79 h 105"/>
                  <a:gd name="T40" fmla="*/ 76 w 118"/>
                  <a:gd name="T41" fmla="*/ 78 h 105"/>
                  <a:gd name="T42" fmla="*/ 81 w 118"/>
                  <a:gd name="T43" fmla="*/ 79 h 105"/>
                  <a:gd name="T44" fmla="*/ 86 w 118"/>
                  <a:gd name="T45" fmla="*/ 78 h 105"/>
                  <a:gd name="T46" fmla="*/ 85 w 118"/>
                  <a:gd name="T47" fmla="*/ 83 h 105"/>
                  <a:gd name="T48" fmla="*/ 84 w 118"/>
                  <a:gd name="T49" fmla="*/ 88 h 105"/>
                  <a:gd name="T50" fmla="*/ 82 w 118"/>
                  <a:gd name="T51" fmla="*/ 93 h 105"/>
                  <a:gd name="T52" fmla="*/ 78 w 118"/>
                  <a:gd name="T53" fmla="*/ 98 h 105"/>
                  <a:gd name="T54" fmla="*/ 74 w 118"/>
                  <a:gd name="T55" fmla="*/ 104 h 105"/>
                  <a:gd name="T56" fmla="*/ 80 w 118"/>
                  <a:gd name="T57" fmla="*/ 102 h 105"/>
                  <a:gd name="T58" fmla="*/ 88 w 118"/>
                  <a:gd name="T59" fmla="*/ 96 h 105"/>
                  <a:gd name="T60" fmla="*/ 91 w 118"/>
                  <a:gd name="T61" fmla="*/ 93 h 105"/>
                  <a:gd name="T62" fmla="*/ 91 w 118"/>
                  <a:gd name="T63" fmla="*/ 93 h 105"/>
                  <a:gd name="T64" fmla="*/ 91 w 118"/>
                  <a:gd name="T65" fmla="*/ 92 h 105"/>
                  <a:gd name="T66" fmla="*/ 102 w 118"/>
                  <a:gd name="T67" fmla="*/ 90 h 105"/>
                  <a:gd name="T68" fmla="*/ 109 w 118"/>
                  <a:gd name="T69" fmla="*/ 91 h 105"/>
                  <a:gd name="T70" fmla="*/ 118 w 118"/>
                  <a:gd name="T71" fmla="*/ 59 h 105"/>
                  <a:gd name="T72" fmla="*/ 59 w 118"/>
                  <a:gd name="T73" fmla="*/ 0 h 105"/>
                  <a:gd name="T74" fmla="*/ 107 w 118"/>
                  <a:gd name="T75" fmla="*/ 57 h 105"/>
                  <a:gd name="T76" fmla="*/ 54 w 118"/>
                  <a:gd name="T77" fmla="*/ 71 h 105"/>
                  <a:gd name="T78" fmla="*/ 13 w 118"/>
                  <a:gd name="T79" fmla="*/ 41 h 105"/>
                  <a:gd name="T80" fmla="*/ 32 w 118"/>
                  <a:gd name="T81" fmla="*/ 35 h 105"/>
                  <a:gd name="T82" fmla="*/ 37 w 118"/>
                  <a:gd name="T83" fmla="*/ 46 h 105"/>
                  <a:gd name="T84" fmla="*/ 63 w 118"/>
                  <a:gd name="T85" fmla="*/ 55 h 105"/>
                  <a:gd name="T86" fmla="*/ 65 w 118"/>
                  <a:gd name="T87" fmla="*/ 53 h 105"/>
                  <a:gd name="T88" fmla="*/ 62 w 118"/>
                  <a:gd name="T89" fmla="*/ 47 h 105"/>
                  <a:gd name="T90" fmla="*/ 52 w 118"/>
                  <a:gd name="T91" fmla="*/ 42 h 105"/>
                  <a:gd name="T92" fmla="*/ 34 w 118"/>
                  <a:gd name="T93" fmla="*/ 30 h 105"/>
                  <a:gd name="T94" fmla="*/ 36 w 118"/>
                  <a:gd name="T95" fmla="*/ 19 h 105"/>
                  <a:gd name="T96" fmla="*/ 51 w 118"/>
                  <a:gd name="T97" fmla="*/ 13 h 105"/>
                  <a:gd name="T98" fmla="*/ 64 w 118"/>
                  <a:gd name="T99" fmla="*/ 12 h 105"/>
                  <a:gd name="T100" fmla="*/ 79 w 118"/>
                  <a:gd name="T101" fmla="*/ 15 h 105"/>
                  <a:gd name="T102" fmla="*/ 89 w 118"/>
                  <a:gd name="T103" fmla="*/ 37 h 105"/>
                  <a:gd name="T104" fmla="*/ 89 w 118"/>
                  <a:gd name="T105" fmla="*/ 45 h 105"/>
                  <a:gd name="T106" fmla="*/ 87 w 118"/>
                  <a:gd name="T107" fmla="*/ 49 h 105"/>
                  <a:gd name="T108" fmla="*/ 88 w 118"/>
                  <a:gd name="T109" fmla="*/ 49 h 105"/>
                  <a:gd name="T110" fmla="*/ 93 w 118"/>
                  <a:gd name="T111" fmla="*/ 43 h 105"/>
                  <a:gd name="T112" fmla="*/ 107 w 118"/>
                  <a:gd name="T113" fmla="*/ 5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05">
                    <a:moveTo>
                      <a:pt x="59" y="0"/>
                    </a:moveTo>
                    <a:cubicBezTo>
                      <a:pt x="27" y="0"/>
                      <a:pt x="0" y="26"/>
                      <a:pt x="0" y="59"/>
                    </a:cubicBezTo>
                    <a:cubicBezTo>
                      <a:pt x="0" y="65"/>
                      <a:pt x="1" y="72"/>
                      <a:pt x="3" y="78"/>
                    </a:cubicBezTo>
                    <a:cubicBezTo>
                      <a:pt x="8" y="78"/>
                      <a:pt x="8" y="78"/>
                      <a:pt x="8" y="78"/>
                    </a:cubicBezTo>
                    <a:cubicBezTo>
                      <a:pt x="11" y="78"/>
                      <a:pt x="15" y="77"/>
                      <a:pt x="17" y="75"/>
                    </a:cubicBezTo>
                    <a:cubicBezTo>
                      <a:pt x="18" y="75"/>
                      <a:pt x="19" y="75"/>
                      <a:pt x="20" y="75"/>
                    </a:cubicBezTo>
                    <a:cubicBezTo>
                      <a:pt x="22" y="75"/>
                      <a:pt x="23" y="75"/>
                      <a:pt x="24" y="77"/>
                    </a:cubicBezTo>
                    <a:cubicBezTo>
                      <a:pt x="25" y="78"/>
                      <a:pt x="26" y="79"/>
                      <a:pt x="27" y="80"/>
                    </a:cubicBezTo>
                    <a:cubicBezTo>
                      <a:pt x="28" y="80"/>
                      <a:pt x="29" y="81"/>
                      <a:pt x="30" y="81"/>
                    </a:cubicBezTo>
                    <a:cubicBezTo>
                      <a:pt x="31" y="81"/>
                      <a:pt x="32" y="81"/>
                      <a:pt x="33" y="80"/>
                    </a:cubicBezTo>
                    <a:cubicBezTo>
                      <a:pt x="33" y="79"/>
                      <a:pt x="33" y="78"/>
                      <a:pt x="31" y="78"/>
                    </a:cubicBezTo>
                    <a:cubicBezTo>
                      <a:pt x="30" y="77"/>
                      <a:pt x="29" y="76"/>
                      <a:pt x="29" y="74"/>
                    </a:cubicBezTo>
                    <a:cubicBezTo>
                      <a:pt x="28" y="73"/>
                      <a:pt x="26" y="72"/>
                      <a:pt x="26" y="69"/>
                    </a:cubicBezTo>
                    <a:cubicBezTo>
                      <a:pt x="25" y="67"/>
                      <a:pt x="27" y="63"/>
                      <a:pt x="32" y="64"/>
                    </a:cubicBezTo>
                    <a:cubicBezTo>
                      <a:pt x="35" y="65"/>
                      <a:pt x="37" y="69"/>
                      <a:pt x="38" y="70"/>
                    </a:cubicBezTo>
                    <a:cubicBezTo>
                      <a:pt x="38" y="71"/>
                      <a:pt x="39" y="72"/>
                      <a:pt x="41" y="71"/>
                    </a:cubicBezTo>
                    <a:cubicBezTo>
                      <a:pt x="42" y="70"/>
                      <a:pt x="43" y="70"/>
                      <a:pt x="44" y="71"/>
                    </a:cubicBezTo>
                    <a:cubicBezTo>
                      <a:pt x="44" y="72"/>
                      <a:pt x="50" y="79"/>
                      <a:pt x="55" y="79"/>
                    </a:cubicBezTo>
                    <a:cubicBezTo>
                      <a:pt x="61" y="79"/>
                      <a:pt x="64" y="78"/>
                      <a:pt x="67" y="78"/>
                    </a:cubicBezTo>
                    <a:cubicBezTo>
                      <a:pt x="69" y="78"/>
                      <a:pt x="70" y="79"/>
                      <a:pt x="71" y="79"/>
                    </a:cubicBezTo>
                    <a:cubicBezTo>
                      <a:pt x="72" y="79"/>
                      <a:pt x="74" y="78"/>
                      <a:pt x="76" y="78"/>
                    </a:cubicBezTo>
                    <a:cubicBezTo>
                      <a:pt x="77" y="78"/>
                      <a:pt x="79" y="79"/>
                      <a:pt x="81" y="79"/>
                    </a:cubicBezTo>
                    <a:cubicBezTo>
                      <a:pt x="83" y="79"/>
                      <a:pt x="86" y="77"/>
                      <a:pt x="86" y="78"/>
                    </a:cubicBezTo>
                    <a:cubicBezTo>
                      <a:pt x="86" y="79"/>
                      <a:pt x="85" y="82"/>
                      <a:pt x="85" y="83"/>
                    </a:cubicBezTo>
                    <a:cubicBezTo>
                      <a:pt x="85" y="84"/>
                      <a:pt x="85" y="87"/>
                      <a:pt x="84" y="88"/>
                    </a:cubicBezTo>
                    <a:cubicBezTo>
                      <a:pt x="84" y="90"/>
                      <a:pt x="82" y="92"/>
                      <a:pt x="82" y="93"/>
                    </a:cubicBezTo>
                    <a:cubicBezTo>
                      <a:pt x="80" y="95"/>
                      <a:pt x="79" y="96"/>
                      <a:pt x="78" y="98"/>
                    </a:cubicBezTo>
                    <a:cubicBezTo>
                      <a:pt x="77" y="101"/>
                      <a:pt x="74" y="103"/>
                      <a:pt x="74" y="104"/>
                    </a:cubicBezTo>
                    <a:cubicBezTo>
                      <a:pt x="73" y="105"/>
                      <a:pt x="78" y="104"/>
                      <a:pt x="80" y="102"/>
                    </a:cubicBezTo>
                    <a:cubicBezTo>
                      <a:pt x="81" y="101"/>
                      <a:pt x="84" y="96"/>
                      <a:pt x="88" y="96"/>
                    </a:cubicBezTo>
                    <a:cubicBezTo>
                      <a:pt x="90" y="95"/>
                      <a:pt x="91" y="94"/>
                      <a:pt x="91" y="93"/>
                    </a:cubicBezTo>
                    <a:cubicBezTo>
                      <a:pt x="91" y="93"/>
                      <a:pt x="91" y="93"/>
                      <a:pt x="91" y="93"/>
                    </a:cubicBezTo>
                    <a:cubicBezTo>
                      <a:pt x="91" y="92"/>
                      <a:pt x="91" y="92"/>
                      <a:pt x="91" y="92"/>
                    </a:cubicBezTo>
                    <a:cubicBezTo>
                      <a:pt x="94" y="91"/>
                      <a:pt x="98" y="90"/>
                      <a:pt x="102" y="90"/>
                    </a:cubicBezTo>
                    <a:cubicBezTo>
                      <a:pt x="104" y="90"/>
                      <a:pt x="107" y="90"/>
                      <a:pt x="109" y="91"/>
                    </a:cubicBezTo>
                    <a:cubicBezTo>
                      <a:pt x="115" y="82"/>
                      <a:pt x="118" y="70"/>
                      <a:pt x="118" y="59"/>
                    </a:cubicBezTo>
                    <a:cubicBezTo>
                      <a:pt x="118" y="26"/>
                      <a:pt x="92" y="0"/>
                      <a:pt x="59" y="0"/>
                    </a:cubicBezTo>
                    <a:close/>
                    <a:moveTo>
                      <a:pt x="107" y="57"/>
                    </a:moveTo>
                    <a:cubicBezTo>
                      <a:pt x="105" y="73"/>
                      <a:pt x="79" y="78"/>
                      <a:pt x="54" y="71"/>
                    </a:cubicBezTo>
                    <a:cubicBezTo>
                      <a:pt x="31" y="64"/>
                      <a:pt x="10" y="49"/>
                      <a:pt x="13" y="41"/>
                    </a:cubicBezTo>
                    <a:cubicBezTo>
                      <a:pt x="14" y="36"/>
                      <a:pt x="22" y="34"/>
                      <a:pt x="32" y="35"/>
                    </a:cubicBezTo>
                    <a:cubicBezTo>
                      <a:pt x="30" y="38"/>
                      <a:pt x="30" y="42"/>
                      <a:pt x="37" y="46"/>
                    </a:cubicBezTo>
                    <a:cubicBezTo>
                      <a:pt x="46" y="51"/>
                      <a:pt x="60" y="55"/>
                      <a:pt x="63" y="55"/>
                    </a:cubicBezTo>
                    <a:cubicBezTo>
                      <a:pt x="65" y="55"/>
                      <a:pt x="66" y="54"/>
                      <a:pt x="65" y="53"/>
                    </a:cubicBezTo>
                    <a:cubicBezTo>
                      <a:pt x="63" y="52"/>
                      <a:pt x="62" y="50"/>
                      <a:pt x="62" y="47"/>
                    </a:cubicBezTo>
                    <a:cubicBezTo>
                      <a:pt x="61" y="46"/>
                      <a:pt x="61" y="44"/>
                      <a:pt x="52" y="42"/>
                    </a:cubicBezTo>
                    <a:cubicBezTo>
                      <a:pt x="33" y="38"/>
                      <a:pt x="33" y="33"/>
                      <a:pt x="34" y="30"/>
                    </a:cubicBezTo>
                    <a:cubicBezTo>
                      <a:pt x="34" y="30"/>
                      <a:pt x="36" y="22"/>
                      <a:pt x="36" y="19"/>
                    </a:cubicBezTo>
                    <a:cubicBezTo>
                      <a:pt x="37" y="17"/>
                      <a:pt x="39" y="11"/>
                      <a:pt x="51" y="13"/>
                    </a:cubicBezTo>
                    <a:cubicBezTo>
                      <a:pt x="58" y="15"/>
                      <a:pt x="62" y="13"/>
                      <a:pt x="64" y="12"/>
                    </a:cubicBezTo>
                    <a:cubicBezTo>
                      <a:pt x="70" y="11"/>
                      <a:pt x="75" y="12"/>
                      <a:pt x="79" y="15"/>
                    </a:cubicBezTo>
                    <a:cubicBezTo>
                      <a:pt x="82" y="19"/>
                      <a:pt x="87" y="29"/>
                      <a:pt x="89" y="37"/>
                    </a:cubicBezTo>
                    <a:cubicBezTo>
                      <a:pt x="90" y="41"/>
                      <a:pt x="90" y="43"/>
                      <a:pt x="89" y="45"/>
                    </a:cubicBezTo>
                    <a:cubicBezTo>
                      <a:pt x="89" y="46"/>
                      <a:pt x="89" y="46"/>
                      <a:pt x="87" y="49"/>
                    </a:cubicBezTo>
                    <a:cubicBezTo>
                      <a:pt x="87" y="49"/>
                      <a:pt x="87" y="50"/>
                      <a:pt x="88" y="49"/>
                    </a:cubicBezTo>
                    <a:cubicBezTo>
                      <a:pt x="91" y="47"/>
                      <a:pt x="92" y="45"/>
                      <a:pt x="93" y="43"/>
                    </a:cubicBezTo>
                    <a:cubicBezTo>
                      <a:pt x="103" y="45"/>
                      <a:pt x="109" y="50"/>
                      <a:pt x="107" y="57"/>
                    </a:cubicBezTo>
                    <a:close/>
                  </a:path>
                </a:pathLst>
              </a:custGeom>
              <a:grpFill/>
              <a:ln>
                <a:noFill/>
              </a:ln>
            </p:spPr>
            <p:txBody>
              <a:bodyPr vert="horz" wrap="square" lIns="91427" tIns="45713" rIns="91427" bIns="45713"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41" name="Freeform 54">
                <a:extLst>
                  <a:ext uri="{FF2B5EF4-FFF2-40B4-BE49-F238E27FC236}">
                    <a16:creationId xmlns:a16="http://schemas.microsoft.com/office/drawing/2014/main" id="{0B30B536-0BA8-418F-8E1B-91DA8C79C0A1}"/>
                  </a:ext>
                </a:extLst>
              </p:cNvPr>
              <p:cNvSpPr>
                <a:spLocks noEditPoints="1"/>
              </p:cNvSpPr>
              <p:nvPr/>
            </p:nvSpPr>
            <p:spPr bwMode="auto">
              <a:xfrm>
                <a:off x="3264976" y="5944894"/>
                <a:ext cx="15274" cy="15274"/>
              </a:xfrm>
              <a:custGeom>
                <a:avLst/>
                <a:gdLst>
                  <a:gd name="T0" fmla="*/ 1 w 3"/>
                  <a:gd name="T1" fmla="*/ 2 h 3"/>
                  <a:gd name="T2" fmla="*/ 1 w 3"/>
                  <a:gd name="T3" fmla="*/ 2 h 3"/>
                  <a:gd name="T4" fmla="*/ 2 w 3"/>
                  <a:gd name="T5" fmla="*/ 3 h 3"/>
                  <a:gd name="T6" fmla="*/ 3 w 3"/>
                  <a:gd name="T7" fmla="*/ 3 h 3"/>
                  <a:gd name="T8" fmla="*/ 2 w 3"/>
                  <a:gd name="T9" fmla="*/ 2 h 3"/>
                  <a:gd name="T10" fmla="*/ 3 w 3"/>
                  <a:gd name="T11" fmla="*/ 1 h 3"/>
                  <a:gd name="T12" fmla="*/ 2 w 3"/>
                  <a:gd name="T13" fmla="*/ 0 h 3"/>
                  <a:gd name="T14" fmla="*/ 0 w 3"/>
                  <a:gd name="T15" fmla="*/ 0 h 3"/>
                  <a:gd name="T16" fmla="*/ 0 w 3"/>
                  <a:gd name="T17" fmla="*/ 3 h 3"/>
                  <a:gd name="T18" fmla="*/ 1 w 3"/>
                  <a:gd name="T19" fmla="*/ 3 h 3"/>
                  <a:gd name="T20" fmla="*/ 1 w 3"/>
                  <a:gd name="T21" fmla="*/ 2 h 3"/>
                  <a:gd name="T22" fmla="*/ 1 w 3"/>
                  <a:gd name="T23" fmla="*/ 1 h 3"/>
                  <a:gd name="T24" fmla="*/ 1 w 3"/>
                  <a:gd name="T25" fmla="*/ 0 h 3"/>
                  <a:gd name="T26" fmla="*/ 1 w 3"/>
                  <a:gd name="T27" fmla="*/ 0 h 3"/>
                  <a:gd name="T28" fmla="*/ 2 w 3"/>
                  <a:gd name="T29" fmla="*/ 1 h 3"/>
                  <a:gd name="T30" fmla="*/ 1 w 3"/>
                  <a:gd name="T3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1" y="2"/>
                    </a:moveTo>
                    <a:cubicBezTo>
                      <a:pt x="1" y="2"/>
                      <a:pt x="1" y="2"/>
                      <a:pt x="1" y="2"/>
                    </a:cubicBezTo>
                    <a:cubicBezTo>
                      <a:pt x="2" y="3"/>
                      <a:pt x="2" y="3"/>
                      <a:pt x="2" y="3"/>
                    </a:cubicBezTo>
                    <a:cubicBezTo>
                      <a:pt x="3" y="3"/>
                      <a:pt x="3" y="3"/>
                      <a:pt x="3" y="3"/>
                    </a:cubicBezTo>
                    <a:cubicBezTo>
                      <a:pt x="2" y="2"/>
                      <a:pt x="2" y="2"/>
                      <a:pt x="2" y="2"/>
                    </a:cubicBezTo>
                    <a:cubicBezTo>
                      <a:pt x="2" y="2"/>
                      <a:pt x="3" y="1"/>
                      <a:pt x="3" y="1"/>
                    </a:cubicBezTo>
                    <a:cubicBezTo>
                      <a:pt x="3" y="0"/>
                      <a:pt x="2" y="0"/>
                      <a:pt x="2" y="0"/>
                    </a:cubicBezTo>
                    <a:cubicBezTo>
                      <a:pt x="0" y="0"/>
                      <a:pt x="0" y="0"/>
                      <a:pt x="0" y="0"/>
                    </a:cubicBezTo>
                    <a:cubicBezTo>
                      <a:pt x="0" y="3"/>
                      <a:pt x="0" y="3"/>
                      <a:pt x="0" y="3"/>
                    </a:cubicBezTo>
                    <a:cubicBezTo>
                      <a:pt x="1" y="3"/>
                      <a:pt x="1" y="3"/>
                      <a:pt x="1" y="3"/>
                    </a:cubicBezTo>
                    <a:lnTo>
                      <a:pt x="1" y="2"/>
                    </a:lnTo>
                    <a:close/>
                    <a:moveTo>
                      <a:pt x="1" y="1"/>
                    </a:moveTo>
                    <a:cubicBezTo>
                      <a:pt x="1" y="0"/>
                      <a:pt x="1" y="0"/>
                      <a:pt x="1" y="0"/>
                    </a:cubicBezTo>
                    <a:cubicBezTo>
                      <a:pt x="1" y="0"/>
                      <a:pt x="1" y="0"/>
                      <a:pt x="1" y="0"/>
                    </a:cubicBezTo>
                    <a:cubicBezTo>
                      <a:pt x="2" y="0"/>
                      <a:pt x="2" y="0"/>
                      <a:pt x="2" y="1"/>
                    </a:cubicBezTo>
                    <a:cubicBezTo>
                      <a:pt x="2" y="1"/>
                      <a:pt x="2" y="1"/>
                      <a:pt x="1" y="1"/>
                    </a:cubicBezTo>
                    <a:close/>
                  </a:path>
                </a:pathLst>
              </a:custGeom>
              <a:grpFill/>
              <a:ln>
                <a:noFill/>
              </a:ln>
            </p:spPr>
            <p:txBody>
              <a:bodyPr vert="horz" wrap="square" lIns="91427" tIns="45713" rIns="91427" bIns="45713"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42" name="Freeform 55">
                <a:extLst>
                  <a:ext uri="{FF2B5EF4-FFF2-40B4-BE49-F238E27FC236}">
                    <a16:creationId xmlns:a16="http://schemas.microsoft.com/office/drawing/2014/main" id="{3C7AAD0D-F2B5-42DA-8784-3E8B22C23538}"/>
                  </a:ext>
                </a:extLst>
              </p:cNvPr>
              <p:cNvSpPr>
                <a:spLocks noEditPoints="1"/>
              </p:cNvSpPr>
              <p:nvPr/>
            </p:nvSpPr>
            <p:spPr bwMode="auto">
              <a:xfrm>
                <a:off x="3254793" y="5934711"/>
                <a:ext cx="30547" cy="30547"/>
              </a:xfrm>
              <a:custGeom>
                <a:avLst/>
                <a:gdLst>
                  <a:gd name="T0" fmla="*/ 6 w 6"/>
                  <a:gd name="T1" fmla="*/ 3 h 6"/>
                  <a:gd name="T2" fmla="*/ 3 w 6"/>
                  <a:gd name="T3" fmla="*/ 6 h 6"/>
                  <a:gd name="T4" fmla="*/ 0 w 6"/>
                  <a:gd name="T5" fmla="*/ 3 h 6"/>
                  <a:gd name="T6" fmla="*/ 3 w 6"/>
                  <a:gd name="T7" fmla="*/ 0 h 6"/>
                  <a:gd name="T8" fmla="*/ 6 w 6"/>
                  <a:gd name="T9" fmla="*/ 3 h 6"/>
                  <a:gd name="T10" fmla="*/ 3 w 6"/>
                  <a:gd name="T11" fmla="*/ 1 h 6"/>
                  <a:gd name="T12" fmla="*/ 1 w 6"/>
                  <a:gd name="T13" fmla="*/ 3 h 6"/>
                  <a:gd name="T14" fmla="*/ 3 w 6"/>
                  <a:gd name="T15" fmla="*/ 6 h 6"/>
                  <a:gd name="T16" fmla="*/ 6 w 6"/>
                  <a:gd name="T17" fmla="*/ 3 h 6"/>
                  <a:gd name="T18" fmla="*/ 3 w 6"/>
                  <a:gd name="T1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6" y="3"/>
                    </a:moveTo>
                    <a:cubicBezTo>
                      <a:pt x="6" y="5"/>
                      <a:pt x="5" y="6"/>
                      <a:pt x="3" y="6"/>
                    </a:cubicBezTo>
                    <a:cubicBezTo>
                      <a:pt x="2" y="6"/>
                      <a:pt x="0" y="5"/>
                      <a:pt x="0" y="3"/>
                    </a:cubicBezTo>
                    <a:cubicBezTo>
                      <a:pt x="0" y="2"/>
                      <a:pt x="2" y="0"/>
                      <a:pt x="3" y="0"/>
                    </a:cubicBezTo>
                    <a:cubicBezTo>
                      <a:pt x="5" y="0"/>
                      <a:pt x="6" y="2"/>
                      <a:pt x="6" y="3"/>
                    </a:cubicBezTo>
                    <a:moveTo>
                      <a:pt x="3" y="1"/>
                    </a:moveTo>
                    <a:cubicBezTo>
                      <a:pt x="2" y="1"/>
                      <a:pt x="1" y="2"/>
                      <a:pt x="1" y="3"/>
                    </a:cubicBezTo>
                    <a:cubicBezTo>
                      <a:pt x="1" y="5"/>
                      <a:pt x="2" y="6"/>
                      <a:pt x="3" y="6"/>
                    </a:cubicBezTo>
                    <a:cubicBezTo>
                      <a:pt x="5" y="6"/>
                      <a:pt x="6" y="5"/>
                      <a:pt x="6" y="3"/>
                    </a:cubicBezTo>
                    <a:cubicBezTo>
                      <a:pt x="6" y="2"/>
                      <a:pt x="5" y="1"/>
                      <a:pt x="3" y="1"/>
                    </a:cubicBezTo>
                  </a:path>
                </a:pathLst>
              </a:custGeom>
              <a:grpFill/>
              <a:ln>
                <a:noFill/>
              </a:ln>
            </p:spPr>
            <p:txBody>
              <a:bodyPr vert="horz" wrap="square" lIns="91427" tIns="45713" rIns="91427" bIns="45713"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nvGrpSpPr>
            <p:cNvPr id="28" name="Group 27">
              <a:extLst>
                <a:ext uri="{FF2B5EF4-FFF2-40B4-BE49-F238E27FC236}">
                  <a16:creationId xmlns:a16="http://schemas.microsoft.com/office/drawing/2014/main" id="{C1404322-6989-4BF6-A08B-2EE71D568624}"/>
                </a:ext>
              </a:extLst>
            </p:cNvPr>
            <p:cNvGrpSpPr/>
            <p:nvPr/>
          </p:nvGrpSpPr>
          <p:grpSpPr>
            <a:xfrm>
              <a:off x="3639252" y="5657238"/>
              <a:ext cx="1130256" cy="313112"/>
              <a:chOff x="3422805" y="5657238"/>
              <a:chExt cx="1130256" cy="313112"/>
            </a:xfrm>
            <a:grpFill/>
          </p:grpSpPr>
          <p:sp>
            <p:nvSpPr>
              <p:cNvPr id="29" name="Freeform 56">
                <a:extLst>
                  <a:ext uri="{FF2B5EF4-FFF2-40B4-BE49-F238E27FC236}">
                    <a16:creationId xmlns:a16="http://schemas.microsoft.com/office/drawing/2014/main" id="{DF5A8907-3E94-4B9E-B888-FFD0F1874260}"/>
                  </a:ext>
                </a:extLst>
              </p:cNvPr>
              <p:cNvSpPr>
                <a:spLocks/>
              </p:cNvSpPr>
              <p:nvPr/>
            </p:nvSpPr>
            <p:spPr bwMode="auto">
              <a:xfrm>
                <a:off x="3422805" y="5746335"/>
                <a:ext cx="119645" cy="218923"/>
              </a:xfrm>
              <a:custGeom>
                <a:avLst/>
                <a:gdLst>
                  <a:gd name="T0" fmla="*/ 1 w 23"/>
                  <a:gd name="T1" fmla="*/ 14 h 42"/>
                  <a:gd name="T2" fmla="*/ 0 w 23"/>
                  <a:gd name="T3" fmla="*/ 1 h 42"/>
                  <a:gd name="T4" fmla="*/ 9 w 23"/>
                  <a:gd name="T5" fmla="*/ 1 h 42"/>
                  <a:gd name="T6" fmla="*/ 9 w 23"/>
                  <a:gd name="T7" fmla="*/ 9 h 42"/>
                  <a:gd name="T8" fmla="*/ 10 w 23"/>
                  <a:gd name="T9" fmla="*/ 9 h 42"/>
                  <a:gd name="T10" fmla="*/ 21 w 23"/>
                  <a:gd name="T11" fmla="*/ 0 h 42"/>
                  <a:gd name="T12" fmla="*/ 23 w 23"/>
                  <a:gd name="T13" fmla="*/ 1 h 42"/>
                  <a:gd name="T14" fmla="*/ 23 w 23"/>
                  <a:gd name="T15" fmla="*/ 10 h 42"/>
                  <a:gd name="T16" fmla="*/ 20 w 23"/>
                  <a:gd name="T17" fmla="*/ 10 h 42"/>
                  <a:gd name="T18" fmla="*/ 11 w 23"/>
                  <a:gd name="T19" fmla="*/ 18 h 42"/>
                  <a:gd name="T20" fmla="*/ 11 w 23"/>
                  <a:gd name="T21" fmla="*/ 21 h 42"/>
                  <a:gd name="T22" fmla="*/ 11 w 23"/>
                  <a:gd name="T23" fmla="*/ 42 h 42"/>
                  <a:gd name="T24" fmla="*/ 0 w 23"/>
                  <a:gd name="T25" fmla="*/ 42 h 42"/>
                  <a:gd name="T26" fmla="*/ 1 w 23"/>
                  <a:gd name="T27" fmla="*/ 1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42">
                    <a:moveTo>
                      <a:pt x="1" y="14"/>
                    </a:moveTo>
                    <a:cubicBezTo>
                      <a:pt x="1" y="9"/>
                      <a:pt x="0" y="5"/>
                      <a:pt x="0" y="1"/>
                    </a:cubicBezTo>
                    <a:cubicBezTo>
                      <a:pt x="9" y="1"/>
                      <a:pt x="9" y="1"/>
                      <a:pt x="9" y="1"/>
                    </a:cubicBezTo>
                    <a:cubicBezTo>
                      <a:pt x="9" y="9"/>
                      <a:pt x="9" y="9"/>
                      <a:pt x="9" y="9"/>
                    </a:cubicBezTo>
                    <a:cubicBezTo>
                      <a:pt x="10" y="9"/>
                      <a:pt x="10" y="9"/>
                      <a:pt x="10" y="9"/>
                    </a:cubicBezTo>
                    <a:cubicBezTo>
                      <a:pt x="12" y="3"/>
                      <a:pt x="16" y="0"/>
                      <a:pt x="21" y="0"/>
                    </a:cubicBezTo>
                    <a:cubicBezTo>
                      <a:pt x="22" y="0"/>
                      <a:pt x="22" y="1"/>
                      <a:pt x="23" y="1"/>
                    </a:cubicBezTo>
                    <a:cubicBezTo>
                      <a:pt x="23" y="10"/>
                      <a:pt x="23" y="10"/>
                      <a:pt x="23" y="10"/>
                    </a:cubicBezTo>
                    <a:cubicBezTo>
                      <a:pt x="22" y="10"/>
                      <a:pt x="21" y="10"/>
                      <a:pt x="20" y="10"/>
                    </a:cubicBezTo>
                    <a:cubicBezTo>
                      <a:pt x="15" y="10"/>
                      <a:pt x="12" y="13"/>
                      <a:pt x="11" y="18"/>
                    </a:cubicBezTo>
                    <a:cubicBezTo>
                      <a:pt x="11" y="19"/>
                      <a:pt x="11" y="20"/>
                      <a:pt x="11" y="21"/>
                    </a:cubicBezTo>
                    <a:cubicBezTo>
                      <a:pt x="11" y="42"/>
                      <a:pt x="11" y="42"/>
                      <a:pt x="11" y="42"/>
                    </a:cubicBezTo>
                    <a:cubicBezTo>
                      <a:pt x="0" y="42"/>
                      <a:pt x="0" y="42"/>
                      <a:pt x="0" y="42"/>
                    </a:cubicBezTo>
                    <a:lnTo>
                      <a:pt x="1"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30" name="Freeform 57">
                <a:extLst>
                  <a:ext uri="{FF2B5EF4-FFF2-40B4-BE49-F238E27FC236}">
                    <a16:creationId xmlns:a16="http://schemas.microsoft.com/office/drawing/2014/main" id="{49EFF6BC-4FF0-4B19-B434-2D883DEB295E}"/>
                  </a:ext>
                </a:extLst>
              </p:cNvPr>
              <p:cNvSpPr>
                <a:spLocks noEditPoints="1"/>
              </p:cNvSpPr>
              <p:nvPr/>
            </p:nvSpPr>
            <p:spPr bwMode="auto">
              <a:xfrm>
                <a:off x="3557723" y="5746335"/>
                <a:ext cx="188376" cy="224015"/>
              </a:xfrm>
              <a:custGeom>
                <a:avLst/>
                <a:gdLst>
                  <a:gd name="T0" fmla="*/ 10 w 37"/>
                  <a:gd name="T1" fmla="*/ 24 h 43"/>
                  <a:gd name="T2" fmla="*/ 22 w 37"/>
                  <a:gd name="T3" fmla="*/ 35 h 43"/>
                  <a:gd name="T4" fmla="*/ 33 w 37"/>
                  <a:gd name="T5" fmla="*/ 33 h 43"/>
                  <a:gd name="T6" fmla="*/ 35 w 37"/>
                  <a:gd name="T7" fmla="*/ 40 h 43"/>
                  <a:gd name="T8" fmla="*/ 21 w 37"/>
                  <a:gd name="T9" fmla="*/ 43 h 43"/>
                  <a:gd name="T10" fmla="*/ 0 w 37"/>
                  <a:gd name="T11" fmla="*/ 22 h 43"/>
                  <a:gd name="T12" fmla="*/ 20 w 37"/>
                  <a:gd name="T13" fmla="*/ 0 h 43"/>
                  <a:gd name="T14" fmla="*/ 37 w 37"/>
                  <a:gd name="T15" fmla="*/ 20 h 43"/>
                  <a:gd name="T16" fmla="*/ 37 w 37"/>
                  <a:gd name="T17" fmla="*/ 24 h 43"/>
                  <a:gd name="T18" fmla="*/ 10 w 37"/>
                  <a:gd name="T19" fmla="*/ 24 h 43"/>
                  <a:gd name="T20" fmla="*/ 27 w 37"/>
                  <a:gd name="T21" fmla="*/ 17 h 43"/>
                  <a:gd name="T22" fmla="*/ 19 w 37"/>
                  <a:gd name="T23" fmla="*/ 7 h 43"/>
                  <a:gd name="T24" fmla="*/ 10 w 37"/>
                  <a:gd name="T25" fmla="*/ 17 h 43"/>
                  <a:gd name="T26" fmla="*/ 27 w 37"/>
                  <a:gd name="T27" fmla="*/ 1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 h="43">
                    <a:moveTo>
                      <a:pt x="10" y="24"/>
                    </a:moveTo>
                    <a:cubicBezTo>
                      <a:pt x="10" y="32"/>
                      <a:pt x="16" y="35"/>
                      <a:pt x="22" y="35"/>
                    </a:cubicBezTo>
                    <a:cubicBezTo>
                      <a:pt x="27" y="35"/>
                      <a:pt x="30" y="34"/>
                      <a:pt x="33" y="33"/>
                    </a:cubicBezTo>
                    <a:cubicBezTo>
                      <a:pt x="35" y="40"/>
                      <a:pt x="35" y="40"/>
                      <a:pt x="35" y="40"/>
                    </a:cubicBezTo>
                    <a:cubicBezTo>
                      <a:pt x="31" y="42"/>
                      <a:pt x="27" y="43"/>
                      <a:pt x="21" y="43"/>
                    </a:cubicBezTo>
                    <a:cubicBezTo>
                      <a:pt x="7" y="43"/>
                      <a:pt x="0" y="35"/>
                      <a:pt x="0" y="22"/>
                    </a:cubicBezTo>
                    <a:cubicBezTo>
                      <a:pt x="0" y="11"/>
                      <a:pt x="7" y="0"/>
                      <a:pt x="20" y="0"/>
                    </a:cubicBezTo>
                    <a:cubicBezTo>
                      <a:pt x="33" y="0"/>
                      <a:pt x="37" y="11"/>
                      <a:pt x="37" y="20"/>
                    </a:cubicBezTo>
                    <a:cubicBezTo>
                      <a:pt x="37" y="22"/>
                      <a:pt x="37" y="23"/>
                      <a:pt x="37" y="24"/>
                    </a:cubicBezTo>
                    <a:lnTo>
                      <a:pt x="10" y="24"/>
                    </a:lnTo>
                    <a:close/>
                    <a:moveTo>
                      <a:pt x="27" y="17"/>
                    </a:moveTo>
                    <a:cubicBezTo>
                      <a:pt x="27" y="13"/>
                      <a:pt x="26" y="7"/>
                      <a:pt x="19" y="7"/>
                    </a:cubicBezTo>
                    <a:cubicBezTo>
                      <a:pt x="13" y="7"/>
                      <a:pt x="10" y="13"/>
                      <a:pt x="10" y="17"/>
                    </a:cubicBezTo>
                    <a:lnTo>
                      <a:pt x="27"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31" name="Freeform 58">
                <a:extLst>
                  <a:ext uri="{FF2B5EF4-FFF2-40B4-BE49-F238E27FC236}">
                    <a16:creationId xmlns:a16="http://schemas.microsoft.com/office/drawing/2014/main" id="{F417B66D-B673-4409-8DDB-7D1A6EFC1F5A}"/>
                  </a:ext>
                </a:extLst>
              </p:cNvPr>
              <p:cNvSpPr>
                <a:spLocks noEditPoints="1"/>
              </p:cNvSpPr>
              <p:nvPr/>
            </p:nvSpPr>
            <p:spPr bwMode="auto">
              <a:xfrm>
                <a:off x="3766464" y="5657238"/>
                <a:ext cx="206196" cy="313112"/>
              </a:xfrm>
              <a:custGeom>
                <a:avLst/>
                <a:gdLst>
                  <a:gd name="T0" fmla="*/ 30 w 40"/>
                  <a:gd name="T1" fmla="*/ 41 h 60"/>
                  <a:gd name="T2" fmla="*/ 30 w 40"/>
                  <a:gd name="T3" fmla="*/ 44 h 60"/>
                  <a:gd name="T4" fmla="*/ 21 w 40"/>
                  <a:gd name="T5" fmla="*/ 52 h 60"/>
                  <a:gd name="T6" fmla="*/ 11 w 40"/>
                  <a:gd name="T7" fmla="*/ 39 h 60"/>
                  <a:gd name="T8" fmla="*/ 21 w 40"/>
                  <a:gd name="T9" fmla="*/ 25 h 60"/>
                  <a:gd name="T10" fmla="*/ 30 w 40"/>
                  <a:gd name="T11" fmla="*/ 33 h 60"/>
                  <a:gd name="T12" fmla="*/ 30 w 40"/>
                  <a:gd name="T13" fmla="*/ 35 h 60"/>
                  <a:gd name="T14" fmla="*/ 30 w 40"/>
                  <a:gd name="T15" fmla="*/ 41 h 60"/>
                  <a:gd name="T16" fmla="*/ 40 w 40"/>
                  <a:gd name="T17" fmla="*/ 3 h 60"/>
                  <a:gd name="T18" fmla="*/ 30 w 40"/>
                  <a:gd name="T19" fmla="*/ 0 h 60"/>
                  <a:gd name="T20" fmla="*/ 30 w 40"/>
                  <a:gd name="T21" fmla="*/ 23 h 60"/>
                  <a:gd name="T22" fmla="*/ 30 w 40"/>
                  <a:gd name="T23" fmla="*/ 23 h 60"/>
                  <a:gd name="T24" fmla="*/ 18 w 40"/>
                  <a:gd name="T25" fmla="*/ 17 h 60"/>
                  <a:gd name="T26" fmla="*/ 0 w 40"/>
                  <a:gd name="T27" fmla="*/ 39 h 60"/>
                  <a:gd name="T28" fmla="*/ 18 w 40"/>
                  <a:gd name="T29" fmla="*/ 60 h 60"/>
                  <a:gd name="T30" fmla="*/ 31 w 40"/>
                  <a:gd name="T31" fmla="*/ 52 h 60"/>
                  <a:gd name="T32" fmla="*/ 31 w 40"/>
                  <a:gd name="T33" fmla="*/ 52 h 60"/>
                  <a:gd name="T34" fmla="*/ 31 w 40"/>
                  <a:gd name="T35" fmla="*/ 59 h 60"/>
                  <a:gd name="T36" fmla="*/ 40 w 40"/>
                  <a:gd name="T37" fmla="*/ 59 h 60"/>
                  <a:gd name="T38" fmla="*/ 40 w 40"/>
                  <a:gd name="T39" fmla="*/ 47 h 60"/>
                  <a:gd name="T40" fmla="*/ 40 w 40"/>
                  <a:gd name="T41" fmla="*/ 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60">
                    <a:moveTo>
                      <a:pt x="30" y="41"/>
                    </a:moveTo>
                    <a:cubicBezTo>
                      <a:pt x="30" y="42"/>
                      <a:pt x="30" y="43"/>
                      <a:pt x="30" y="44"/>
                    </a:cubicBezTo>
                    <a:cubicBezTo>
                      <a:pt x="29" y="49"/>
                      <a:pt x="25" y="52"/>
                      <a:pt x="21" y="52"/>
                    </a:cubicBezTo>
                    <a:cubicBezTo>
                      <a:pt x="14" y="52"/>
                      <a:pt x="11" y="46"/>
                      <a:pt x="11" y="39"/>
                    </a:cubicBezTo>
                    <a:cubicBezTo>
                      <a:pt x="11" y="31"/>
                      <a:pt x="14" y="25"/>
                      <a:pt x="21" y="25"/>
                    </a:cubicBezTo>
                    <a:cubicBezTo>
                      <a:pt x="25" y="25"/>
                      <a:pt x="29" y="29"/>
                      <a:pt x="30" y="33"/>
                    </a:cubicBezTo>
                    <a:cubicBezTo>
                      <a:pt x="30" y="33"/>
                      <a:pt x="30" y="34"/>
                      <a:pt x="30" y="35"/>
                    </a:cubicBezTo>
                    <a:lnTo>
                      <a:pt x="30" y="41"/>
                    </a:lnTo>
                    <a:close/>
                    <a:moveTo>
                      <a:pt x="40" y="3"/>
                    </a:moveTo>
                    <a:cubicBezTo>
                      <a:pt x="30" y="0"/>
                      <a:pt x="30" y="0"/>
                      <a:pt x="30" y="0"/>
                    </a:cubicBezTo>
                    <a:cubicBezTo>
                      <a:pt x="30" y="23"/>
                      <a:pt x="30" y="23"/>
                      <a:pt x="30" y="23"/>
                    </a:cubicBezTo>
                    <a:cubicBezTo>
                      <a:pt x="30" y="23"/>
                      <a:pt x="30" y="23"/>
                      <a:pt x="30" y="23"/>
                    </a:cubicBezTo>
                    <a:cubicBezTo>
                      <a:pt x="28" y="20"/>
                      <a:pt x="24" y="17"/>
                      <a:pt x="18" y="17"/>
                    </a:cubicBezTo>
                    <a:cubicBezTo>
                      <a:pt x="9" y="17"/>
                      <a:pt x="0" y="26"/>
                      <a:pt x="0" y="39"/>
                    </a:cubicBezTo>
                    <a:cubicBezTo>
                      <a:pt x="0" y="52"/>
                      <a:pt x="8" y="60"/>
                      <a:pt x="18" y="60"/>
                    </a:cubicBezTo>
                    <a:cubicBezTo>
                      <a:pt x="23" y="60"/>
                      <a:pt x="28" y="57"/>
                      <a:pt x="31" y="52"/>
                    </a:cubicBezTo>
                    <a:cubicBezTo>
                      <a:pt x="31" y="52"/>
                      <a:pt x="31" y="52"/>
                      <a:pt x="31" y="52"/>
                    </a:cubicBezTo>
                    <a:cubicBezTo>
                      <a:pt x="31" y="59"/>
                      <a:pt x="31" y="59"/>
                      <a:pt x="31" y="59"/>
                    </a:cubicBezTo>
                    <a:cubicBezTo>
                      <a:pt x="40" y="59"/>
                      <a:pt x="40" y="59"/>
                      <a:pt x="40" y="59"/>
                    </a:cubicBezTo>
                    <a:cubicBezTo>
                      <a:pt x="40" y="56"/>
                      <a:pt x="40" y="52"/>
                      <a:pt x="40" y="47"/>
                    </a:cubicBezTo>
                    <a:lnTo>
                      <a:pt x="4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32" name="Freeform 59">
                <a:extLst>
                  <a:ext uri="{FF2B5EF4-FFF2-40B4-BE49-F238E27FC236}">
                    <a16:creationId xmlns:a16="http://schemas.microsoft.com/office/drawing/2014/main" id="{9FF3BE05-6A92-4CA2-91BE-D0757D846F0C}"/>
                  </a:ext>
                </a:extLst>
              </p:cNvPr>
              <p:cNvSpPr>
                <a:spLocks/>
              </p:cNvSpPr>
              <p:nvPr/>
            </p:nvSpPr>
            <p:spPr bwMode="auto">
              <a:xfrm>
                <a:off x="4018480" y="5682694"/>
                <a:ext cx="165466" cy="282565"/>
              </a:xfrm>
              <a:custGeom>
                <a:avLst/>
                <a:gdLst>
                  <a:gd name="T0" fmla="*/ 18 w 32"/>
                  <a:gd name="T1" fmla="*/ 12 h 54"/>
                  <a:gd name="T2" fmla="*/ 10 w 32"/>
                  <a:gd name="T3" fmla="*/ 15 h 54"/>
                  <a:gd name="T4" fmla="*/ 4 w 32"/>
                  <a:gd name="T5" fmla="*/ 21 h 54"/>
                  <a:gd name="T6" fmla="*/ 4 w 32"/>
                  <a:gd name="T7" fmla="*/ 21 h 54"/>
                  <a:gd name="T8" fmla="*/ 4 w 32"/>
                  <a:gd name="T9" fmla="*/ 2 h 54"/>
                  <a:gd name="T10" fmla="*/ 0 w 32"/>
                  <a:gd name="T11" fmla="*/ 0 h 54"/>
                  <a:gd name="T12" fmla="*/ 0 w 32"/>
                  <a:gd name="T13" fmla="*/ 54 h 54"/>
                  <a:gd name="T14" fmla="*/ 4 w 32"/>
                  <a:gd name="T15" fmla="*/ 54 h 54"/>
                  <a:gd name="T16" fmla="*/ 4 w 32"/>
                  <a:gd name="T17" fmla="*/ 29 h 54"/>
                  <a:gd name="T18" fmla="*/ 5 w 32"/>
                  <a:gd name="T19" fmla="*/ 25 h 54"/>
                  <a:gd name="T20" fmla="*/ 17 w 32"/>
                  <a:gd name="T21" fmla="*/ 16 h 54"/>
                  <a:gd name="T22" fmla="*/ 28 w 32"/>
                  <a:gd name="T23" fmla="*/ 30 h 54"/>
                  <a:gd name="T24" fmla="*/ 28 w 32"/>
                  <a:gd name="T25" fmla="*/ 54 h 54"/>
                  <a:gd name="T26" fmla="*/ 32 w 32"/>
                  <a:gd name="T27" fmla="*/ 54 h 54"/>
                  <a:gd name="T28" fmla="*/ 32 w 32"/>
                  <a:gd name="T29" fmla="*/ 29 h 54"/>
                  <a:gd name="T30" fmla="*/ 18 w 32"/>
                  <a:gd name="T31" fmla="*/ 1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54">
                    <a:moveTo>
                      <a:pt x="18" y="12"/>
                    </a:moveTo>
                    <a:cubicBezTo>
                      <a:pt x="15" y="12"/>
                      <a:pt x="12" y="13"/>
                      <a:pt x="10" y="15"/>
                    </a:cubicBezTo>
                    <a:cubicBezTo>
                      <a:pt x="8" y="16"/>
                      <a:pt x="6" y="18"/>
                      <a:pt x="4" y="21"/>
                    </a:cubicBezTo>
                    <a:cubicBezTo>
                      <a:pt x="4" y="21"/>
                      <a:pt x="4" y="21"/>
                      <a:pt x="4" y="21"/>
                    </a:cubicBezTo>
                    <a:cubicBezTo>
                      <a:pt x="4" y="2"/>
                      <a:pt x="4" y="2"/>
                      <a:pt x="4" y="2"/>
                    </a:cubicBezTo>
                    <a:cubicBezTo>
                      <a:pt x="0" y="0"/>
                      <a:pt x="0" y="0"/>
                      <a:pt x="0" y="0"/>
                    </a:cubicBezTo>
                    <a:cubicBezTo>
                      <a:pt x="0" y="54"/>
                      <a:pt x="0" y="54"/>
                      <a:pt x="0" y="54"/>
                    </a:cubicBezTo>
                    <a:cubicBezTo>
                      <a:pt x="4" y="54"/>
                      <a:pt x="4" y="54"/>
                      <a:pt x="4" y="54"/>
                    </a:cubicBezTo>
                    <a:cubicBezTo>
                      <a:pt x="4" y="29"/>
                      <a:pt x="4" y="29"/>
                      <a:pt x="4" y="29"/>
                    </a:cubicBezTo>
                    <a:cubicBezTo>
                      <a:pt x="4" y="27"/>
                      <a:pt x="4" y="26"/>
                      <a:pt x="5" y="25"/>
                    </a:cubicBezTo>
                    <a:cubicBezTo>
                      <a:pt x="7" y="20"/>
                      <a:pt x="11" y="16"/>
                      <a:pt x="17" y="16"/>
                    </a:cubicBezTo>
                    <a:cubicBezTo>
                      <a:pt x="25" y="16"/>
                      <a:pt x="28" y="23"/>
                      <a:pt x="28" y="30"/>
                    </a:cubicBezTo>
                    <a:cubicBezTo>
                      <a:pt x="28" y="54"/>
                      <a:pt x="28" y="54"/>
                      <a:pt x="28" y="54"/>
                    </a:cubicBezTo>
                    <a:cubicBezTo>
                      <a:pt x="32" y="54"/>
                      <a:pt x="32" y="54"/>
                      <a:pt x="32" y="54"/>
                    </a:cubicBezTo>
                    <a:cubicBezTo>
                      <a:pt x="32" y="29"/>
                      <a:pt x="32" y="29"/>
                      <a:pt x="32" y="29"/>
                    </a:cubicBezTo>
                    <a:cubicBezTo>
                      <a:pt x="32" y="14"/>
                      <a:pt x="22" y="12"/>
                      <a:pt x="18"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33" name="Freeform 60">
                <a:extLst>
                  <a:ext uri="{FF2B5EF4-FFF2-40B4-BE49-F238E27FC236}">
                    <a16:creationId xmlns:a16="http://schemas.microsoft.com/office/drawing/2014/main" id="{44A1AE40-B20B-43E2-974D-41F7D2A3C496}"/>
                  </a:ext>
                </a:extLst>
              </p:cNvPr>
              <p:cNvSpPr>
                <a:spLocks noEditPoints="1"/>
              </p:cNvSpPr>
              <p:nvPr/>
            </p:nvSpPr>
            <p:spPr bwMode="auto">
              <a:xfrm>
                <a:off x="4219585" y="5746335"/>
                <a:ext cx="152737" cy="224015"/>
              </a:xfrm>
              <a:custGeom>
                <a:avLst/>
                <a:gdLst>
                  <a:gd name="T0" fmla="*/ 29 w 30"/>
                  <a:gd name="T1" fmla="*/ 32 h 43"/>
                  <a:gd name="T2" fmla="*/ 30 w 30"/>
                  <a:gd name="T3" fmla="*/ 42 h 43"/>
                  <a:gd name="T4" fmla="*/ 26 w 30"/>
                  <a:gd name="T5" fmla="*/ 42 h 43"/>
                  <a:gd name="T6" fmla="*/ 25 w 30"/>
                  <a:gd name="T7" fmla="*/ 36 h 43"/>
                  <a:gd name="T8" fmla="*/ 25 w 30"/>
                  <a:gd name="T9" fmla="*/ 36 h 43"/>
                  <a:gd name="T10" fmla="*/ 12 w 30"/>
                  <a:gd name="T11" fmla="*/ 43 h 43"/>
                  <a:gd name="T12" fmla="*/ 0 w 30"/>
                  <a:gd name="T13" fmla="*/ 32 h 43"/>
                  <a:gd name="T14" fmla="*/ 25 w 30"/>
                  <a:gd name="T15" fmla="*/ 17 h 43"/>
                  <a:gd name="T16" fmla="*/ 25 w 30"/>
                  <a:gd name="T17" fmla="*/ 16 h 43"/>
                  <a:gd name="T18" fmla="*/ 15 w 30"/>
                  <a:gd name="T19" fmla="*/ 4 h 43"/>
                  <a:gd name="T20" fmla="*/ 5 w 30"/>
                  <a:gd name="T21" fmla="*/ 7 h 43"/>
                  <a:gd name="T22" fmla="*/ 3 w 30"/>
                  <a:gd name="T23" fmla="*/ 4 h 43"/>
                  <a:gd name="T24" fmla="*/ 15 w 30"/>
                  <a:gd name="T25" fmla="*/ 0 h 43"/>
                  <a:gd name="T26" fmla="*/ 29 w 30"/>
                  <a:gd name="T27" fmla="*/ 16 h 43"/>
                  <a:gd name="T28" fmla="*/ 29 w 30"/>
                  <a:gd name="T29" fmla="*/ 32 h 43"/>
                  <a:gd name="T30" fmla="*/ 25 w 30"/>
                  <a:gd name="T31" fmla="*/ 20 h 43"/>
                  <a:gd name="T32" fmla="*/ 5 w 30"/>
                  <a:gd name="T33" fmla="*/ 31 h 43"/>
                  <a:gd name="T34" fmla="*/ 13 w 30"/>
                  <a:gd name="T35" fmla="*/ 39 h 43"/>
                  <a:gd name="T36" fmla="*/ 25 w 30"/>
                  <a:gd name="T37" fmla="*/ 31 h 43"/>
                  <a:gd name="T38" fmla="*/ 25 w 30"/>
                  <a:gd name="T39" fmla="*/ 29 h 43"/>
                  <a:gd name="T40" fmla="*/ 25 w 30"/>
                  <a:gd name="T41" fmla="*/ 2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43">
                    <a:moveTo>
                      <a:pt x="29" y="32"/>
                    </a:moveTo>
                    <a:cubicBezTo>
                      <a:pt x="29" y="35"/>
                      <a:pt x="29" y="39"/>
                      <a:pt x="30" y="42"/>
                    </a:cubicBezTo>
                    <a:cubicBezTo>
                      <a:pt x="26" y="42"/>
                      <a:pt x="26" y="42"/>
                      <a:pt x="26" y="42"/>
                    </a:cubicBezTo>
                    <a:cubicBezTo>
                      <a:pt x="25" y="36"/>
                      <a:pt x="25" y="36"/>
                      <a:pt x="25" y="36"/>
                    </a:cubicBezTo>
                    <a:cubicBezTo>
                      <a:pt x="25" y="36"/>
                      <a:pt x="25" y="36"/>
                      <a:pt x="25" y="36"/>
                    </a:cubicBezTo>
                    <a:cubicBezTo>
                      <a:pt x="23" y="39"/>
                      <a:pt x="19" y="43"/>
                      <a:pt x="12" y="43"/>
                    </a:cubicBezTo>
                    <a:cubicBezTo>
                      <a:pt x="4" y="43"/>
                      <a:pt x="0" y="37"/>
                      <a:pt x="0" y="32"/>
                    </a:cubicBezTo>
                    <a:cubicBezTo>
                      <a:pt x="0" y="22"/>
                      <a:pt x="9" y="17"/>
                      <a:pt x="25" y="17"/>
                    </a:cubicBezTo>
                    <a:cubicBezTo>
                      <a:pt x="25" y="16"/>
                      <a:pt x="25" y="16"/>
                      <a:pt x="25" y="16"/>
                    </a:cubicBezTo>
                    <a:cubicBezTo>
                      <a:pt x="25" y="12"/>
                      <a:pt x="24" y="4"/>
                      <a:pt x="15" y="4"/>
                    </a:cubicBezTo>
                    <a:cubicBezTo>
                      <a:pt x="11" y="4"/>
                      <a:pt x="8" y="5"/>
                      <a:pt x="5" y="7"/>
                    </a:cubicBezTo>
                    <a:cubicBezTo>
                      <a:pt x="3" y="4"/>
                      <a:pt x="3" y="4"/>
                      <a:pt x="3" y="4"/>
                    </a:cubicBezTo>
                    <a:cubicBezTo>
                      <a:pt x="7" y="1"/>
                      <a:pt x="12" y="0"/>
                      <a:pt x="15" y="0"/>
                    </a:cubicBezTo>
                    <a:cubicBezTo>
                      <a:pt x="27" y="0"/>
                      <a:pt x="29" y="9"/>
                      <a:pt x="29" y="16"/>
                    </a:cubicBezTo>
                    <a:lnTo>
                      <a:pt x="29" y="32"/>
                    </a:lnTo>
                    <a:close/>
                    <a:moveTo>
                      <a:pt x="25" y="20"/>
                    </a:moveTo>
                    <a:cubicBezTo>
                      <a:pt x="16" y="20"/>
                      <a:pt x="5" y="21"/>
                      <a:pt x="5" y="31"/>
                    </a:cubicBezTo>
                    <a:cubicBezTo>
                      <a:pt x="5" y="37"/>
                      <a:pt x="9" y="39"/>
                      <a:pt x="13" y="39"/>
                    </a:cubicBezTo>
                    <a:cubicBezTo>
                      <a:pt x="20" y="39"/>
                      <a:pt x="23" y="35"/>
                      <a:pt x="25" y="31"/>
                    </a:cubicBezTo>
                    <a:cubicBezTo>
                      <a:pt x="25" y="30"/>
                      <a:pt x="25" y="30"/>
                      <a:pt x="25" y="29"/>
                    </a:cubicBezTo>
                    <a:lnTo>
                      <a:pt x="25"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34" name="Freeform 61">
                <a:extLst>
                  <a:ext uri="{FF2B5EF4-FFF2-40B4-BE49-F238E27FC236}">
                    <a16:creationId xmlns:a16="http://schemas.microsoft.com/office/drawing/2014/main" id="{FDB36BBB-8558-463C-8150-74505DC5F178}"/>
                  </a:ext>
                </a:extLst>
              </p:cNvPr>
              <p:cNvSpPr>
                <a:spLocks/>
              </p:cNvSpPr>
              <p:nvPr/>
            </p:nvSpPr>
            <p:spPr bwMode="auto">
              <a:xfrm>
                <a:off x="4392688" y="5703059"/>
                <a:ext cx="119645" cy="267291"/>
              </a:xfrm>
              <a:custGeom>
                <a:avLst/>
                <a:gdLst>
                  <a:gd name="T0" fmla="*/ 11 w 23"/>
                  <a:gd name="T1" fmla="*/ 0 h 51"/>
                  <a:gd name="T2" fmla="*/ 11 w 23"/>
                  <a:gd name="T3" fmla="*/ 9 h 51"/>
                  <a:gd name="T4" fmla="*/ 23 w 23"/>
                  <a:gd name="T5" fmla="*/ 9 h 51"/>
                  <a:gd name="T6" fmla="*/ 23 w 23"/>
                  <a:gd name="T7" fmla="*/ 13 h 51"/>
                  <a:gd name="T8" fmla="*/ 11 w 23"/>
                  <a:gd name="T9" fmla="*/ 13 h 51"/>
                  <a:gd name="T10" fmla="*/ 11 w 23"/>
                  <a:gd name="T11" fmla="*/ 39 h 51"/>
                  <a:gd name="T12" fmla="*/ 17 w 23"/>
                  <a:gd name="T13" fmla="*/ 47 h 51"/>
                  <a:gd name="T14" fmla="*/ 22 w 23"/>
                  <a:gd name="T15" fmla="*/ 47 h 51"/>
                  <a:gd name="T16" fmla="*/ 22 w 23"/>
                  <a:gd name="T17" fmla="*/ 50 h 51"/>
                  <a:gd name="T18" fmla="*/ 17 w 23"/>
                  <a:gd name="T19" fmla="*/ 51 h 51"/>
                  <a:gd name="T20" fmla="*/ 10 w 23"/>
                  <a:gd name="T21" fmla="*/ 48 h 51"/>
                  <a:gd name="T22" fmla="*/ 7 w 23"/>
                  <a:gd name="T23" fmla="*/ 38 h 51"/>
                  <a:gd name="T24" fmla="*/ 7 w 23"/>
                  <a:gd name="T25" fmla="*/ 13 h 51"/>
                  <a:gd name="T26" fmla="*/ 0 w 23"/>
                  <a:gd name="T27" fmla="*/ 13 h 51"/>
                  <a:gd name="T28" fmla="*/ 0 w 23"/>
                  <a:gd name="T29" fmla="*/ 9 h 51"/>
                  <a:gd name="T30" fmla="*/ 7 w 23"/>
                  <a:gd name="T31" fmla="*/ 9 h 51"/>
                  <a:gd name="T32" fmla="*/ 7 w 23"/>
                  <a:gd name="T33" fmla="*/ 2 h 51"/>
                  <a:gd name="T34" fmla="*/ 11 w 23"/>
                  <a:gd name="T35"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51">
                    <a:moveTo>
                      <a:pt x="11" y="0"/>
                    </a:moveTo>
                    <a:cubicBezTo>
                      <a:pt x="11" y="9"/>
                      <a:pt x="11" y="9"/>
                      <a:pt x="11" y="9"/>
                    </a:cubicBezTo>
                    <a:cubicBezTo>
                      <a:pt x="23" y="9"/>
                      <a:pt x="23" y="9"/>
                      <a:pt x="23" y="9"/>
                    </a:cubicBezTo>
                    <a:cubicBezTo>
                      <a:pt x="23" y="13"/>
                      <a:pt x="23" y="13"/>
                      <a:pt x="23" y="13"/>
                    </a:cubicBezTo>
                    <a:cubicBezTo>
                      <a:pt x="11" y="13"/>
                      <a:pt x="11" y="13"/>
                      <a:pt x="11" y="13"/>
                    </a:cubicBezTo>
                    <a:cubicBezTo>
                      <a:pt x="11" y="39"/>
                      <a:pt x="11" y="39"/>
                      <a:pt x="11" y="39"/>
                    </a:cubicBezTo>
                    <a:cubicBezTo>
                      <a:pt x="11" y="44"/>
                      <a:pt x="13" y="47"/>
                      <a:pt x="17" y="47"/>
                    </a:cubicBezTo>
                    <a:cubicBezTo>
                      <a:pt x="19" y="47"/>
                      <a:pt x="21" y="47"/>
                      <a:pt x="22" y="47"/>
                    </a:cubicBezTo>
                    <a:cubicBezTo>
                      <a:pt x="22" y="50"/>
                      <a:pt x="22" y="50"/>
                      <a:pt x="22" y="50"/>
                    </a:cubicBezTo>
                    <a:cubicBezTo>
                      <a:pt x="21" y="50"/>
                      <a:pt x="19" y="51"/>
                      <a:pt x="17" y="51"/>
                    </a:cubicBezTo>
                    <a:cubicBezTo>
                      <a:pt x="14" y="51"/>
                      <a:pt x="11" y="50"/>
                      <a:pt x="10" y="48"/>
                    </a:cubicBezTo>
                    <a:cubicBezTo>
                      <a:pt x="8" y="46"/>
                      <a:pt x="7" y="42"/>
                      <a:pt x="7" y="38"/>
                    </a:cubicBezTo>
                    <a:cubicBezTo>
                      <a:pt x="7" y="13"/>
                      <a:pt x="7" y="13"/>
                      <a:pt x="7" y="13"/>
                    </a:cubicBezTo>
                    <a:cubicBezTo>
                      <a:pt x="0" y="13"/>
                      <a:pt x="0" y="13"/>
                      <a:pt x="0" y="13"/>
                    </a:cubicBezTo>
                    <a:cubicBezTo>
                      <a:pt x="0" y="9"/>
                      <a:pt x="0" y="9"/>
                      <a:pt x="0" y="9"/>
                    </a:cubicBezTo>
                    <a:cubicBezTo>
                      <a:pt x="7" y="9"/>
                      <a:pt x="7" y="9"/>
                      <a:pt x="7" y="9"/>
                    </a:cubicBezTo>
                    <a:cubicBezTo>
                      <a:pt x="7" y="2"/>
                      <a:pt x="7" y="2"/>
                      <a:pt x="7" y="2"/>
                    </a:cubicBez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35" name="Freeform 62">
                <a:extLst>
                  <a:ext uri="{FF2B5EF4-FFF2-40B4-BE49-F238E27FC236}">
                    <a16:creationId xmlns:a16="http://schemas.microsoft.com/office/drawing/2014/main" id="{1A58947C-18C9-451A-8B4A-F8E1D75588F8}"/>
                  </a:ext>
                </a:extLst>
              </p:cNvPr>
              <p:cNvSpPr>
                <a:spLocks noEditPoints="1"/>
              </p:cNvSpPr>
              <p:nvPr/>
            </p:nvSpPr>
            <p:spPr bwMode="auto">
              <a:xfrm>
                <a:off x="4532696" y="5944894"/>
                <a:ext cx="15274" cy="15274"/>
              </a:xfrm>
              <a:custGeom>
                <a:avLst/>
                <a:gdLst>
                  <a:gd name="T0" fmla="*/ 1 w 3"/>
                  <a:gd name="T1" fmla="*/ 2 h 3"/>
                  <a:gd name="T2" fmla="*/ 1 w 3"/>
                  <a:gd name="T3" fmla="*/ 2 h 3"/>
                  <a:gd name="T4" fmla="*/ 2 w 3"/>
                  <a:gd name="T5" fmla="*/ 3 h 3"/>
                  <a:gd name="T6" fmla="*/ 3 w 3"/>
                  <a:gd name="T7" fmla="*/ 3 h 3"/>
                  <a:gd name="T8" fmla="*/ 2 w 3"/>
                  <a:gd name="T9" fmla="*/ 2 h 3"/>
                  <a:gd name="T10" fmla="*/ 3 w 3"/>
                  <a:gd name="T11" fmla="*/ 1 h 3"/>
                  <a:gd name="T12" fmla="*/ 1 w 3"/>
                  <a:gd name="T13" fmla="*/ 0 h 3"/>
                  <a:gd name="T14" fmla="*/ 0 w 3"/>
                  <a:gd name="T15" fmla="*/ 0 h 3"/>
                  <a:gd name="T16" fmla="*/ 0 w 3"/>
                  <a:gd name="T17" fmla="*/ 3 h 3"/>
                  <a:gd name="T18" fmla="*/ 1 w 3"/>
                  <a:gd name="T19" fmla="*/ 3 h 3"/>
                  <a:gd name="T20" fmla="*/ 1 w 3"/>
                  <a:gd name="T21" fmla="*/ 2 h 3"/>
                  <a:gd name="T22" fmla="*/ 1 w 3"/>
                  <a:gd name="T23" fmla="*/ 1 h 3"/>
                  <a:gd name="T24" fmla="*/ 1 w 3"/>
                  <a:gd name="T25" fmla="*/ 0 h 3"/>
                  <a:gd name="T26" fmla="*/ 1 w 3"/>
                  <a:gd name="T27" fmla="*/ 0 h 3"/>
                  <a:gd name="T28" fmla="*/ 2 w 3"/>
                  <a:gd name="T29" fmla="*/ 1 h 3"/>
                  <a:gd name="T30" fmla="*/ 1 w 3"/>
                  <a:gd name="T3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1" y="2"/>
                    </a:moveTo>
                    <a:cubicBezTo>
                      <a:pt x="1" y="2"/>
                      <a:pt x="1" y="2"/>
                      <a:pt x="1" y="2"/>
                    </a:cubicBezTo>
                    <a:cubicBezTo>
                      <a:pt x="2" y="3"/>
                      <a:pt x="2" y="3"/>
                      <a:pt x="2" y="3"/>
                    </a:cubicBezTo>
                    <a:cubicBezTo>
                      <a:pt x="3" y="3"/>
                      <a:pt x="3" y="3"/>
                      <a:pt x="3" y="3"/>
                    </a:cubicBezTo>
                    <a:cubicBezTo>
                      <a:pt x="2" y="2"/>
                      <a:pt x="2" y="2"/>
                      <a:pt x="2" y="2"/>
                    </a:cubicBezTo>
                    <a:cubicBezTo>
                      <a:pt x="2" y="2"/>
                      <a:pt x="3" y="1"/>
                      <a:pt x="3" y="1"/>
                    </a:cubicBezTo>
                    <a:cubicBezTo>
                      <a:pt x="3" y="0"/>
                      <a:pt x="2" y="0"/>
                      <a:pt x="1" y="0"/>
                    </a:cubicBezTo>
                    <a:cubicBezTo>
                      <a:pt x="0" y="0"/>
                      <a:pt x="0" y="0"/>
                      <a:pt x="0" y="0"/>
                    </a:cubicBezTo>
                    <a:cubicBezTo>
                      <a:pt x="0" y="3"/>
                      <a:pt x="0" y="3"/>
                      <a:pt x="0" y="3"/>
                    </a:cubicBezTo>
                    <a:cubicBezTo>
                      <a:pt x="1" y="3"/>
                      <a:pt x="1" y="3"/>
                      <a:pt x="1" y="3"/>
                    </a:cubicBezTo>
                    <a:lnTo>
                      <a:pt x="1" y="2"/>
                    </a:lnTo>
                    <a:close/>
                    <a:moveTo>
                      <a:pt x="1" y="1"/>
                    </a:moveTo>
                    <a:cubicBezTo>
                      <a:pt x="1" y="0"/>
                      <a:pt x="1" y="0"/>
                      <a:pt x="1" y="0"/>
                    </a:cubicBezTo>
                    <a:cubicBezTo>
                      <a:pt x="1" y="0"/>
                      <a:pt x="1" y="0"/>
                      <a:pt x="1" y="0"/>
                    </a:cubicBezTo>
                    <a:cubicBezTo>
                      <a:pt x="2" y="0"/>
                      <a:pt x="2" y="0"/>
                      <a:pt x="2" y="1"/>
                    </a:cubicBezTo>
                    <a:cubicBezTo>
                      <a:pt x="2" y="1"/>
                      <a:pt x="2"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36" name="Freeform 63">
                <a:extLst>
                  <a:ext uri="{FF2B5EF4-FFF2-40B4-BE49-F238E27FC236}">
                    <a16:creationId xmlns:a16="http://schemas.microsoft.com/office/drawing/2014/main" id="{2B6125A0-94AF-4D9C-8BE8-B36CEC6BBAD0}"/>
                  </a:ext>
                </a:extLst>
              </p:cNvPr>
              <p:cNvSpPr>
                <a:spLocks noEditPoints="1"/>
              </p:cNvSpPr>
              <p:nvPr/>
            </p:nvSpPr>
            <p:spPr bwMode="auto">
              <a:xfrm>
                <a:off x="4522514" y="5934711"/>
                <a:ext cx="30547" cy="30547"/>
              </a:xfrm>
              <a:custGeom>
                <a:avLst/>
                <a:gdLst>
                  <a:gd name="T0" fmla="*/ 6 w 6"/>
                  <a:gd name="T1" fmla="*/ 3 h 6"/>
                  <a:gd name="T2" fmla="*/ 3 w 6"/>
                  <a:gd name="T3" fmla="*/ 6 h 6"/>
                  <a:gd name="T4" fmla="*/ 0 w 6"/>
                  <a:gd name="T5" fmla="*/ 3 h 6"/>
                  <a:gd name="T6" fmla="*/ 3 w 6"/>
                  <a:gd name="T7" fmla="*/ 0 h 6"/>
                  <a:gd name="T8" fmla="*/ 6 w 6"/>
                  <a:gd name="T9" fmla="*/ 3 h 6"/>
                  <a:gd name="T10" fmla="*/ 3 w 6"/>
                  <a:gd name="T11" fmla="*/ 1 h 6"/>
                  <a:gd name="T12" fmla="*/ 1 w 6"/>
                  <a:gd name="T13" fmla="*/ 3 h 6"/>
                  <a:gd name="T14" fmla="*/ 3 w 6"/>
                  <a:gd name="T15" fmla="*/ 6 h 6"/>
                  <a:gd name="T16" fmla="*/ 6 w 6"/>
                  <a:gd name="T17" fmla="*/ 3 h 6"/>
                  <a:gd name="T18" fmla="*/ 3 w 6"/>
                  <a:gd name="T1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6" y="3"/>
                    </a:moveTo>
                    <a:cubicBezTo>
                      <a:pt x="6" y="5"/>
                      <a:pt x="5" y="6"/>
                      <a:pt x="3" y="6"/>
                    </a:cubicBezTo>
                    <a:cubicBezTo>
                      <a:pt x="2" y="6"/>
                      <a:pt x="0" y="5"/>
                      <a:pt x="0" y="3"/>
                    </a:cubicBezTo>
                    <a:cubicBezTo>
                      <a:pt x="0" y="2"/>
                      <a:pt x="2" y="0"/>
                      <a:pt x="3" y="0"/>
                    </a:cubicBezTo>
                    <a:cubicBezTo>
                      <a:pt x="5" y="0"/>
                      <a:pt x="6" y="2"/>
                      <a:pt x="6" y="3"/>
                    </a:cubicBezTo>
                    <a:moveTo>
                      <a:pt x="3" y="1"/>
                    </a:moveTo>
                    <a:cubicBezTo>
                      <a:pt x="2" y="1"/>
                      <a:pt x="1" y="2"/>
                      <a:pt x="1" y="3"/>
                    </a:cubicBezTo>
                    <a:cubicBezTo>
                      <a:pt x="1" y="5"/>
                      <a:pt x="2" y="6"/>
                      <a:pt x="3" y="6"/>
                    </a:cubicBezTo>
                    <a:cubicBezTo>
                      <a:pt x="5" y="6"/>
                      <a:pt x="6" y="5"/>
                      <a:pt x="6" y="3"/>
                    </a:cubicBezTo>
                    <a:cubicBezTo>
                      <a:pt x="6" y="2"/>
                      <a:pt x="5" y="1"/>
                      <a:pt x="3"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sp>
        <p:nvSpPr>
          <p:cNvPr id="43" name="Rectangle 42">
            <a:extLst>
              <a:ext uri="{FF2B5EF4-FFF2-40B4-BE49-F238E27FC236}">
                <a16:creationId xmlns:a16="http://schemas.microsoft.com/office/drawing/2014/main" id="{268E1BC6-00D8-4B92-BFEE-1F034DE149CF}"/>
              </a:ext>
            </a:extLst>
          </p:cNvPr>
          <p:cNvSpPr/>
          <p:nvPr/>
        </p:nvSpPr>
        <p:spPr bwMode="auto">
          <a:xfrm>
            <a:off x="8666788" y="1049904"/>
            <a:ext cx="2797667" cy="365708"/>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27" tIns="146284" rIns="182854" bIns="146284" numCol="1" spcCol="0" rtlCol="0" fromWordArt="0" anchor="ctr" anchorCtr="0" forceAA="0" compatLnSpc="1">
            <a:prstTxWarp prst="textNoShape">
              <a:avLst/>
            </a:prstTxWarp>
            <a:noAutofit/>
          </a:bodyPr>
          <a:lstStyle/>
          <a:p>
            <a:pPr defTabSz="914188">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Linux </a:t>
            </a:r>
          </a:p>
        </p:txBody>
      </p:sp>
      <p:grpSp>
        <p:nvGrpSpPr>
          <p:cNvPr id="44" name="Group 4">
            <a:extLst>
              <a:ext uri="{FF2B5EF4-FFF2-40B4-BE49-F238E27FC236}">
                <a16:creationId xmlns:a16="http://schemas.microsoft.com/office/drawing/2014/main" id="{446CEA0A-5647-40DA-BEBB-3179DBC24C53}"/>
              </a:ext>
            </a:extLst>
          </p:cNvPr>
          <p:cNvGrpSpPr>
            <a:grpSpLocks noChangeAspect="1"/>
          </p:cNvGrpSpPr>
          <p:nvPr/>
        </p:nvGrpSpPr>
        <p:grpSpPr bwMode="auto">
          <a:xfrm>
            <a:off x="9724866" y="1936443"/>
            <a:ext cx="737425" cy="862206"/>
            <a:chOff x="6796" y="954"/>
            <a:chExt cx="721" cy="843"/>
          </a:xfrm>
          <a:solidFill>
            <a:srgbClr val="0078D7"/>
          </a:solidFill>
        </p:grpSpPr>
        <p:sp>
          <p:nvSpPr>
            <p:cNvPr id="45" name="Freeform 5">
              <a:extLst>
                <a:ext uri="{FF2B5EF4-FFF2-40B4-BE49-F238E27FC236}">
                  <a16:creationId xmlns:a16="http://schemas.microsoft.com/office/drawing/2014/main" id="{DEC23808-74C8-4986-879B-CF37A5ADF746}"/>
                </a:ext>
              </a:extLst>
            </p:cNvPr>
            <p:cNvSpPr>
              <a:spLocks/>
            </p:cNvSpPr>
            <p:nvPr/>
          </p:nvSpPr>
          <p:spPr bwMode="auto">
            <a:xfrm>
              <a:off x="7137" y="1144"/>
              <a:ext cx="17" cy="8"/>
            </a:xfrm>
            <a:custGeom>
              <a:avLst/>
              <a:gdLst>
                <a:gd name="T0" fmla="*/ 9 w 24"/>
                <a:gd name="T1" fmla="*/ 8 h 12"/>
                <a:gd name="T2" fmla="*/ 16 w 24"/>
                <a:gd name="T3" fmla="*/ 12 h 12"/>
                <a:gd name="T4" fmla="*/ 23 w 24"/>
                <a:gd name="T5" fmla="*/ 8 h 12"/>
                <a:gd name="T6" fmla="*/ 15 w 24"/>
                <a:gd name="T7" fmla="*/ 1 h 12"/>
                <a:gd name="T8" fmla="*/ 7 w 24"/>
                <a:gd name="T9" fmla="*/ 0 h 12"/>
                <a:gd name="T10" fmla="*/ 2 w 24"/>
                <a:gd name="T11" fmla="*/ 1 h 12"/>
                <a:gd name="T12" fmla="*/ 0 w 24"/>
                <a:gd name="T13" fmla="*/ 4 h 12"/>
                <a:gd name="T14" fmla="*/ 9 w 24"/>
                <a:gd name="T15" fmla="*/ 8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2">
                  <a:moveTo>
                    <a:pt x="9" y="8"/>
                  </a:moveTo>
                  <a:cubicBezTo>
                    <a:pt x="11" y="9"/>
                    <a:pt x="13" y="12"/>
                    <a:pt x="16" y="12"/>
                  </a:cubicBezTo>
                  <a:cubicBezTo>
                    <a:pt x="19" y="12"/>
                    <a:pt x="23" y="11"/>
                    <a:pt x="23" y="8"/>
                  </a:cubicBezTo>
                  <a:cubicBezTo>
                    <a:pt x="24" y="5"/>
                    <a:pt x="19" y="3"/>
                    <a:pt x="15" y="1"/>
                  </a:cubicBezTo>
                  <a:cubicBezTo>
                    <a:pt x="13" y="0"/>
                    <a:pt x="10" y="0"/>
                    <a:pt x="7" y="0"/>
                  </a:cubicBezTo>
                  <a:cubicBezTo>
                    <a:pt x="5" y="0"/>
                    <a:pt x="3" y="0"/>
                    <a:pt x="2" y="1"/>
                  </a:cubicBezTo>
                  <a:cubicBezTo>
                    <a:pt x="1" y="2"/>
                    <a:pt x="0" y="3"/>
                    <a:pt x="0" y="4"/>
                  </a:cubicBezTo>
                  <a:cubicBezTo>
                    <a:pt x="1" y="7"/>
                    <a:pt x="6" y="6"/>
                    <a:pt x="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46" name="Freeform 6">
              <a:extLst>
                <a:ext uri="{FF2B5EF4-FFF2-40B4-BE49-F238E27FC236}">
                  <a16:creationId xmlns:a16="http://schemas.microsoft.com/office/drawing/2014/main" id="{5546AD42-4403-458D-8806-CDD9B8328A26}"/>
                </a:ext>
              </a:extLst>
            </p:cNvPr>
            <p:cNvSpPr>
              <a:spLocks/>
            </p:cNvSpPr>
            <p:nvPr/>
          </p:nvSpPr>
          <p:spPr bwMode="auto">
            <a:xfrm>
              <a:off x="7099" y="1145"/>
              <a:ext cx="7" cy="7"/>
            </a:xfrm>
            <a:custGeom>
              <a:avLst/>
              <a:gdLst>
                <a:gd name="T0" fmla="*/ 5 w 11"/>
                <a:gd name="T1" fmla="*/ 10 h 10"/>
                <a:gd name="T2" fmla="*/ 10 w 11"/>
                <a:gd name="T3" fmla="*/ 4 h 10"/>
                <a:gd name="T4" fmla="*/ 9 w 11"/>
                <a:gd name="T5" fmla="*/ 0 h 10"/>
                <a:gd name="T6" fmla="*/ 8 w 11"/>
                <a:gd name="T7" fmla="*/ 0 h 10"/>
                <a:gd name="T8" fmla="*/ 2 w 11"/>
                <a:gd name="T9" fmla="*/ 8 h 10"/>
                <a:gd name="T10" fmla="*/ 5 w 11"/>
                <a:gd name="T11" fmla="*/ 10 h 10"/>
              </a:gdLst>
              <a:ahLst/>
              <a:cxnLst>
                <a:cxn ang="0">
                  <a:pos x="T0" y="T1"/>
                </a:cxn>
                <a:cxn ang="0">
                  <a:pos x="T2" y="T3"/>
                </a:cxn>
                <a:cxn ang="0">
                  <a:pos x="T4" y="T5"/>
                </a:cxn>
                <a:cxn ang="0">
                  <a:pos x="T6" y="T7"/>
                </a:cxn>
                <a:cxn ang="0">
                  <a:pos x="T8" y="T9"/>
                </a:cxn>
                <a:cxn ang="0">
                  <a:pos x="T10" y="T11"/>
                </a:cxn>
              </a:cxnLst>
              <a:rect l="0" t="0" r="r" b="b"/>
              <a:pathLst>
                <a:path w="11" h="10">
                  <a:moveTo>
                    <a:pt x="5" y="10"/>
                  </a:moveTo>
                  <a:cubicBezTo>
                    <a:pt x="7" y="9"/>
                    <a:pt x="8" y="6"/>
                    <a:pt x="10" y="4"/>
                  </a:cubicBezTo>
                  <a:cubicBezTo>
                    <a:pt x="11" y="4"/>
                    <a:pt x="11" y="1"/>
                    <a:pt x="9" y="0"/>
                  </a:cubicBezTo>
                  <a:cubicBezTo>
                    <a:pt x="9" y="0"/>
                    <a:pt x="9" y="0"/>
                    <a:pt x="8" y="0"/>
                  </a:cubicBezTo>
                  <a:cubicBezTo>
                    <a:pt x="5" y="0"/>
                    <a:pt x="0" y="6"/>
                    <a:pt x="2" y="8"/>
                  </a:cubicBezTo>
                  <a:cubicBezTo>
                    <a:pt x="2" y="9"/>
                    <a:pt x="4"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47" name="Freeform 7">
              <a:extLst>
                <a:ext uri="{FF2B5EF4-FFF2-40B4-BE49-F238E27FC236}">
                  <a16:creationId xmlns:a16="http://schemas.microsoft.com/office/drawing/2014/main" id="{43907843-EF6F-4E23-8C87-A54D574E82A3}"/>
                </a:ext>
              </a:extLst>
            </p:cNvPr>
            <p:cNvSpPr>
              <a:spLocks noEditPoints="1"/>
            </p:cNvSpPr>
            <p:nvPr/>
          </p:nvSpPr>
          <p:spPr bwMode="auto">
            <a:xfrm>
              <a:off x="6796" y="954"/>
              <a:ext cx="721" cy="843"/>
            </a:xfrm>
            <a:custGeom>
              <a:avLst/>
              <a:gdLst>
                <a:gd name="T0" fmla="*/ 956 w 1034"/>
                <a:gd name="T1" fmla="*/ 931 h 1208"/>
                <a:gd name="T2" fmla="*/ 903 w 1034"/>
                <a:gd name="T3" fmla="*/ 837 h 1208"/>
                <a:gd name="T4" fmla="*/ 762 w 1034"/>
                <a:gd name="T5" fmla="*/ 437 h 1208"/>
                <a:gd name="T6" fmla="*/ 623 w 1034"/>
                <a:gd name="T7" fmla="*/ 35 h 1208"/>
                <a:gd name="T8" fmla="*/ 356 w 1034"/>
                <a:gd name="T9" fmla="*/ 386 h 1208"/>
                <a:gd name="T10" fmla="*/ 221 w 1034"/>
                <a:gd name="T11" fmla="*/ 622 h 1208"/>
                <a:gd name="T12" fmla="*/ 151 w 1034"/>
                <a:gd name="T13" fmla="*/ 820 h 1208"/>
                <a:gd name="T14" fmla="*/ 85 w 1034"/>
                <a:gd name="T15" fmla="*/ 867 h 1208"/>
                <a:gd name="T16" fmla="*/ 18 w 1034"/>
                <a:gd name="T17" fmla="*/ 1031 h 1208"/>
                <a:gd name="T18" fmla="*/ 28 w 1034"/>
                <a:gd name="T19" fmla="*/ 1124 h 1208"/>
                <a:gd name="T20" fmla="*/ 313 w 1034"/>
                <a:gd name="T21" fmla="*/ 1207 h 1208"/>
                <a:gd name="T22" fmla="*/ 471 w 1034"/>
                <a:gd name="T23" fmla="*/ 1119 h 1208"/>
                <a:gd name="T24" fmla="*/ 664 w 1034"/>
                <a:gd name="T25" fmla="*/ 1167 h 1208"/>
                <a:gd name="T26" fmla="*/ 899 w 1034"/>
                <a:gd name="T27" fmla="*/ 1119 h 1208"/>
                <a:gd name="T28" fmla="*/ 773 w 1034"/>
                <a:gd name="T29" fmla="*/ 587 h 1208"/>
                <a:gd name="T30" fmla="*/ 856 w 1034"/>
                <a:gd name="T31" fmla="*/ 806 h 1208"/>
                <a:gd name="T32" fmla="*/ 783 w 1034"/>
                <a:gd name="T33" fmla="*/ 812 h 1208"/>
                <a:gd name="T34" fmla="*/ 815 w 1034"/>
                <a:gd name="T35" fmla="*/ 670 h 1208"/>
                <a:gd name="T36" fmla="*/ 617 w 1034"/>
                <a:gd name="T37" fmla="*/ 187 h 1208"/>
                <a:gd name="T38" fmla="*/ 566 w 1034"/>
                <a:gd name="T39" fmla="*/ 170 h 1208"/>
                <a:gd name="T40" fmla="*/ 569 w 1034"/>
                <a:gd name="T41" fmla="*/ 288 h 1208"/>
                <a:gd name="T42" fmla="*/ 547 w 1034"/>
                <a:gd name="T43" fmla="*/ 216 h 1208"/>
                <a:gd name="T44" fmla="*/ 512 w 1034"/>
                <a:gd name="T45" fmla="*/ 254 h 1208"/>
                <a:gd name="T46" fmla="*/ 584 w 1034"/>
                <a:gd name="T47" fmla="*/ 248 h 1208"/>
                <a:gd name="T48" fmla="*/ 424 w 1034"/>
                <a:gd name="T49" fmla="*/ 156 h 1208"/>
                <a:gd name="T50" fmla="*/ 407 w 1034"/>
                <a:gd name="T51" fmla="*/ 153 h 1208"/>
                <a:gd name="T52" fmla="*/ 457 w 1034"/>
                <a:gd name="T53" fmla="*/ 249 h 1208"/>
                <a:gd name="T54" fmla="*/ 393 w 1034"/>
                <a:gd name="T55" fmla="*/ 225 h 1208"/>
                <a:gd name="T56" fmla="*/ 391 w 1034"/>
                <a:gd name="T57" fmla="*/ 301 h 1208"/>
                <a:gd name="T58" fmla="*/ 413 w 1034"/>
                <a:gd name="T59" fmla="*/ 225 h 1208"/>
                <a:gd name="T60" fmla="*/ 374 w 1034"/>
                <a:gd name="T61" fmla="*/ 330 h 1208"/>
                <a:gd name="T62" fmla="*/ 589 w 1034"/>
                <a:gd name="T63" fmla="*/ 298 h 1208"/>
                <a:gd name="T64" fmla="*/ 613 w 1034"/>
                <a:gd name="T65" fmla="*/ 346 h 1208"/>
                <a:gd name="T66" fmla="*/ 435 w 1034"/>
                <a:gd name="T67" fmla="*/ 416 h 1208"/>
                <a:gd name="T68" fmla="*/ 486 w 1034"/>
                <a:gd name="T69" fmla="*/ 387 h 1208"/>
                <a:gd name="T70" fmla="*/ 593 w 1034"/>
                <a:gd name="T71" fmla="*/ 331 h 1208"/>
                <a:gd name="T72" fmla="*/ 584 w 1034"/>
                <a:gd name="T73" fmla="*/ 322 h 1208"/>
                <a:gd name="T74" fmla="*/ 410 w 1034"/>
                <a:gd name="T75" fmla="*/ 370 h 1208"/>
                <a:gd name="T76" fmla="*/ 372 w 1034"/>
                <a:gd name="T77" fmla="*/ 352 h 1208"/>
                <a:gd name="T78" fmla="*/ 245 w 1034"/>
                <a:gd name="T79" fmla="*/ 1165 h 1208"/>
                <a:gd name="T80" fmla="*/ 34 w 1034"/>
                <a:gd name="T81" fmla="*/ 1034 h 1208"/>
                <a:gd name="T82" fmla="*/ 108 w 1034"/>
                <a:gd name="T83" fmla="*/ 878 h 1208"/>
                <a:gd name="T84" fmla="*/ 220 w 1034"/>
                <a:gd name="T85" fmla="*/ 819 h 1208"/>
                <a:gd name="T86" fmla="*/ 584 w 1034"/>
                <a:gd name="T87" fmla="*/ 1049 h 1208"/>
                <a:gd name="T88" fmla="*/ 260 w 1034"/>
                <a:gd name="T89" fmla="*/ 845 h 1208"/>
                <a:gd name="T90" fmla="*/ 273 w 1034"/>
                <a:gd name="T91" fmla="*/ 598 h 1208"/>
                <a:gd name="T92" fmla="*/ 250 w 1034"/>
                <a:gd name="T93" fmla="*/ 769 h 1208"/>
                <a:gd name="T94" fmla="*/ 390 w 1034"/>
                <a:gd name="T95" fmla="*/ 382 h 1208"/>
                <a:gd name="T96" fmla="*/ 503 w 1034"/>
                <a:gd name="T97" fmla="*/ 431 h 1208"/>
                <a:gd name="T98" fmla="*/ 603 w 1034"/>
                <a:gd name="T99" fmla="*/ 381 h 1208"/>
                <a:gd name="T100" fmla="*/ 722 w 1034"/>
                <a:gd name="T101" fmla="*/ 607 h 1208"/>
                <a:gd name="T102" fmla="*/ 685 w 1034"/>
                <a:gd name="T103" fmla="*/ 830 h 1208"/>
                <a:gd name="T104" fmla="*/ 1003 w 1034"/>
                <a:gd name="T105" fmla="*/ 1035 h 1208"/>
                <a:gd name="T106" fmla="*/ 678 w 1034"/>
                <a:gd name="T107" fmla="*/ 1154 h 1208"/>
                <a:gd name="T108" fmla="*/ 712 w 1034"/>
                <a:gd name="T109" fmla="*/ 832 h 1208"/>
                <a:gd name="T110" fmla="*/ 914 w 1034"/>
                <a:gd name="T111" fmla="*/ 856 h 1208"/>
                <a:gd name="T112" fmla="*/ 1002 w 1034"/>
                <a:gd name="T113" fmla="*/ 986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34" h="1208">
                  <a:moveTo>
                    <a:pt x="1026" y="993"/>
                  </a:moveTo>
                  <a:cubicBezTo>
                    <a:pt x="1022" y="986"/>
                    <a:pt x="1016" y="981"/>
                    <a:pt x="1012" y="978"/>
                  </a:cubicBezTo>
                  <a:cubicBezTo>
                    <a:pt x="1009" y="975"/>
                    <a:pt x="1006" y="973"/>
                    <a:pt x="1003" y="972"/>
                  </a:cubicBezTo>
                  <a:cubicBezTo>
                    <a:pt x="1002" y="971"/>
                    <a:pt x="1001" y="970"/>
                    <a:pt x="1000" y="969"/>
                  </a:cubicBezTo>
                  <a:cubicBezTo>
                    <a:pt x="996" y="966"/>
                    <a:pt x="992" y="963"/>
                    <a:pt x="988" y="960"/>
                  </a:cubicBezTo>
                  <a:cubicBezTo>
                    <a:pt x="984" y="957"/>
                    <a:pt x="980" y="953"/>
                    <a:pt x="976" y="950"/>
                  </a:cubicBezTo>
                  <a:cubicBezTo>
                    <a:pt x="966" y="943"/>
                    <a:pt x="960" y="937"/>
                    <a:pt x="956" y="931"/>
                  </a:cubicBezTo>
                  <a:cubicBezTo>
                    <a:pt x="956" y="931"/>
                    <a:pt x="955" y="931"/>
                    <a:pt x="955" y="930"/>
                  </a:cubicBezTo>
                  <a:cubicBezTo>
                    <a:pt x="948" y="923"/>
                    <a:pt x="945" y="917"/>
                    <a:pt x="944" y="910"/>
                  </a:cubicBezTo>
                  <a:cubicBezTo>
                    <a:pt x="943" y="906"/>
                    <a:pt x="943" y="901"/>
                    <a:pt x="943" y="894"/>
                  </a:cubicBezTo>
                  <a:cubicBezTo>
                    <a:pt x="943" y="893"/>
                    <a:pt x="943" y="892"/>
                    <a:pt x="943" y="892"/>
                  </a:cubicBezTo>
                  <a:cubicBezTo>
                    <a:pt x="942" y="884"/>
                    <a:pt x="941" y="876"/>
                    <a:pt x="937" y="867"/>
                  </a:cubicBezTo>
                  <a:cubicBezTo>
                    <a:pt x="934" y="862"/>
                    <a:pt x="931" y="856"/>
                    <a:pt x="925" y="850"/>
                  </a:cubicBezTo>
                  <a:cubicBezTo>
                    <a:pt x="919" y="843"/>
                    <a:pt x="909" y="839"/>
                    <a:pt x="903" y="837"/>
                  </a:cubicBezTo>
                  <a:cubicBezTo>
                    <a:pt x="903" y="837"/>
                    <a:pt x="903" y="837"/>
                    <a:pt x="902" y="837"/>
                  </a:cubicBezTo>
                  <a:cubicBezTo>
                    <a:pt x="908" y="826"/>
                    <a:pt x="911" y="814"/>
                    <a:pt x="914" y="803"/>
                  </a:cubicBezTo>
                  <a:cubicBezTo>
                    <a:pt x="919" y="776"/>
                    <a:pt x="916" y="747"/>
                    <a:pt x="911" y="720"/>
                  </a:cubicBezTo>
                  <a:cubicBezTo>
                    <a:pt x="905" y="682"/>
                    <a:pt x="894" y="646"/>
                    <a:pt x="880" y="610"/>
                  </a:cubicBezTo>
                  <a:cubicBezTo>
                    <a:pt x="869" y="584"/>
                    <a:pt x="857" y="558"/>
                    <a:pt x="841" y="536"/>
                  </a:cubicBezTo>
                  <a:cubicBezTo>
                    <a:pt x="824" y="514"/>
                    <a:pt x="803" y="496"/>
                    <a:pt x="787" y="473"/>
                  </a:cubicBezTo>
                  <a:cubicBezTo>
                    <a:pt x="778" y="461"/>
                    <a:pt x="771" y="449"/>
                    <a:pt x="762" y="437"/>
                  </a:cubicBezTo>
                  <a:cubicBezTo>
                    <a:pt x="759" y="430"/>
                    <a:pt x="755" y="422"/>
                    <a:pt x="752" y="415"/>
                  </a:cubicBezTo>
                  <a:cubicBezTo>
                    <a:pt x="741" y="392"/>
                    <a:pt x="732" y="369"/>
                    <a:pt x="719" y="346"/>
                  </a:cubicBezTo>
                  <a:cubicBezTo>
                    <a:pt x="717" y="343"/>
                    <a:pt x="715" y="339"/>
                    <a:pt x="713" y="336"/>
                  </a:cubicBezTo>
                  <a:cubicBezTo>
                    <a:pt x="711" y="315"/>
                    <a:pt x="709" y="294"/>
                    <a:pt x="708" y="273"/>
                  </a:cubicBezTo>
                  <a:cubicBezTo>
                    <a:pt x="706" y="230"/>
                    <a:pt x="708" y="186"/>
                    <a:pt x="697" y="145"/>
                  </a:cubicBezTo>
                  <a:cubicBezTo>
                    <a:pt x="692" y="125"/>
                    <a:pt x="683" y="106"/>
                    <a:pt x="672" y="89"/>
                  </a:cubicBezTo>
                  <a:cubicBezTo>
                    <a:pt x="659" y="68"/>
                    <a:pt x="642" y="50"/>
                    <a:pt x="623" y="35"/>
                  </a:cubicBezTo>
                  <a:cubicBezTo>
                    <a:pt x="591" y="12"/>
                    <a:pt x="552" y="1"/>
                    <a:pt x="513" y="0"/>
                  </a:cubicBezTo>
                  <a:cubicBezTo>
                    <a:pt x="485" y="0"/>
                    <a:pt x="456" y="6"/>
                    <a:pt x="430" y="19"/>
                  </a:cubicBezTo>
                  <a:cubicBezTo>
                    <a:pt x="403" y="34"/>
                    <a:pt x="382" y="57"/>
                    <a:pt x="368" y="84"/>
                  </a:cubicBezTo>
                  <a:cubicBezTo>
                    <a:pt x="354" y="112"/>
                    <a:pt x="349" y="142"/>
                    <a:pt x="348" y="173"/>
                  </a:cubicBezTo>
                  <a:cubicBezTo>
                    <a:pt x="347" y="203"/>
                    <a:pt x="350" y="233"/>
                    <a:pt x="351" y="262"/>
                  </a:cubicBezTo>
                  <a:cubicBezTo>
                    <a:pt x="352" y="294"/>
                    <a:pt x="352" y="325"/>
                    <a:pt x="354" y="356"/>
                  </a:cubicBezTo>
                  <a:cubicBezTo>
                    <a:pt x="355" y="366"/>
                    <a:pt x="356" y="376"/>
                    <a:pt x="356" y="386"/>
                  </a:cubicBezTo>
                  <a:cubicBezTo>
                    <a:pt x="356" y="391"/>
                    <a:pt x="356" y="395"/>
                    <a:pt x="356" y="400"/>
                  </a:cubicBezTo>
                  <a:cubicBezTo>
                    <a:pt x="356" y="401"/>
                    <a:pt x="355" y="401"/>
                    <a:pt x="355" y="402"/>
                  </a:cubicBezTo>
                  <a:cubicBezTo>
                    <a:pt x="351" y="412"/>
                    <a:pt x="346" y="421"/>
                    <a:pt x="341" y="430"/>
                  </a:cubicBezTo>
                  <a:cubicBezTo>
                    <a:pt x="331" y="443"/>
                    <a:pt x="321" y="455"/>
                    <a:pt x="311" y="468"/>
                  </a:cubicBezTo>
                  <a:cubicBezTo>
                    <a:pt x="299" y="482"/>
                    <a:pt x="288" y="497"/>
                    <a:pt x="276" y="511"/>
                  </a:cubicBezTo>
                  <a:cubicBezTo>
                    <a:pt x="262" y="529"/>
                    <a:pt x="248" y="546"/>
                    <a:pt x="239" y="567"/>
                  </a:cubicBezTo>
                  <a:cubicBezTo>
                    <a:pt x="231" y="584"/>
                    <a:pt x="227" y="604"/>
                    <a:pt x="221" y="622"/>
                  </a:cubicBezTo>
                  <a:cubicBezTo>
                    <a:pt x="215" y="643"/>
                    <a:pt x="207" y="664"/>
                    <a:pt x="198" y="683"/>
                  </a:cubicBezTo>
                  <a:cubicBezTo>
                    <a:pt x="189" y="702"/>
                    <a:pt x="179" y="720"/>
                    <a:pt x="170" y="738"/>
                  </a:cubicBezTo>
                  <a:cubicBezTo>
                    <a:pt x="163" y="751"/>
                    <a:pt x="156" y="764"/>
                    <a:pt x="153" y="778"/>
                  </a:cubicBezTo>
                  <a:cubicBezTo>
                    <a:pt x="151" y="790"/>
                    <a:pt x="153" y="802"/>
                    <a:pt x="156" y="813"/>
                  </a:cubicBezTo>
                  <a:cubicBezTo>
                    <a:pt x="156" y="813"/>
                    <a:pt x="156" y="814"/>
                    <a:pt x="156" y="814"/>
                  </a:cubicBezTo>
                  <a:cubicBezTo>
                    <a:pt x="155" y="816"/>
                    <a:pt x="153" y="817"/>
                    <a:pt x="152" y="819"/>
                  </a:cubicBezTo>
                  <a:cubicBezTo>
                    <a:pt x="151" y="819"/>
                    <a:pt x="151" y="820"/>
                    <a:pt x="151" y="820"/>
                  </a:cubicBezTo>
                  <a:cubicBezTo>
                    <a:pt x="147" y="824"/>
                    <a:pt x="142" y="831"/>
                    <a:pt x="138" y="840"/>
                  </a:cubicBezTo>
                  <a:cubicBezTo>
                    <a:pt x="135" y="845"/>
                    <a:pt x="132" y="850"/>
                    <a:pt x="130" y="854"/>
                  </a:cubicBezTo>
                  <a:cubicBezTo>
                    <a:pt x="126" y="858"/>
                    <a:pt x="123" y="861"/>
                    <a:pt x="119" y="864"/>
                  </a:cubicBezTo>
                  <a:cubicBezTo>
                    <a:pt x="115" y="866"/>
                    <a:pt x="111" y="867"/>
                    <a:pt x="107" y="867"/>
                  </a:cubicBezTo>
                  <a:cubicBezTo>
                    <a:pt x="106" y="867"/>
                    <a:pt x="106" y="867"/>
                    <a:pt x="105" y="867"/>
                  </a:cubicBezTo>
                  <a:cubicBezTo>
                    <a:pt x="101" y="868"/>
                    <a:pt x="97" y="867"/>
                    <a:pt x="93" y="867"/>
                  </a:cubicBezTo>
                  <a:cubicBezTo>
                    <a:pt x="90" y="867"/>
                    <a:pt x="88" y="867"/>
                    <a:pt x="85" y="867"/>
                  </a:cubicBezTo>
                  <a:cubicBezTo>
                    <a:pt x="78" y="867"/>
                    <a:pt x="69" y="867"/>
                    <a:pt x="61" y="869"/>
                  </a:cubicBezTo>
                  <a:cubicBezTo>
                    <a:pt x="50" y="871"/>
                    <a:pt x="41" y="876"/>
                    <a:pt x="34" y="883"/>
                  </a:cubicBezTo>
                  <a:cubicBezTo>
                    <a:pt x="26" y="890"/>
                    <a:pt x="21" y="900"/>
                    <a:pt x="19" y="911"/>
                  </a:cubicBezTo>
                  <a:cubicBezTo>
                    <a:pt x="17" y="919"/>
                    <a:pt x="17" y="928"/>
                    <a:pt x="18" y="938"/>
                  </a:cubicBezTo>
                  <a:cubicBezTo>
                    <a:pt x="19" y="947"/>
                    <a:pt x="20" y="956"/>
                    <a:pt x="21" y="964"/>
                  </a:cubicBezTo>
                  <a:cubicBezTo>
                    <a:pt x="22" y="973"/>
                    <a:pt x="23" y="981"/>
                    <a:pt x="23" y="989"/>
                  </a:cubicBezTo>
                  <a:cubicBezTo>
                    <a:pt x="24" y="1007"/>
                    <a:pt x="22" y="1021"/>
                    <a:pt x="18" y="1031"/>
                  </a:cubicBezTo>
                  <a:cubicBezTo>
                    <a:pt x="17" y="1032"/>
                    <a:pt x="17" y="1032"/>
                    <a:pt x="17" y="1032"/>
                  </a:cubicBezTo>
                  <a:cubicBezTo>
                    <a:pt x="16" y="1036"/>
                    <a:pt x="14" y="1039"/>
                    <a:pt x="12" y="1043"/>
                  </a:cubicBezTo>
                  <a:cubicBezTo>
                    <a:pt x="9" y="1049"/>
                    <a:pt x="6" y="1055"/>
                    <a:pt x="4" y="1062"/>
                  </a:cubicBezTo>
                  <a:cubicBezTo>
                    <a:pt x="1" y="1068"/>
                    <a:pt x="0" y="1075"/>
                    <a:pt x="0" y="1082"/>
                  </a:cubicBezTo>
                  <a:cubicBezTo>
                    <a:pt x="0" y="1086"/>
                    <a:pt x="0" y="1096"/>
                    <a:pt x="5" y="1104"/>
                  </a:cubicBezTo>
                  <a:cubicBezTo>
                    <a:pt x="5" y="1105"/>
                    <a:pt x="5" y="1105"/>
                    <a:pt x="6" y="1106"/>
                  </a:cubicBezTo>
                  <a:cubicBezTo>
                    <a:pt x="11" y="1113"/>
                    <a:pt x="18" y="1119"/>
                    <a:pt x="28" y="1124"/>
                  </a:cubicBezTo>
                  <a:cubicBezTo>
                    <a:pt x="35" y="1128"/>
                    <a:pt x="43" y="1130"/>
                    <a:pt x="52" y="1132"/>
                  </a:cubicBezTo>
                  <a:cubicBezTo>
                    <a:pt x="57" y="1133"/>
                    <a:pt x="63" y="1135"/>
                    <a:pt x="69" y="1137"/>
                  </a:cubicBezTo>
                  <a:cubicBezTo>
                    <a:pt x="78" y="1140"/>
                    <a:pt x="86" y="1143"/>
                    <a:pt x="95" y="1145"/>
                  </a:cubicBezTo>
                  <a:cubicBezTo>
                    <a:pt x="114" y="1151"/>
                    <a:pt x="134" y="1156"/>
                    <a:pt x="154" y="1160"/>
                  </a:cubicBezTo>
                  <a:cubicBezTo>
                    <a:pt x="183" y="1166"/>
                    <a:pt x="211" y="1173"/>
                    <a:pt x="238" y="1183"/>
                  </a:cubicBezTo>
                  <a:cubicBezTo>
                    <a:pt x="244" y="1185"/>
                    <a:pt x="249" y="1187"/>
                    <a:pt x="255" y="1190"/>
                  </a:cubicBezTo>
                  <a:cubicBezTo>
                    <a:pt x="273" y="1198"/>
                    <a:pt x="292" y="1206"/>
                    <a:pt x="313" y="1207"/>
                  </a:cubicBezTo>
                  <a:cubicBezTo>
                    <a:pt x="314" y="1207"/>
                    <a:pt x="314" y="1207"/>
                    <a:pt x="314" y="1207"/>
                  </a:cubicBezTo>
                  <a:cubicBezTo>
                    <a:pt x="333" y="1207"/>
                    <a:pt x="351" y="1202"/>
                    <a:pt x="366" y="1193"/>
                  </a:cubicBezTo>
                  <a:cubicBezTo>
                    <a:pt x="382" y="1183"/>
                    <a:pt x="395" y="1170"/>
                    <a:pt x="404" y="1154"/>
                  </a:cubicBezTo>
                  <a:cubicBezTo>
                    <a:pt x="404" y="1154"/>
                    <a:pt x="404" y="1154"/>
                    <a:pt x="404" y="1153"/>
                  </a:cubicBezTo>
                  <a:cubicBezTo>
                    <a:pt x="409" y="1145"/>
                    <a:pt x="412" y="1135"/>
                    <a:pt x="414" y="1125"/>
                  </a:cubicBezTo>
                  <a:cubicBezTo>
                    <a:pt x="428" y="1122"/>
                    <a:pt x="442" y="1120"/>
                    <a:pt x="457" y="1119"/>
                  </a:cubicBezTo>
                  <a:cubicBezTo>
                    <a:pt x="461" y="1119"/>
                    <a:pt x="466" y="1119"/>
                    <a:pt x="471" y="1119"/>
                  </a:cubicBezTo>
                  <a:cubicBezTo>
                    <a:pt x="483" y="1120"/>
                    <a:pt x="496" y="1120"/>
                    <a:pt x="508" y="1120"/>
                  </a:cubicBezTo>
                  <a:cubicBezTo>
                    <a:pt x="509" y="1120"/>
                    <a:pt x="510" y="1120"/>
                    <a:pt x="511" y="1120"/>
                  </a:cubicBezTo>
                  <a:cubicBezTo>
                    <a:pt x="515" y="1120"/>
                    <a:pt x="518" y="1120"/>
                    <a:pt x="522" y="1121"/>
                  </a:cubicBezTo>
                  <a:cubicBezTo>
                    <a:pt x="544" y="1122"/>
                    <a:pt x="566" y="1124"/>
                    <a:pt x="588" y="1127"/>
                  </a:cubicBezTo>
                  <a:cubicBezTo>
                    <a:pt x="607" y="1130"/>
                    <a:pt x="626" y="1134"/>
                    <a:pt x="645" y="1139"/>
                  </a:cubicBezTo>
                  <a:cubicBezTo>
                    <a:pt x="648" y="1140"/>
                    <a:pt x="651" y="1140"/>
                    <a:pt x="654" y="1141"/>
                  </a:cubicBezTo>
                  <a:cubicBezTo>
                    <a:pt x="655" y="1150"/>
                    <a:pt x="658" y="1159"/>
                    <a:pt x="664" y="1167"/>
                  </a:cubicBezTo>
                  <a:cubicBezTo>
                    <a:pt x="674" y="1183"/>
                    <a:pt x="691" y="1192"/>
                    <a:pt x="703" y="1197"/>
                  </a:cubicBezTo>
                  <a:cubicBezTo>
                    <a:pt x="720" y="1204"/>
                    <a:pt x="737" y="1208"/>
                    <a:pt x="753" y="1208"/>
                  </a:cubicBezTo>
                  <a:cubicBezTo>
                    <a:pt x="758" y="1208"/>
                    <a:pt x="763" y="1208"/>
                    <a:pt x="768" y="1207"/>
                  </a:cubicBezTo>
                  <a:cubicBezTo>
                    <a:pt x="786" y="1205"/>
                    <a:pt x="803" y="1197"/>
                    <a:pt x="821" y="1185"/>
                  </a:cubicBezTo>
                  <a:cubicBezTo>
                    <a:pt x="830" y="1177"/>
                    <a:pt x="840" y="1169"/>
                    <a:pt x="848" y="1161"/>
                  </a:cubicBezTo>
                  <a:cubicBezTo>
                    <a:pt x="851" y="1158"/>
                    <a:pt x="854" y="1155"/>
                    <a:pt x="857" y="1153"/>
                  </a:cubicBezTo>
                  <a:cubicBezTo>
                    <a:pt x="869" y="1142"/>
                    <a:pt x="883" y="1129"/>
                    <a:pt x="899" y="1119"/>
                  </a:cubicBezTo>
                  <a:cubicBezTo>
                    <a:pt x="914" y="1110"/>
                    <a:pt x="930" y="1102"/>
                    <a:pt x="947" y="1093"/>
                  </a:cubicBezTo>
                  <a:cubicBezTo>
                    <a:pt x="955" y="1089"/>
                    <a:pt x="963" y="1085"/>
                    <a:pt x="971" y="1081"/>
                  </a:cubicBezTo>
                  <a:cubicBezTo>
                    <a:pt x="986" y="1074"/>
                    <a:pt x="1003" y="1065"/>
                    <a:pt x="1016" y="1049"/>
                  </a:cubicBezTo>
                  <a:cubicBezTo>
                    <a:pt x="1022" y="1042"/>
                    <a:pt x="1026" y="1035"/>
                    <a:pt x="1030" y="1026"/>
                  </a:cubicBezTo>
                  <a:cubicBezTo>
                    <a:pt x="1030" y="1026"/>
                    <a:pt x="1030" y="1025"/>
                    <a:pt x="1030" y="1025"/>
                  </a:cubicBezTo>
                  <a:cubicBezTo>
                    <a:pt x="1034" y="1014"/>
                    <a:pt x="1032" y="1003"/>
                    <a:pt x="1026" y="993"/>
                  </a:cubicBezTo>
                  <a:close/>
                  <a:moveTo>
                    <a:pt x="773" y="587"/>
                  </a:moveTo>
                  <a:cubicBezTo>
                    <a:pt x="799" y="606"/>
                    <a:pt x="817" y="635"/>
                    <a:pt x="822" y="667"/>
                  </a:cubicBezTo>
                  <a:cubicBezTo>
                    <a:pt x="827" y="692"/>
                    <a:pt x="827" y="713"/>
                    <a:pt x="820" y="742"/>
                  </a:cubicBezTo>
                  <a:cubicBezTo>
                    <a:pt x="815" y="761"/>
                    <a:pt x="808" y="779"/>
                    <a:pt x="801" y="798"/>
                  </a:cubicBezTo>
                  <a:cubicBezTo>
                    <a:pt x="808" y="798"/>
                    <a:pt x="814" y="798"/>
                    <a:pt x="821" y="799"/>
                  </a:cubicBezTo>
                  <a:cubicBezTo>
                    <a:pt x="828" y="801"/>
                    <a:pt x="835" y="802"/>
                    <a:pt x="842" y="803"/>
                  </a:cubicBezTo>
                  <a:cubicBezTo>
                    <a:pt x="844" y="803"/>
                    <a:pt x="846" y="804"/>
                    <a:pt x="848" y="804"/>
                  </a:cubicBezTo>
                  <a:cubicBezTo>
                    <a:pt x="851" y="805"/>
                    <a:pt x="853" y="805"/>
                    <a:pt x="856" y="806"/>
                  </a:cubicBezTo>
                  <a:cubicBezTo>
                    <a:pt x="851" y="805"/>
                    <a:pt x="846" y="805"/>
                    <a:pt x="842" y="805"/>
                  </a:cubicBezTo>
                  <a:cubicBezTo>
                    <a:pt x="836" y="805"/>
                    <a:pt x="831" y="805"/>
                    <a:pt x="826" y="805"/>
                  </a:cubicBezTo>
                  <a:cubicBezTo>
                    <a:pt x="820" y="805"/>
                    <a:pt x="814" y="805"/>
                    <a:pt x="808" y="806"/>
                  </a:cubicBezTo>
                  <a:cubicBezTo>
                    <a:pt x="804" y="806"/>
                    <a:pt x="801" y="807"/>
                    <a:pt x="797" y="807"/>
                  </a:cubicBezTo>
                  <a:cubicBezTo>
                    <a:pt x="795" y="808"/>
                    <a:pt x="792" y="808"/>
                    <a:pt x="790" y="809"/>
                  </a:cubicBezTo>
                  <a:cubicBezTo>
                    <a:pt x="790" y="810"/>
                    <a:pt x="790" y="810"/>
                    <a:pt x="790" y="809"/>
                  </a:cubicBezTo>
                  <a:cubicBezTo>
                    <a:pt x="788" y="810"/>
                    <a:pt x="785" y="811"/>
                    <a:pt x="783" y="812"/>
                  </a:cubicBezTo>
                  <a:cubicBezTo>
                    <a:pt x="776" y="815"/>
                    <a:pt x="771" y="819"/>
                    <a:pt x="765" y="823"/>
                  </a:cubicBezTo>
                  <a:cubicBezTo>
                    <a:pt x="764" y="824"/>
                    <a:pt x="762" y="824"/>
                    <a:pt x="761" y="825"/>
                  </a:cubicBezTo>
                  <a:cubicBezTo>
                    <a:pt x="764" y="820"/>
                    <a:pt x="768" y="814"/>
                    <a:pt x="773" y="810"/>
                  </a:cubicBezTo>
                  <a:cubicBezTo>
                    <a:pt x="779" y="804"/>
                    <a:pt x="786" y="800"/>
                    <a:pt x="794" y="799"/>
                  </a:cubicBezTo>
                  <a:cubicBezTo>
                    <a:pt x="794" y="799"/>
                    <a:pt x="794" y="799"/>
                    <a:pt x="794" y="799"/>
                  </a:cubicBezTo>
                  <a:cubicBezTo>
                    <a:pt x="800" y="781"/>
                    <a:pt x="806" y="762"/>
                    <a:pt x="811" y="743"/>
                  </a:cubicBezTo>
                  <a:cubicBezTo>
                    <a:pt x="816" y="719"/>
                    <a:pt x="819" y="694"/>
                    <a:pt x="815" y="670"/>
                  </a:cubicBezTo>
                  <a:cubicBezTo>
                    <a:pt x="810" y="640"/>
                    <a:pt x="795" y="610"/>
                    <a:pt x="770" y="590"/>
                  </a:cubicBezTo>
                  <a:cubicBezTo>
                    <a:pt x="757" y="579"/>
                    <a:pt x="740" y="571"/>
                    <a:pt x="726" y="560"/>
                  </a:cubicBezTo>
                  <a:cubicBezTo>
                    <a:pt x="742" y="569"/>
                    <a:pt x="758" y="576"/>
                    <a:pt x="773" y="587"/>
                  </a:cubicBezTo>
                  <a:close/>
                  <a:moveTo>
                    <a:pt x="575" y="143"/>
                  </a:moveTo>
                  <a:cubicBezTo>
                    <a:pt x="581" y="143"/>
                    <a:pt x="586" y="143"/>
                    <a:pt x="592" y="147"/>
                  </a:cubicBezTo>
                  <a:cubicBezTo>
                    <a:pt x="605" y="156"/>
                    <a:pt x="611" y="165"/>
                    <a:pt x="616" y="177"/>
                  </a:cubicBezTo>
                  <a:cubicBezTo>
                    <a:pt x="617" y="180"/>
                    <a:pt x="618" y="185"/>
                    <a:pt x="617" y="187"/>
                  </a:cubicBezTo>
                  <a:cubicBezTo>
                    <a:pt x="610" y="174"/>
                    <a:pt x="601" y="162"/>
                    <a:pt x="589" y="154"/>
                  </a:cubicBezTo>
                  <a:cubicBezTo>
                    <a:pt x="583" y="150"/>
                    <a:pt x="576" y="147"/>
                    <a:pt x="569" y="146"/>
                  </a:cubicBezTo>
                  <a:cubicBezTo>
                    <a:pt x="570" y="143"/>
                    <a:pt x="573" y="143"/>
                    <a:pt x="575" y="143"/>
                  </a:cubicBezTo>
                  <a:close/>
                  <a:moveTo>
                    <a:pt x="508" y="209"/>
                  </a:moveTo>
                  <a:cubicBezTo>
                    <a:pt x="513" y="196"/>
                    <a:pt x="522" y="186"/>
                    <a:pt x="533" y="178"/>
                  </a:cubicBezTo>
                  <a:cubicBezTo>
                    <a:pt x="536" y="176"/>
                    <a:pt x="540" y="174"/>
                    <a:pt x="544" y="172"/>
                  </a:cubicBezTo>
                  <a:cubicBezTo>
                    <a:pt x="551" y="169"/>
                    <a:pt x="558" y="169"/>
                    <a:pt x="566" y="170"/>
                  </a:cubicBezTo>
                  <a:cubicBezTo>
                    <a:pt x="573" y="171"/>
                    <a:pt x="580" y="173"/>
                    <a:pt x="586" y="177"/>
                  </a:cubicBezTo>
                  <a:cubicBezTo>
                    <a:pt x="598" y="185"/>
                    <a:pt x="607" y="198"/>
                    <a:pt x="612" y="212"/>
                  </a:cubicBezTo>
                  <a:cubicBezTo>
                    <a:pt x="616" y="225"/>
                    <a:pt x="618" y="238"/>
                    <a:pt x="617" y="252"/>
                  </a:cubicBezTo>
                  <a:cubicBezTo>
                    <a:pt x="616" y="263"/>
                    <a:pt x="615" y="273"/>
                    <a:pt x="610" y="283"/>
                  </a:cubicBezTo>
                  <a:cubicBezTo>
                    <a:pt x="608" y="288"/>
                    <a:pt x="605" y="293"/>
                    <a:pt x="601" y="297"/>
                  </a:cubicBezTo>
                  <a:cubicBezTo>
                    <a:pt x="596" y="296"/>
                    <a:pt x="592" y="295"/>
                    <a:pt x="589" y="294"/>
                  </a:cubicBezTo>
                  <a:cubicBezTo>
                    <a:pt x="582" y="292"/>
                    <a:pt x="575" y="290"/>
                    <a:pt x="569" y="288"/>
                  </a:cubicBezTo>
                  <a:cubicBezTo>
                    <a:pt x="573" y="287"/>
                    <a:pt x="576" y="286"/>
                    <a:pt x="580" y="284"/>
                  </a:cubicBezTo>
                  <a:cubicBezTo>
                    <a:pt x="584" y="281"/>
                    <a:pt x="587" y="277"/>
                    <a:pt x="590" y="272"/>
                  </a:cubicBezTo>
                  <a:cubicBezTo>
                    <a:pt x="592" y="268"/>
                    <a:pt x="594" y="263"/>
                    <a:pt x="594" y="258"/>
                  </a:cubicBezTo>
                  <a:cubicBezTo>
                    <a:pt x="595" y="249"/>
                    <a:pt x="594" y="239"/>
                    <a:pt x="590" y="231"/>
                  </a:cubicBezTo>
                  <a:cubicBezTo>
                    <a:pt x="586" y="223"/>
                    <a:pt x="579" y="216"/>
                    <a:pt x="570" y="213"/>
                  </a:cubicBezTo>
                  <a:cubicBezTo>
                    <a:pt x="567" y="212"/>
                    <a:pt x="563" y="211"/>
                    <a:pt x="559" y="212"/>
                  </a:cubicBezTo>
                  <a:cubicBezTo>
                    <a:pt x="554" y="212"/>
                    <a:pt x="550" y="213"/>
                    <a:pt x="547" y="216"/>
                  </a:cubicBezTo>
                  <a:cubicBezTo>
                    <a:pt x="543" y="218"/>
                    <a:pt x="540" y="221"/>
                    <a:pt x="538" y="224"/>
                  </a:cubicBezTo>
                  <a:cubicBezTo>
                    <a:pt x="533" y="231"/>
                    <a:pt x="531" y="240"/>
                    <a:pt x="531" y="248"/>
                  </a:cubicBezTo>
                  <a:cubicBezTo>
                    <a:pt x="530" y="254"/>
                    <a:pt x="531" y="261"/>
                    <a:pt x="533" y="267"/>
                  </a:cubicBezTo>
                  <a:cubicBezTo>
                    <a:pt x="534" y="269"/>
                    <a:pt x="535" y="272"/>
                    <a:pt x="536" y="274"/>
                  </a:cubicBezTo>
                  <a:cubicBezTo>
                    <a:pt x="532" y="272"/>
                    <a:pt x="529" y="269"/>
                    <a:pt x="525" y="267"/>
                  </a:cubicBezTo>
                  <a:cubicBezTo>
                    <a:pt x="522" y="266"/>
                    <a:pt x="519" y="264"/>
                    <a:pt x="516" y="263"/>
                  </a:cubicBezTo>
                  <a:cubicBezTo>
                    <a:pt x="515" y="260"/>
                    <a:pt x="514" y="257"/>
                    <a:pt x="512" y="254"/>
                  </a:cubicBezTo>
                  <a:cubicBezTo>
                    <a:pt x="511" y="251"/>
                    <a:pt x="508" y="247"/>
                    <a:pt x="506" y="244"/>
                  </a:cubicBezTo>
                  <a:cubicBezTo>
                    <a:pt x="504" y="232"/>
                    <a:pt x="504" y="220"/>
                    <a:pt x="508" y="209"/>
                  </a:cubicBezTo>
                  <a:close/>
                  <a:moveTo>
                    <a:pt x="562" y="229"/>
                  </a:moveTo>
                  <a:cubicBezTo>
                    <a:pt x="561" y="227"/>
                    <a:pt x="560" y="225"/>
                    <a:pt x="561" y="224"/>
                  </a:cubicBezTo>
                  <a:cubicBezTo>
                    <a:pt x="562" y="222"/>
                    <a:pt x="565" y="221"/>
                    <a:pt x="568" y="222"/>
                  </a:cubicBezTo>
                  <a:cubicBezTo>
                    <a:pt x="572" y="222"/>
                    <a:pt x="577" y="226"/>
                    <a:pt x="580" y="230"/>
                  </a:cubicBezTo>
                  <a:cubicBezTo>
                    <a:pt x="583" y="235"/>
                    <a:pt x="587" y="242"/>
                    <a:pt x="584" y="248"/>
                  </a:cubicBezTo>
                  <a:cubicBezTo>
                    <a:pt x="584" y="249"/>
                    <a:pt x="582" y="250"/>
                    <a:pt x="580" y="249"/>
                  </a:cubicBezTo>
                  <a:cubicBezTo>
                    <a:pt x="576" y="247"/>
                    <a:pt x="577" y="240"/>
                    <a:pt x="574" y="236"/>
                  </a:cubicBezTo>
                  <a:cubicBezTo>
                    <a:pt x="573" y="234"/>
                    <a:pt x="571" y="233"/>
                    <a:pt x="569" y="232"/>
                  </a:cubicBezTo>
                  <a:cubicBezTo>
                    <a:pt x="567" y="230"/>
                    <a:pt x="564" y="231"/>
                    <a:pt x="562" y="229"/>
                  </a:cubicBezTo>
                  <a:close/>
                  <a:moveTo>
                    <a:pt x="407" y="153"/>
                  </a:moveTo>
                  <a:cubicBezTo>
                    <a:pt x="408" y="153"/>
                    <a:pt x="409" y="152"/>
                    <a:pt x="409" y="153"/>
                  </a:cubicBezTo>
                  <a:cubicBezTo>
                    <a:pt x="415" y="153"/>
                    <a:pt x="420" y="154"/>
                    <a:pt x="424" y="156"/>
                  </a:cubicBezTo>
                  <a:cubicBezTo>
                    <a:pt x="430" y="158"/>
                    <a:pt x="435" y="162"/>
                    <a:pt x="440" y="165"/>
                  </a:cubicBezTo>
                  <a:cubicBezTo>
                    <a:pt x="442" y="167"/>
                    <a:pt x="444" y="168"/>
                    <a:pt x="445" y="170"/>
                  </a:cubicBezTo>
                  <a:cubicBezTo>
                    <a:pt x="449" y="176"/>
                    <a:pt x="451" y="182"/>
                    <a:pt x="452" y="189"/>
                  </a:cubicBezTo>
                  <a:cubicBezTo>
                    <a:pt x="448" y="180"/>
                    <a:pt x="442" y="172"/>
                    <a:pt x="433" y="165"/>
                  </a:cubicBezTo>
                  <a:cubicBezTo>
                    <a:pt x="429" y="161"/>
                    <a:pt x="424" y="158"/>
                    <a:pt x="418" y="156"/>
                  </a:cubicBezTo>
                  <a:cubicBezTo>
                    <a:pt x="414" y="154"/>
                    <a:pt x="410" y="153"/>
                    <a:pt x="406" y="153"/>
                  </a:cubicBezTo>
                  <a:lnTo>
                    <a:pt x="407" y="153"/>
                  </a:lnTo>
                  <a:close/>
                  <a:moveTo>
                    <a:pt x="377" y="205"/>
                  </a:moveTo>
                  <a:cubicBezTo>
                    <a:pt x="379" y="198"/>
                    <a:pt x="383" y="191"/>
                    <a:pt x="388" y="187"/>
                  </a:cubicBezTo>
                  <a:cubicBezTo>
                    <a:pt x="393" y="182"/>
                    <a:pt x="400" y="178"/>
                    <a:pt x="407" y="178"/>
                  </a:cubicBezTo>
                  <a:cubicBezTo>
                    <a:pt x="412" y="178"/>
                    <a:pt x="418" y="179"/>
                    <a:pt x="422" y="181"/>
                  </a:cubicBezTo>
                  <a:cubicBezTo>
                    <a:pt x="427" y="184"/>
                    <a:pt x="432" y="187"/>
                    <a:pt x="435" y="191"/>
                  </a:cubicBezTo>
                  <a:cubicBezTo>
                    <a:pt x="443" y="199"/>
                    <a:pt x="448" y="209"/>
                    <a:pt x="452" y="219"/>
                  </a:cubicBezTo>
                  <a:cubicBezTo>
                    <a:pt x="455" y="229"/>
                    <a:pt x="457" y="239"/>
                    <a:pt x="457" y="249"/>
                  </a:cubicBezTo>
                  <a:cubicBezTo>
                    <a:pt x="454" y="253"/>
                    <a:pt x="451" y="257"/>
                    <a:pt x="448" y="261"/>
                  </a:cubicBezTo>
                  <a:cubicBezTo>
                    <a:pt x="444" y="262"/>
                    <a:pt x="440" y="264"/>
                    <a:pt x="436" y="266"/>
                  </a:cubicBezTo>
                  <a:cubicBezTo>
                    <a:pt x="438" y="258"/>
                    <a:pt x="437" y="249"/>
                    <a:pt x="435" y="240"/>
                  </a:cubicBezTo>
                  <a:cubicBezTo>
                    <a:pt x="432" y="233"/>
                    <a:pt x="429" y="226"/>
                    <a:pt x="423" y="221"/>
                  </a:cubicBezTo>
                  <a:cubicBezTo>
                    <a:pt x="420" y="218"/>
                    <a:pt x="416" y="216"/>
                    <a:pt x="413" y="216"/>
                  </a:cubicBezTo>
                  <a:cubicBezTo>
                    <a:pt x="409" y="215"/>
                    <a:pt x="405" y="215"/>
                    <a:pt x="402" y="217"/>
                  </a:cubicBezTo>
                  <a:cubicBezTo>
                    <a:pt x="398" y="218"/>
                    <a:pt x="395" y="221"/>
                    <a:pt x="393" y="225"/>
                  </a:cubicBezTo>
                  <a:cubicBezTo>
                    <a:pt x="391" y="229"/>
                    <a:pt x="390" y="233"/>
                    <a:pt x="390" y="237"/>
                  </a:cubicBezTo>
                  <a:cubicBezTo>
                    <a:pt x="388" y="246"/>
                    <a:pt x="388" y="255"/>
                    <a:pt x="391" y="264"/>
                  </a:cubicBezTo>
                  <a:cubicBezTo>
                    <a:pt x="393" y="270"/>
                    <a:pt x="397" y="275"/>
                    <a:pt x="401" y="279"/>
                  </a:cubicBezTo>
                  <a:cubicBezTo>
                    <a:pt x="403" y="282"/>
                    <a:pt x="406" y="284"/>
                    <a:pt x="409" y="286"/>
                  </a:cubicBezTo>
                  <a:cubicBezTo>
                    <a:pt x="407" y="288"/>
                    <a:pt x="404" y="290"/>
                    <a:pt x="402" y="293"/>
                  </a:cubicBezTo>
                  <a:cubicBezTo>
                    <a:pt x="399" y="296"/>
                    <a:pt x="395" y="299"/>
                    <a:pt x="392" y="302"/>
                  </a:cubicBezTo>
                  <a:cubicBezTo>
                    <a:pt x="392" y="302"/>
                    <a:pt x="391" y="301"/>
                    <a:pt x="391" y="301"/>
                  </a:cubicBezTo>
                  <a:cubicBezTo>
                    <a:pt x="387" y="297"/>
                    <a:pt x="383" y="291"/>
                    <a:pt x="381" y="285"/>
                  </a:cubicBezTo>
                  <a:cubicBezTo>
                    <a:pt x="376" y="273"/>
                    <a:pt x="375" y="260"/>
                    <a:pt x="374" y="247"/>
                  </a:cubicBezTo>
                  <a:cubicBezTo>
                    <a:pt x="373" y="233"/>
                    <a:pt x="372" y="218"/>
                    <a:pt x="377" y="205"/>
                  </a:cubicBezTo>
                  <a:close/>
                  <a:moveTo>
                    <a:pt x="421" y="239"/>
                  </a:moveTo>
                  <a:cubicBezTo>
                    <a:pt x="421" y="237"/>
                    <a:pt x="419" y="236"/>
                    <a:pt x="418" y="234"/>
                  </a:cubicBezTo>
                  <a:cubicBezTo>
                    <a:pt x="416" y="232"/>
                    <a:pt x="414" y="232"/>
                    <a:pt x="413" y="229"/>
                  </a:cubicBezTo>
                  <a:cubicBezTo>
                    <a:pt x="413" y="228"/>
                    <a:pt x="412" y="226"/>
                    <a:pt x="413" y="225"/>
                  </a:cubicBezTo>
                  <a:cubicBezTo>
                    <a:pt x="415" y="224"/>
                    <a:pt x="418" y="225"/>
                    <a:pt x="420" y="226"/>
                  </a:cubicBezTo>
                  <a:cubicBezTo>
                    <a:pt x="424" y="228"/>
                    <a:pt x="427" y="232"/>
                    <a:pt x="428" y="236"/>
                  </a:cubicBezTo>
                  <a:cubicBezTo>
                    <a:pt x="430" y="241"/>
                    <a:pt x="430" y="248"/>
                    <a:pt x="427" y="252"/>
                  </a:cubicBezTo>
                  <a:cubicBezTo>
                    <a:pt x="426" y="253"/>
                    <a:pt x="424" y="253"/>
                    <a:pt x="423" y="252"/>
                  </a:cubicBezTo>
                  <a:cubicBezTo>
                    <a:pt x="420" y="249"/>
                    <a:pt x="423" y="243"/>
                    <a:pt x="421" y="239"/>
                  </a:cubicBezTo>
                  <a:close/>
                  <a:moveTo>
                    <a:pt x="371" y="342"/>
                  </a:moveTo>
                  <a:cubicBezTo>
                    <a:pt x="372" y="338"/>
                    <a:pt x="372" y="334"/>
                    <a:pt x="374" y="330"/>
                  </a:cubicBezTo>
                  <a:cubicBezTo>
                    <a:pt x="375" y="324"/>
                    <a:pt x="378" y="320"/>
                    <a:pt x="382" y="316"/>
                  </a:cubicBezTo>
                  <a:cubicBezTo>
                    <a:pt x="388" y="309"/>
                    <a:pt x="395" y="302"/>
                    <a:pt x="402" y="297"/>
                  </a:cubicBezTo>
                  <a:cubicBezTo>
                    <a:pt x="415" y="282"/>
                    <a:pt x="432" y="270"/>
                    <a:pt x="451" y="264"/>
                  </a:cubicBezTo>
                  <a:cubicBezTo>
                    <a:pt x="467" y="258"/>
                    <a:pt x="486" y="257"/>
                    <a:pt x="503" y="262"/>
                  </a:cubicBezTo>
                  <a:cubicBezTo>
                    <a:pt x="510" y="264"/>
                    <a:pt x="518" y="268"/>
                    <a:pt x="525" y="271"/>
                  </a:cubicBezTo>
                  <a:cubicBezTo>
                    <a:pt x="531" y="275"/>
                    <a:pt x="538" y="279"/>
                    <a:pt x="545" y="282"/>
                  </a:cubicBezTo>
                  <a:cubicBezTo>
                    <a:pt x="559" y="289"/>
                    <a:pt x="573" y="294"/>
                    <a:pt x="589" y="298"/>
                  </a:cubicBezTo>
                  <a:cubicBezTo>
                    <a:pt x="593" y="299"/>
                    <a:pt x="598" y="300"/>
                    <a:pt x="603" y="302"/>
                  </a:cubicBezTo>
                  <a:cubicBezTo>
                    <a:pt x="606" y="304"/>
                    <a:pt x="610" y="306"/>
                    <a:pt x="612" y="309"/>
                  </a:cubicBezTo>
                  <a:cubicBezTo>
                    <a:pt x="612" y="309"/>
                    <a:pt x="612" y="310"/>
                    <a:pt x="612" y="310"/>
                  </a:cubicBezTo>
                  <a:cubicBezTo>
                    <a:pt x="612" y="310"/>
                    <a:pt x="613" y="311"/>
                    <a:pt x="613" y="311"/>
                  </a:cubicBezTo>
                  <a:cubicBezTo>
                    <a:pt x="614" y="314"/>
                    <a:pt x="615" y="317"/>
                    <a:pt x="616" y="319"/>
                  </a:cubicBezTo>
                  <a:cubicBezTo>
                    <a:pt x="616" y="322"/>
                    <a:pt x="616" y="325"/>
                    <a:pt x="616" y="328"/>
                  </a:cubicBezTo>
                  <a:cubicBezTo>
                    <a:pt x="615" y="334"/>
                    <a:pt x="613" y="340"/>
                    <a:pt x="613" y="346"/>
                  </a:cubicBezTo>
                  <a:cubicBezTo>
                    <a:pt x="612" y="350"/>
                    <a:pt x="612" y="355"/>
                    <a:pt x="610" y="359"/>
                  </a:cubicBezTo>
                  <a:cubicBezTo>
                    <a:pt x="608" y="363"/>
                    <a:pt x="604" y="366"/>
                    <a:pt x="600" y="368"/>
                  </a:cubicBezTo>
                  <a:cubicBezTo>
                    <a:pt x="596" y="370"/>
                    <a:pt x="591" y="372"/>
                    <a:pt x="586" y="373"/>
                  </a:cubicBezTo>
                  <a:cubicBezTo>
                    <a:pt x="566" y="381"/>
                    <a:pt x="551" y="397"/>
                    <a:pt x="532" y="409"/>
                  </a:cubicBezTo>
                  <a:cubicBezTo>
                    <a:pt x="522" y="415"/>
                    <a:pt x="512" y="419"/>
                    <a:pt x="501" y="423"/>
                  </a:cubicBezTo>
                  <a:cubicBezTo>
                    <a:pt x="489" y="426"/>
                    <a:pt x="476" y="428"/>
                    <a:pt x="464" y="427"/>
                  </a:cubicBezTo>
                  <a:cubicBezTo>
                    <a:pt x="454" y="426"/>
                    <a:pt x="443" y="422"/>
                    <a:pt x="435" y="416"/>
                  </a:cubicBezTo>
                  <a:cubicBezTo>
                    <a:pt x="423" y="408"/>
                    <a:pt x="415" y="395"/>
                    <a:pt x="405" y="383"/>
                  </a:cubicBezTo>
                  <a:cubicBezTo>
                    <a:pt x="400" y="376"/>
                    <a:pt x="394" y="369"/>
                    <a:pt x="387" y="363"/>
                  </a:cubicBezTo>
                  <a:cubicBezTo>
                    <a:pt x="389" y="364"/>
                    <a:pt x="392" y="366"/>
                    <a:pt x="395" y="369"/>
                  </a:cubicBezTo>
                  <a:cubicBezTo>
                    <a:pt x="399" y="372"/>
                    <a:pt x="402" y="376"/>
                    <a:pt x="406" y="379"/>
                  </a:cubicBezTo>
                  <a:cubicBezTo>
                    <a:pt x="416" y="387"/>
                    <a:pt x="429" y="392"/>
                    <a:pt x="446" y="392"/>
                  </a:cubicBezTo>
                  <a:cubicBezTo>
                    <a:pt x="448" y="392"/>
                    <a:pt x="450" y="392"/>
                    <a:pt x="452" y="392"/>
                  </a:cubicBezTo>
                  <a:cubicBezTo>
                    <a:pt x="464" y="392"/>
                    <a:pt x="475" y="390"/>
                    <a:pt x="486" y="387"/>
                  </a:cubicBezTo>
                  <a:cubicBezTo>
                    <a:pt x="498" y="385"/>
                    <a:pt x="509" y="381"/>
                    <a:pt x="517" y="379"/>
                  </a:cubicBezTo>
                  <a:cubicBezTo>
                    <a:pt x="534" y="372"/>
                    <a:pt x="548" y="363"/>
                    <a:pt x="560" y="353"/>
                  </a:cubicBezTo>
                  <a:cubicBezTo>
                    <a:pt x="562" y="351"/>
                    <a:pt x="562" y="351"/>
                    <a:pt x="562" y="351"/>
                  </a:cubicBezTo>
                  <a:cubicBezTo>
                    <a:pt x="567" y="347"/>
                    <a:pt x="572" y="343"/>
                    <a:pt x="576" y="340"/>
                  </a:cubicBezTo>
                  <a:cubicBezTo>
                    <a:pt x="576" y="340"/>
                    <a:pt x="577" y="340"/>
                    <a:pt x="577" y="340"/>
                  </a:cubicBezTo>
                  <a:cubicBezTo>
                    <a:pt x="580" y="337"/>
                    <a:pt x="583" y="336"/>
                    <a:pt x="587" y="334"/>
                  </a:cubicBezTo>
                  <a:cubicBezTo>
                    <a:pt x="589" y="333"/>
                    <a:pt x="591" y="332"/>
                    <a:pt x="593" y="331"/>
                  </a:cubicBezTo>
                  <a:cubicBezTo>
                    <a:pt x="593" y="331"/>
                    <a:pt x="594" y="331"/>
                    <a:pt x="594" y="330"/>
                  </a:cubicBezTo>
                  <a:cubicBezTo>
                    <a:pt x="595" y="329"/>
                    <a:pt x="595" y="329"/>
                    <a:pt x="595" y="329"/>
                  </a:cubicBezTo>
                  <a:cubicBezTo>
                    <a:pt x="595" y="329"/>
                    <a:pt x="596" y="329"/>
                    <a:pt x="596" y="329"/>
                  </a:cubicBezTo>
                  <a:cubicBezTo>
                    <a:pt x="596" y="329"/>
                    <a:pt x="596" y="328"/>
                    <a:pt x="596" y="328"/>
                  </a:cubicBezTo>
                  <a:cubicBezTo>
                    <a:pt x="598" y="327"/>
                    <a:pt x="599" y="324"/>
                    <a:pt x="599" y="322"/>
                  </a:cubicBezTo>
                  <a:cubicBezTo>
                    <a:pt x="597" y="322"/>
                    <a:pt x="596" y="322"/>
                    <a:pt x="595" y="322"/>
                  </a:cubicBezTo>
                  <a:cubicBezTo>
                    <a:pt x="592" y="321"/>
                    <a:pt x="588" y="321"/>
                    <a:pt x="584" y="322"/>
                  </a:cubicBezTo>
                  <a:cubicBezTo>
                    <a:pt x="582" y="323"/>
                    <a:pt x="580" y="324"/>
                    <a:pt x="578" y="326"/>
                  </a:cubicBezTo>
                  <a:cubicBezTo>
                    <a:pt x="576" y="327"/>
                    <a:pt x="574" y="329"/>
                    <a:pt x="573" y="331"/>
                  </a:cubicBezTo>
                  <a:cubicBezTo>
                    <a:pt x="568" y="336"/>
                    <a:pt x="562" y="340"/>
                    <a:pt x="556" y="344"/>
                  </a:cubicBezTo>
                  <a:cubicBezTo>
                    <a:pt x="543" y="354"/>
                    <a:pt x="530" y="363"/>
                    <a:pt x="515" y="369"/>
                  </a:cubicBezTo>
                  <a:cubicBezTo>
                    <a:pt x="506" y="372"/>
                    <a:pt x="496" y="375"/>
                    <a:pt x="485" y="377"/>
                  </a:cubicBezTo>
                  <a:cubicBezTo>
                    <a:pt x="473" y="379"/>
                    <a:pt x="460" y="381"/>
                    <a:pt x="447" y="381"/>
                  </a:cubicBezTo>
                  <a:cubicBezTo>
                    <a:pt x="434" y="380"/>
                    <a:pt x="421" y="377"/>
                    <a:pt x="410" y="370"/>
                  </a:cubicBezTo>
                  <a:cubicBezTo>
                    <a:pt x="405" y="367"/>
                    <a:pt x="400" y="363"/>
                    <a:pt x="395" y="360"/>
                  </a:cubicBezTo>
                  <a:cubicBezTo>
                    <a:pt x="390" y="357"/>
                    <a:pt x="385" y="354"/>
                    <a:pt x="379" y="353"/>
                  </a:cubicBezTo>
                  <a:cubicBezTo>
                    <a:pt x="378" y="353"/>
                    <a:pt x="377" y="353"/>
                    <a:pt x="375" y="353"/>
                  </a:cubicBezTo>
                  <a:cubicBezTo>
                    <a:pt x="375" y="353"/>
                    <a:pt x="374" y="352"/>
                    <a:pt x="374" y="352"/>
                  </a:cubicBezTo>
                  <a:cubicBezTo>
                    <a:pt x="374" y="353"/>
                    <a:pt x="374" y="353"/>
                    <a:pt x="374" y="353"/>
                  </a:cubicBezTo>
                  <a:cubicBezTo>
                    <a:pt x="374" y="354"/>
                    <a:pt x="374" y="354"/>
                    <a:pt x="374" y="355"/>
                  </a:cubicBezTo>
                  <a:cubicBezTo>
                    <a:pt x="373" y="354"/>
                    <a:pt x="373" y="353"/>
                    <a:pt x="372" y="352"/>
                  </a:cubicBezTo>
                  <a:cubicBezTo>
                    <a:pt x="371" y="351"/>
                    <a:pt x="371" y="350"/>
                    <a:pt x="371" y="349"/>
                  </a:cubicBezTo>
                  <a:cubicBezTo>
                    <a:pt x="370" y="348"/>
                    <a:pt x="370" y="347"/>
                    <a:pt x="370" y="347"/>
                  </a:cubicBezTo>
                  <a:cubicBezTo>
                    <a:pt x="370" y="345"/>
                    <a:pt x="371" y="343"/>
                    <a:pt x="371" y="342"/>
                  </a:cubicBezTo>
                  <a:close/>
                  <a:moveTo>
                    <a:pt x="390" y="1142"/>
                  </a:moveTo>
                  <a:cubicBezTo>
                    <a:pt x="382" y="1156"/>
                    <a:pt x="372" y="1168"/>
                    <a:pt x="358" y="1176"/>
                  </a:cubicBezTo>
                  <a:cubicBezTo>
                    <a:pt x="345" y="1184"/>
                    <a:pt x="330" y="1188"/>
                    <a:pt x="314" y="1187"/>
                  </a:cubicBezTo>
                  <a:cubicBezTo>
                    <a:pt x="290" y="1186"/>
                    <a:pt x="268" y="1174"/>
                    <a:pt x="245" y="1165"/>
                  </a:cubicBezTo>
                  <a:cubicBezTo>
                    <a:pt x="198" y="1146"/>
                    <a:pt x="148" y="1141"/>
                    <a:pt x="100" y="1126"/>
                  </a:cubicBezTo>
                  <a:cubicBezTo>
                    <a:pt x="86" y="1122"/>
                    <a:pt x="71" y="1117"/>
                    <a:pt x="57" y="1113"/>
                  </a:cubicBezTo>
                  <a:cubicBezTo>
                    <a:pt x="50" y="1111"/>
                    <a:pt x="43" y="1109"/>
                    <a:pt x="37" y="1106"/>
                  </a:cubicBezTo>
                  <a:cubicBezTo>
                    <a:pt x="31" y="1104"/>
                    <a:pt x="25" y="1099"/>
                    <a:pt x="22" y="1094"/>
                  </a:cubicBezTo>
                  <a:cubicBezTo>
                    <a:pt x="19" y="1089"/>
                    <a:pt x="18" y="1084"/>
                    <a:pt x="18" y="1078"/>
                  </a:cubicBezTo>
                  <a:cubicBezTo>
                    <a:pt x="18" y="1073"/>
                    <a:pt x="19" y="1068"/>
                    <a:pt x="21" y="1063"/>
                  </a:cubicBezTo>
                  <a:cubicBezTo>
                    <a:pt x="25" y="1053"/>
                    <a:pt x="30" y="1044"/>
                    <a:pt x="34" y="1034"/>
                  </a:cubicBezTo>
                  <a:cubicBezTo>
                    <a:pt x="41" y="1018"/>
                    <a:pt x="42" y="1001"/>
                    <a:pt x="41" y="984"/>
                  </a:cubicBezTo>
                  <a:cubicBezTo>
                    <a:pt x="40" y="966"/>
                    <a:pt x="37" y="949"/>
                    <a:pt x="36" y="932"/>
                  </a:cubicBezTo>
                  <a:cubicBezTo>
                    <a:pt x="36" y="925"/>
                    <a:pt x="35" y="917"/>
                    <a:pt x="37" y="909"/>
                  </a:cubicBezTo>
                  <a:cubicBezTo>
                    <a:pt x="38" y="902"/>
                    <a:pt x="42" y="894"/>
                    <a:pt x="47" y="889"/>
                  </a:cubicBezTo>
                  <a:cubicBezTo>
                    <a:pt x="52" y="884"/>
                    <a:pt x="59" y="881"/>
                    <a:pt x="66" y="880"/>
                  </a:cubicBezTo>
                  <a:cubicBezTo>
                    <a:pt x="73" y="878"/>
                    <a:pt x="80" y="878"/>
                    <a:pt x="87" y="879"/>
                  </a:cubicBezTo>
                  <a:cubicBezTo>
                    <a:pt x="94" y="879"/>
                    <a:pt x="101" y="879"/>
                    <a:pt x="108" y="878"/>
                  </a:cubicBezTo>
                  <a:cubicBezTo>
                    <a:pt x="115" y="878"/>
                    <a:pt x="122" y="876"/>
                    <a:pt x="129" y="873"/>
                  </a:cubicBezTo>
                  <a:cubicBezTo>
                    <a:pt x="134" y="869"/>
                    <a:pt x="139" y="864"/>
                    <a:pt x="143" y="859"/>
                  </a:cubicBezTo>
                  <a:cubicBezTo>
                    <a:pt x="147" y="854"/>
                    <a:pt x="150" y="848"/>
                    <a:pt x="154" y="842"/>
                  </a:cubicBezTo>
                  <a:cubicBezTo>
                    <a:pt x="157" y="836"/>
                    <a:pt x="160" y="830"/>
                    <a:pt x="165" y="825"/>
                  </a:cubicBezTo>
                  <a:cubicBezTo>
                    <a:pt x="169" y="820"/>
                    <a:pt x="174" y="815"/>
                    <a:pt x="180" y="813"/>
                  </a:cubicBezTo>
                  <a:cubicBezTo>
                    <a:pt x="187" y="810"/>
                    <a:pt x="194" y="809"/>
                    <a:pt x="201" y="811"/>
                  </a:cubicBezTo>
                  <a:cubicBezTo>
                    <a:pt x="208" y="812"/>
                    <a:pt x="214" y="815"/>
                    <a:pt x="220" y="819"/>
                  </a:cubicBezTo>
                  <a:cubicBezTo>
                    <a:pt x="231" y="827"/>
                    <a:pt x="240" y="838"/>
                    <a:pt x="248" y="849"/>
                  </a:cubicBezTo>
                  <a:cubicBezTo>
                    <a:pt x="266" y="875"/>
                    <a:pt x="284" y="901"/>
                    <a:pt x="301" y="928"/>
                  </a:cubicBezTo>
                  <a:cubicBezTo>
                    <a:pt x="314" y="951"/>
                    <a:pt x="326" y="974"/>
                    <a:pt x="341" y="994"/>
                  </a:cubicBezTo>
                  <a:cubicBezTo>
                    <a:pt x="351" y="1008"/>
                    <a:pt x="363" y="1020"/>
                    <a:pt x="373" y="1034"/>
                  </a:cubicBezTo>
                  <a:cubicBezTo>
                    <a:pt x="383" y="1048"/>
                    <a:pt x="392" y="1062"/>
                    <a:pt x="396" y="1078"/>
                  </a:cubicBezTo>
                  <a:cubicBezTo>
                    <a:pt x="402" y="1100"/>
                    <a:pt x="400" y="1123"/>
                    <a:pt x="390" y="1142"/>
                  </a:cubicBezTo>
                  <a:close/>
                  <a:moveTo>
                    <a:pt x="584" y="1049"/>
                  </a:moveTo>
                  <a:cubicBezTo>
                    <a:pt x="529" y="1078"/>
                    <a:pt x="462" y="1081"/>
                    <a:pt x="404" y="1058"/>
                  </a:cubicBezTo>
                  <a:cubicBezTo>
                    <a:pt x="400" y="1048"/>
                    <a:pt x="394" y="1038"/>
                    <a:pt x="386" y="1028"/>
                  </a:cubicBezTo>
                  <a:cubicBezTo>
                    <a:pt x="380" y="1021"/>
                    <a:pt x="375" y="1015"/>
                    <a:pt x="369" y="1008"/>
                  </a:cubicBezTo>
                  <a:cubicBezTo>
                    <a:pt x="364" y="1002"/>
                    <a:pt x="359" y="996"/>
                    <a:pt x="354" y="989"/>
                  </a:cubicBezTo>
                  <a:cubicBezTo>
                    <a:pt x="345" y="977"/>
                    <a:pt x="337" y="964"/>
                    <a:pt x="329" y="950"/>
                  </a:cubicBezTo>
                  <a:cubicBezTo>
                    <a:pt x="324" y="942"/>
                    <a:pt x="319" y="933"/>
                    <a:pt x="314" y="925"/>
                  </a:cubicBezTo>
                  <a:cubicBezTo>
                    <a:pt x="299" y="901"/>
                    <a:pt x="283" y="876"/>
                    <a:pt x="260" y="845"/>
                  </a:cubicBezTo>
                  <a:cubicBezTo>
                    <a:pt x="257" y="841"/>
                    <a:pt x="254" y="836"/>
                    <a:pt x="250" y="832"/>
                  </a:cubicBezTo>
                  <a:cubicBezTo>
                    <a:pt x="249" y="828"/>
                    <a:pt x="249" y="824"/>
                    <a:pt x="249" y="820"/>
                  </a:cubicBezTo>
                  <a:cubicBezTo>
                    <a:pt x="244" y="815"/>
                    <a:pt x="239" y="809"/>
                    <a:pt x="236" y="803"/>
                  </a:cubicBezTo>
                  <a:cubicBezTo>
                    <a:pt x="230" y="794"/>
                    <a:pt x="227" y="783"/>
                    <a:pt x="225" y="772"/>
                  </a:cubicBezTo>
                  <a:cubicBezTo>
                    <a:pt x="219" y="743"/>
                    <a:pt x="221" y="712"/>
                    <a:pt x="231" y="684"/>
                  </a:cubicBezTo>
                  <a:cubicBezTo>
                    <a:pt x="235" y="673"/>
                    <a:pt x="240" y="662"/>
                    <a:pt x="245" y="652"/>
                  </a:cubicBezTo>
                  <a:cubicBezTo>
                    <a:pt x="254" y="633"/>
                    <a:pt x="262" y="615"/>
                    <a:pt x="273" y="598"/>
                  </a:cubicBezTo>
                  <a:cubicBezTo>
                    <a:pt x="274" y="597"/>
                    <a:pt x="275" y="595"/>
                    <a:pt x="276" y="594"/>
                  </a:cubicBezTo>
                  <a:cubicBezTo>
                    <a:pt x="269" y="614"/>
                    <a:pt x="262" y="634"/>
                    <a:pt x="254" y="653"/>
                  </a:cubicBezTo>
                  <a:cubicBezTo>
                    <a:pt x="249" y="665"/>
                    <a:pt x="243" y="676"/>
                    <a:pt x="239" y="688"/>
                  </a:cubicBezTo>
                  <a:cubicBezTo>
                    <a:pt x="229" y="715"/>
                    <a:pt x="226" y="746"/>
                    <a:pt x="234" y="774"/>
                  </a:cubicBezTo>
                  <a:cubicBezTo>
                    <a:pt x="237" y="785"/>
                    <a:pt x="241" y="796"/>
                    <a:pt x="247" y="806"/>
                  </a:cubicBezTo>
                  <a:cubicBezTo>
                    <a:pt x="248" y="807"/>
                    <a:pt x="248" y="808"/>
                    <a:pt x="249" y="808"/>
                  </a:cubicBezTo>
                  <a:cubicBezTo>
                    <a:pt x="248" y="795"/>
                    <a:pt x="249" y="782"/>
                    <a:pt x="250" y="769"/>
                  </a:cubicBezTo>
                  <a:cubicBezTo>
                    <a:pt x="254" y="726"/>
                    <a:pt x="266" y="684"/>
                    <a:pt x="284" y="644"/>
                  </a:cubicBezTo>
                  <a:cubicBezTo>
                    <a:pt x="295" y="618"/>
                    <a:pt x="309" y="593"/>
                    <a:pt x="326" y="569"/>
                  </a:cubicBezTo>
                  <a:cubicBezTo>
                    <a:pt x="324" y="554"/>
                    <a:pt x="325" y="539"/>
                    <a:pt x="330" y="524"/>
                  </a:cubicBezTo>
                  <a:cubicBezTo>
                    <a:pt x="337" y="500"/>
                    <a:pt x="351" y="480"/>
                    <a:pt x="366" y="459"/>
                  </a:cubicBezTo>
                  <a:cubicBezTo>
                    <a:pt x="374" y="448"/>
                    <a:pt x="383" y="436"/>
                    <a:pt x="387" y="422"/>
                  </a:cubicBezTo>
                  <a:cubicBezTo>
                    <a:pt x="390" y="409"/>
                    <a:pt x="389" y="395"/>
                    <a:pt x="390" y="382"/>
                  </a:cubicBezTo>
                  <a:cubicBezTo>
                    <a:pt x="390" y="382"/>
                    <a:pt x="390" y="382"/>
                    <a:pt x="390" y="382"/>
                  </a:cubicBezTo>
                  <a:cubicBezTo>
                    <a:pt x="394" y="385"/>
                    <a:pt x="397" y="389"/>
                    <a:pt x="400" y="393"/>
                  </a:cubicBezTo>
                  <a:cubicBezTo>
                    <a:pt x="401" y="393"/>
                    <a:pt x="401" y="393"/>
                    <a:pt x="401" y="393"/>
                  </a:cubicBezTo>
                  <a:cubicBezTo>
                    <a:pt x="404" y="396"/>
                    <a:pt x="407" y="400"/>
                    <a:pt x="410" y="404"/>
                  </a:cubicBezTo>
                  <a:cubicBezTo>
                    <a:pt x="416" y="411"/>
                    <a:pt x="423" y="419"/>
                    <a:pt x="432" y="424"/>
                  </a:cubicBezTo>
                  <a:cubicBezTo>
                    <a:pt x="441" y="430"/>
                    <a:pt x="451" y="434"/>
                    <a:pt x="464" y="435"/>
                  </a:cubicBezTo>
                  <a:cubicBezTo>
                    <a:pt x="466" y="435"/>
                    <a:pt x="468" y="435"/>
                    <a:pt x="470" y="435"/>
                  </a:cubicBezTo>
                  <a:cubicBezTo>
                    <a:pt x="480" y="435"/>
                    <a:pt x="491" y="434"/>
                    <a:pt x="503" y="431"/>
                  </a:cubicBezTo>
                  <a:cubicBezTo>
                    <a:pt x="513" y="428"/>
                    <a:pt x="524" y="424"/>
                    <a:pt x="535" y="418"/>
                  </a:cubicBezTo>
                  <a:cubicBezTo>
                    <a:pt x="535" y="418"/>
                    <a:pt x="535" y="418"/>
                    <a:pt x="535" y="418"/>
                  </a:cubicBezTo>
                  <a:cubicBezTo>
                    <a:pt x="541" y="414"/>
                    <a:pt x="547" y="410"/>
                    <a:pt x="553" y="406"/>
                  </a:cubicBezTo>
                  <a:cubicBezTo>
                    <a:pt x="565" y="397"/>
                    <a:pt x="575" y="389"/>
                    <a:pt x="588" y="386"/>
                  </a:cubicBezTo>
                  <a:cubicBezTo>
                    <a:pt x="588" y="386"/>
                    <a:pt x="588" y="386"/>
                    <a:pt x="588" y="386"/>
                  </a:cubicBezTo>
                  <a:cubicBezTo>
                    <a:pt x="593" y="384"/>
                    <a:pt x="596" y="383"/>
                    <a:pt x="601" y="382"/>
                  </a:cubicBezTo>
                  <a:cubicBezTo>
                    <a:pt x="602" y="382"/>
                    <a:pt x="602" y="382"/>
                    <a:pt x="603" y="381"/>
                  </a:cubicBezTo>
                  <a:cubicBezTo>
                    <a:pt x="604" y="381"/>
                    <a:pt x="605" y="380"/>
                    <a:pt x="607" y="379"/>
                  </a:cubicBezTo>
                  <a:cubicBezTo>
                    <a:pt x="607" y="378"/>
                    <a:pt x="608" y="378"/>
                    <a:pt x="609" y="377"/>
                  </a:cubicBezTo>
                  <a:cubicBezTo>
                    <a:pt x="611" y="376"/>
                    <a:pt x="612" y="375"/>
                    <a:pt x="613" y="373"/>
                  </a:cubicBezTo>
                  <a:cubicBezTo>
                    <a:pt x="617" y="380"/>
                    <a:pt x="620" y="388"/>
                    <a:pt x="623" y="395"/>
                  </a:cubicBezTo>
                  <a:cubicBezTo>
                    <a:pt x="632" y="416"/>
                    <a:pt x="644" y="436"/>
                    <a:pt x="653" y="457"/>
                  </a:cubicBezTo>
                  <a:cubicBezTo>
                    <a:pt x="666" y="485"/>
                    <a:pt x="675" y="516"/>
                    <a:pt x="680" y="547"/>
                  </a:cubicBezTo>
                  <a:cubicBezTo>
                    <a:pt x="697" y="564"/>
                    <a:pt x="711" y="585"/>
                    <a:pt x="722" y="607"/>
                  </a:cubicBezTo>
                  <a:cubicBezTo>
                    <a:pt x="753" y="672"/>
                    <a:pt x="753" y="747"/>
                    <a:pt x="745" y="819"/>
                  </a:cubicBezTo>
                  <a:cubicBezTo>
                    <a:pt x="745" y="821"/>
                    <a:pt x="745" y="823"/>
                    <a:pt x="744" y="824"/>
                  </a:cubicBezTo>
                  <a:cubicBezTo>
                    <a:pt x="741" y="824"/>
                    <a:pt x="738" y="823"/>
                    <a:pt x="735" y="823"/>
                  </a:cubicBezTo>
                  <a:cubicBezTo>
                    <a:pt x="729" y="822"/>
                    <a:pt x="729" y="822"/>
                    <a:pt x="729" y="822"/>
                  </a:cubicBezTo>
                  <a:cubicBezTo>
                    <a:pt x="724" y="821"/>
                    <a:pt x="717" y="820"/>
                    <a:pt x="710" y="821"/>
                  </a:cubicBezTo>
                  <a:cubicBezTo>
                    <a:pt x="701" y="821"/>
                    <a:pt x="692" y="824"/>
                    <a:pt x="685" y="829"/>
                  </a:cubicBezTo>
                  <a:cubicBezTo>
                    <a:pt x="685" y="829"/>
                    <a:pt x="685" y="829"/>
                    <a:pt x="685" y="830"/>
                  </a:cubicBezTo>
                  <a:cubicBezTo>
                    <a:pt x="675" y="838"/>
                    <a:pt x="672" y="849"/>
                    <a:pt x="671" y="856"/>
                  </a:cubicBezTo>
                  <a:cubicBezTo>
                    <a:pt x="670" y="864"/>
                    <a:pt x="670" y="871"/>
                    <a:pt x="671" y="879"/>
                  </a:cubicBezTo>
                  <a:cubicBezTo>
                    <a:pt x="673" y="914"/>
                    <a:pt x="673" y="948"/>
                    <a:pt x="670" y="980"/>
                  </a:cubicBezTo>
                  <a:cubicBezTo>
                    <a:pt x="669" y="981"/>
                    <a:pt x="668" y="982"/>
                    <a:pt x="667" y="983"/>
                  </a:cubicBezTo>
                  <a:cubicBezTo>
                    <a:pt x="642" y="1008"/>
                    <a:pt x="615" y="1032"/>
                    <a:pt x="584" y="1049"/>
                  </a:cubicBezTo>
                  <a:close/>
                  <a:moveTo>
                    <a:pt x="1014" y="1016"/>
                  </a:moveTo>
                  <a:cubicBezTo>
                    <a:pt x="1011" y="1023"/>
                    <a:pt x="1008" y="1029"/>
                    <a:pt x="1003" y="1035"/>
                  </a:cubicBezTo>
                  <a:cubicBezTo>
                    <a:pt x="992" y="1047"/>
                    <a:pt x="978" y="1056"/>
                    <a:pt x="963" y="1063"/>
                  </a:cubicBezTo>
                  <a:cubicBezTo>
                    <a:pt x="938" y="1076"/>
                    <a:pt x="913" y="1087"/>
                    <a:pt x="889" y="1102"/>
                  </a:cubicBezTo>
                  <a:cubicBezTo>
                    <a:pt x="874" y="1112"/>
                    <a:pt x="860" y="1124"/>
                    <a:pt x="846" y="1137"/>
                  </a:cubicBezTo>
                  <a:cubicBezTo>
                    <a:pt x="835" y="1148"/>
                    <a:pt x="824" y="1160"/>
                    <a:pt x="811" y="1169"/>
                  </a:cubicBezTo>
                  <a:cubicBezTo>
                    <a:pt x="798" y="1178"/>
                    <a:pt x="783" y="1185"/>
                    <a:pt x="767" y="1188"/>
                  </a:cubicBezTo>
                  <a:cubicBezTo>
                    <a:pt x="747" y="1190"/>
                    <a:pt x="727" y="1187"/>
                    <a:pt x="710" y="1179"/>
                  </a:cubicBezTo>
                  <a:cubicBezTo>
                    <a:pt x="697" y="1173"/>
                    <a:pt x="685" y="1166"/>
                    <a:pt x="678" y="1154"/>
                  </a:cubicBezTo>
                  <a:cubicBezTo>
                    <a:pt x="670" y="1142"/>
                    <a:pt x="669" y="1128"/>
                    <a:pt x="669" y="1114"/>
                  </a:cubicBezTo>
                  <a:cubicBezTo>
                    <a:pt x="669" y="1090"/>
                    <a:pt x="673" y="1066"/>
                    <a:pt x="677" y="1042"/>
                  </a:cubicBezTo>
                  <a:cubicBezTo>
                    <a:pt x="681" y="1022"/>
                    <a:pt x="684" y="1002"/>
                    <a:pt x="687" y="982"/>
                  </a:cubicBezTo>
                  <a:cubicBezTo>
                    <a:pt x="690" y="946"/>
                    <a:pt x="690" y="909"/>
                    <a:pt x="688" y="872"/>
                  </a:cubicBezTo>
                  <a:cubicBezTo>
                    <a:pt x="687" y="866"/>
                    <a:pt x="687" y="860"/>
                    <a:pt x="688" y="854"/>
                  </a:cubicBezTo>
                  <a:cubicBezTo>
                    <a:pt x="689" y="848"/>
                    <a:pt x="691" y="842"/>
                    <a:pt x="696" y="838"/>
                  </a:cubicBezTo>
                  <a:cubicBezTo>
                    <a:pt x="700" y="834"/>
                    <a:pt x="706" y="832"/>
                    <a:pt x="712" y="832"/>
                  </a:cubicBezTo>
                  <a:cubicBezTo>
                    <a:pt x="717" y="832"/>
                    <a:pt x="723" y="832"/>
                    <a:pt x="729" y="833"/>
                  </a:cubicBezTo>
                  <a:cubicBezTo>
                    <a:pt x="742" y="835"/>
                    <a:pt x="755" y="837"/>
                    <a:pt x="768" y="840"/>
                  </a:cubicBezTo>
                  <a:cubicBezTo>
                    <a:pt x="776" y="842"/>
                    <a:pt x="784" y="845"/>
                    <a:pt x="792" y="847"/>
                  </a:cubicBezTo>
                  <a:cubicBezTo>
                    <a:pt x="806" y="851"/>
                    <a:pt x="820" y="853"/>
                    <a:pt x="834" y="851"/>
                  </a:cubicBezTo>
                  <a:cubicBezTo>
                    <a:pt x="849" y="849"/>
                    <a:pt x="864" y="844"/>
                    <a:pt x="879" y="844"/>
                  </a:cubicBezTo>
                  <a:cubicBezTo>
                    <a:pt x="885" y="844"/>
                    <a:pt x="892" y="845"/>
                    <a:pt x="898" y="847"/>
                  </a:cubicBezTo>
                  <a:cubicBezTo>
                    <a:pt x="904" y="849"/>
                    <a:pt x="910" y="852"/>
                    <a:pt x="914" y="856"/>
                  </a:cubicBezTo>
                  <a:cubicBezTo>
                    <a:pt x="917" y="860"/>
                    <a:pt x="920" y="864"/>
                    <a:pt x="922" y="869"/>
                  </a:cubicBezTo>
                  <a:cubicBezTo>
                    <a:pt x="924" y="875"/>
                    <a:pt x="926" y="883"/>
                    <a:pt x="926" y="890"/>
                  </a:cubicBezTo>
                  <a:cubicBezTo>
                    <a:pt x="927" y="896"/>
                    <a:pt x="927" y="903"/>
                    <a:pt x="928" y="909"/>
                  </a:cubicBezTo>
                  <a:cubicBezTo>
                    <a:pt x="930" y="919"/>
                    <a:pt x="935" y="928"/>
                    <a:pt x="942" y="937"/>
                  </a:cubicBezTo>
                  <a:cubicBezTo>
                    <a:pt x="949" y="945"/>
                    <a:pt x="957" y="951"/>
                    <a:pt x="965" y="958"/>
                  </a:cubicBezTo>
                  <a:cubicBezTo>
                    <a:pt x="973" y="965"/>
                    <a:pt x="981" y="972"/>
                    <a:pt x="989" y="977"/>
                  </a:cubicBezTo>
                  <a:cubicBezTo>
                    <a:pt x="993" y="980"/>
                    <a:pt x="998" y="983"/>
                    <a:pt x="1002" y="986"/>
                  </a:cubicBezTo>
                  <a:cubicBezTo>
                    <a:pt x="1005" y="989"/>
                    <a:pt x="1009" y="992"/>
                    <a:pt x="1011" y="997"/>
                  </a:cubicBezTo>
                  <a:cubicBezTo>
                    <a:pt x="1015" y="1003"/>
                    <a:pt x="1016" y="1010"/>
                    <a:pt x="1014" y="10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sp>
        <p:nvSpPr>
          <p:cNvPr id="48" name="Text Placeholder 14">
            <a:extLst>
              <a:ext uri="{FF2B5EF4-FFF2-40B4-BE49-F238E27FC236}">
                <a16:creationId xmlns:a16="http://schemas.microsoft.com/office/drawing/2014/main" id="{42D483C9-50B8-4ABC-8151-8E136E6A6484}"/>
              </a:ext>
            </a:extLst>
          </p:cNvPr>
          <p:cNvSpPr txBox="1">
            <a:spLocks/>
          </p:cNvSpPr>
          <p:nvPr/>
        </p:nvSpPr>
        <p:spPr>
          <a:xfrm>
            <a:off x="270068" y="1881407"/>
            <a:ext cx="4770168" cy="2015936"/>
          </a:xfrm>
          <a:prstGeom prst="rect">
            <a:avLst/>
          </a:prstGeom>
        </p:spPr>
        <p:txBody>
          <a:bodyPr vert="horz" wrap="square" lIns="146304" tIns="91440" rIns="146304" bIns="91440" rtlCol="0">
            <a:spAutoFit/>
          </a:bodyPr>
          <a:lstStyle>
            <a:lvl1pPr marL="0" marR="0" indent="0" algn="l" defTabSz="914192" rtl="0" eaLnBrk="1" fontAlgn="auto" latinLnBrk="0" hangingPunct="1">
              <a:lnSpc>
                <a:spcPct val="100000"/>
              </a:lnSpc>
              <a:spcBef>
                <a:spcPts val="1400"/>
              </a:spcBef>
              <a:spcAft>
                <a:spcPts val="0"/>
              </a:spcAft>
              <a:buClr>
                <a:srgbClr val="0078D7"/>
              </a:buClr>
              <a:buSzPct val="90000"/>
              <a:buFont typeface="Arial" panose="020B0604020202020204" pitchFamily="34" charset="0"/>
              <a:buNone/>
              <a:tabLst/>
              <a:defRPr lang="en-US" sz="1400" kern="1200" spc="100" baseline="0" dirty="0" smtClean="0">
                <a:solidFill>
                  <a:schemeClr val="bg1"/>
                </a:solidFill>
                <a:latin typeface="Segoe UI Semilight" charset="0"/>
                <a:ea typeface="Segoe UI Semilight" charset="0"/>
                <a:cs typeface="Segoe UI Semilight" charset="0"/>
              </a:defRPr>
            </a:lvl1pPr>
            <a:lvl2pPr marL="336080" marR="0" indent="0" algn="l" defTabSz="914192" rtl="0" eaLnBrk="1" fontAlgn="auto" latinLnBrk="0" hangingPunct="1">
              <a:lnSpc>
                <a:spcPct val="90000"/>
              </a:lnSpc>
              <a:spcBef>
                <a:spcPct val="20000"/>
              </a:spcBef>
              <a:spcAft>
                <a:spcPts val="0"/>
              </a:spcAft>
              <a:buClr>
                <a:srgbClr val="0078D7"/>
              </a:buClr>
              <a:buSzPct val="90000"/>
              <a:buFont typeface="Arial" pitchFamily="34" charset="0"/>
              <a:buNone/>
              <a:tabLst/>
              <a:defRPr sz="1400" kern="1200" spc="0" baseline="0">
                <a:solidFill>
                  <a:schemeClr val="bg1"/>
                </a:solidFill>
                <a:latin typeface="+mn-lt"/>
                <a:ea typeface="+mn-ea"/>
                <a:cs typeface="+mn-cs"/>
              </a:defRPr>
            </a:lvl2pPr>
            <a:lvl3pPr marL="560134" marR="0" indent="0" algn="l" defTabSz="914192" rtl="0" eaLnBrk="1" fontAlgn="auto" latinLnBrk="0" hangingPunct="1">
              <a:lnSpc>
                <a:spcPct val="90000"/>
              </a:lnSpc>
              <a:spcBef>
                <a:spcPct val="20000"/>
              </a:spcBef>
              <a:spcAft>
                <a:spcPts val="0"/>
              </a:spcAft>
              <a:buClr>
                <a:srgbClr val="0078D7"/>
              </a:buClr>
              <a:buSzPct val="90000"/>
              <a:buFont typeface="Arial" pitchFamily="34" charset="0"/>
              <a:buNone/>
              <a:tabLst/>
              <a:defRPr sz="1200" kern="1200" spc="0" baseline="0">
                <a:solidFill>
                  <a:schemeClr val="bg1"/>
                </a:solidFill>
                <a:latin typeface="+mn-lt"/>
                <a:ea typeface="+mn-ea"/>
                <a:cs typeface="+mn-cs"/>
              </a:defRPr>
            </a:lvl3pPr>
            <a:lvl4pPr marL="784187" marR="0" indent="0" algn="l" defTabSz="914192" rtl="0" eaLnBrk="1" fontAlgn="auto" latinLnBrk="0" hangingPunct="1">
              <a:lnSpc>
                <a:spcPct val="90000"/>
              </a:lnSpc>
              <a:spcBef>
                <a:spcPct val="20000"/>
              </a:spcBef>
              <a:spcAft>
                <a:spcPts val="0"/>
              </a:spcAft>
              <a:buClr>
                <a:srgbClr val="0078D7"/>
              </a:buClr>
              <a:buSzPct val="90000"/>
              <a:buFont typeface="Arial" pitchFamily="34" charset="0"/>
              <a:buNone/>
              <a:tabLst/>
              <a:defRPr sz="1100" kern="1200" spc="0" baseline="0">
                <a:solidFill>
                  <a:schemeClr val="bg1"/>
                </a:solidFill>
                <a:latin typeface="+mn-lt"/>
                <a:ea typeface="+mn-ea"/>
                <a:cs typeface="+mn-cs"/>
              </a:defRPr>
            </a:lvl4pPr>
            <a:lvl5pPr marL="1008241" marR="0" indent="0" algn="l" defTabSz="914192" rtl="0" eaLnBrk="1" fontAlgn="auto" latinLnBrk="0" hangingPunct="1">
              <a:lnSpc>
                <a:spcPct val="90000"/>
              </a:lnSpc>
              <a:spcBef>
                <a:spcPct val="20000"/>
              </a:spcBef>
              <a:spcAft>
                <a:spcPts val="0"/>
              </a:spcAft>
              <a:buClr>
                <a:srgbClr val="0078D7"/>
              </a:buClr>
              <a:buSzPct val="90000"/>
              <a:buFont typeface="Arial" pitchFamily="34" charset="0"/>
              <a:buNone/>
              <a:tabLst/>
              <a:defRPr sz="1100" kern="1200" spc="0" baseline="0">
                <a:solidFill>
                  <a:schemeClr val="bg1"/>
                </a:soli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192" rtl="0" eaLnBrk="1" fontAlgn="auto" latinLnBrk="0" hangingPunct="1">
              <a:lnSpc>
                <a:spcPct val="100000"/>
              </a:lnSpc>
              <a:spcBef>
                <a:spcPts val="1400"/>
              </a:spcBef>
              <a:spcAft>
                <a:spcPts val="0"/>
              </a:spcAft>
              <a:buClr>
                <a:srgbClr val="0078D7"/>
              </a:buClr>
              <a:buSzPct val="90000"/>
              <a:buFont typeface="Arial" panose="020B0604020202020204" pitchFamily="34" charset="0"/>
              <a:buNone/>
              <a:tabLst/>
              <a:defRPr/>
            </a:pPr>
            <a:r>
              <a:rPr kumimoji="0" lang="en-US" sz="1400" b="0" i="0" u="none" strike="noStrike" kern="1200" cap="none" spc="100" normalizeH="0" baseline="0" noProof="0" dirty="0">
                <a:ln>
                  <a:noFill/>
                </a:ln>
                <a:solidFill>
                  <a:schemeClr val="bg2">
                    <a:lumMod val="10000"/>
                  </a:schemeClr>
                </a:solidFill>
                <a:effectLst/>
                <a:uLnTx/>
                <a:uFillTx/>
                <a:latin typeface="Segoe UI Semilight" charset="0"/>
                <a:ea typeface="Segoe UI Semilight" charset="0"/>
                <a:cs typeface="Segoe UI Semilight" charset="0"/>
              </a:rPr>
              <a:t>SQL 2017 o sup</a:t>
            </a:r>
          </a:p>
          <a:p>
            <a:pPr marL="0" marR="0" lvl="0" indent="0" algn="l" defTabSz="914192" rtl="0" eaLnBrk="1" fontAlgn="auto" latinLnBrk="0" hangingPunct="1">
              <a:lnSpc>
                <a:spcPct val="100000"/>
              </a:lnSpc>
              <a:spcBef>
                <a:spcPts val="1400"/>
              </a:spcBef>
              <a:spcAft>
                <a:spcPts val="0"/>
              </a:spcAft>
              <a:buClr>
                <a:srgbClr val="0078D7"/>
              </a:buClr>
              <a:buSzPct val="90000"/>
              <a:buFont typeface="Arial" panose="020B0604020202020204" pitchFamily="34" charset="0"/>
              <a:buNone/>
              <a:tabLst/>
              <a:defRPr/>
            </a:pPr>
            <a:r>
              <a:rPr kumimoji="0" lang="en-US" sz="1400" b="0" i="0" u="none" strike="noStrike" kern="1200" cap="none" spc="100" normalizeH="0" baseline="0" noProof="0" dirty="0">
                <a:ln>
                  <a:noFill/>
                </a:ln>
                <a:solidFill>
                  <a:schemeClr val="bg2">
                    <a:lumMod val="10000"/>
                  </a:schemeClr>
                </a:solidFill>
                <a:effectLst/>
                <a:uLnTx/>
                <a:uFillTx/>
                <a:latin typeface="Segoe UI Semilight" charset="0"/>
                <a:ea typeface="Segoe UI Semilight" charset="0"/>
                <a:cs typeface="Segoe UI Semilight" charset="0"/>
              </a:rPr>
              <a:t>Support for RedHat Enterprise Linux (RHEL), Ubuntu, and SUSE Enterprise Linux (SLES) </a:t>
            </a:r>
          </a:p>
          <a:p>
            <a:pPr marL="0" marR="0" lvl="0" indent="0" algn="l" defTabSz="914192" rtl="0" eaLnBrk="1" fontAlgn="auto" latinLnBrk="0" hangingPunct="1">
              <a:lnSpc>
                <a:spcPct val="100000"/>
              </a:lnSpc>
              <a:spcBef>
                <a:spcPts val="1400"/>
              </a:spcBef>
              <a:spcAft>
                <a:spcPts val="0"/>
              </a:spcAft>
              <a:buClr>
                <a:srgbClr val="0078D7"/>
              </a:buClr>
              <a:buSzPct val="90000"/>
              <a:buFont typeface="Arial" panose="020B0604020202020204" pitchFamily="34" charset="0"/>
              <a:buNone/>
              <a:tabLst/>
              <a:defRPr/>
            </a:pPr>
            <a:r>
              <a:rPr kumimoji="0" lang="en-US" sz="1400" b="0" i="0" u="none" strike="noStrike" kern="1200" cap="none" spc="100" normalizeH="0" baseline="0" noProof="0" dirty="0">
                <a:ln>
                  <a:noFill/>
                </a:ln>
                <a:solidFill>
                  <a:schemeClr val="bg2">
                    <a:lumMod val="10000"/>
                  </a:schemeClr>
                </a:solidFill>
                <a:effectLst/>
                <a:uLnTx/>
                <a:uFillTx/>
                <a:latin typeface="Segoe UI Semilight" charset="0"/>
                <a:ea typeface="Segoe UI Semilight" charset="0"/>
                <a:cs typeface="Segoe UI Semilight" charset="0"/>
              </a:rPr>
              <a:t>Package-based installation: Yum Install, Apt-Get, and Zypper</a:t>
            </a:r>
          </a:p>
          <a:p>
            <a:pPr marL="0" marR="0" lvl="0" indent="0" algn="l" defTabSz="914192" rtl="0" eaLnBrk="1" fontAlgn="auto" latinLnBrk="0" hangingPunct="1">
              <a:lnSpc>
                <a:spcPct val="100000"/>
              </a:lnSpc>
              <a:spcBef>
                <a:spcPts val="1400"/>
              </a:spcBef>
              <a:spcAft>
                <a:spcPts val="0"/>
              </a:spcAft>
              <a:buClr>
                <a:srgbClr val="0078D7"/>
              </a:buClr>
              <a:buSzPct val="90000"/>
              <a:buFont typeface="Arial" panose="020B0604020202020204" pitchFamily="34" charset="0"/>
              <a:buNone/>
              <a:tabLst/>
              <a:defRPr/>
            </a:pPr>
            <a:r>
              <a:rPr kumimoji="0" lang="en-US" sz="1400" b="1" i="0" u="none" strike="noStrike" kern="1200" cap="none" spc="100" normalizeH="0" baseline="0" noProof="0" dirty="0">
                <a:ln>
                  <a:noFill/>
                </a:ln>
                <a:solidFill>
                  <a:schemeClr val="bg2">
                    <a:lumMod val="10000"/>
                  </a:schemeClr>
                </a:solidFill>
                <a:effectLst/>
                <a:uLnTx/>
                <a:uFillTx/>
                <a:latin typeface="Segoe UI" panose="020B0502040204020203" pitchFamily="34" charset="0"/>
                <a:ea typeface="Segoe UI Semilight" charset="0"/>
                <a:cs typeface="Segoe UI" panose="020B0502040204020203" pitchFamily="34" charset="0"/>
              </a:rPr>
              <a:t>Database Compatibility on all Platforms</a:t>
            </a:r>
          </a:p>
        </p:txBody>
      </p:sp>
    </p:spTree>
    <p:extLst>
      <p:ext uri="{BB962C8B-B14F-4D97-AF65-F5344CB8AC3E}">
        <p14:creationId xmlns:p14="http://schemas.microsoft.com/office/powerpoint/2010/main" val="3687999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CA1ECC2E-6358-479D-9E85-FFCFE454E6E4}"/>
              </a:ext>
            </a:extLst>
          </p:cNvPr>
          <p:cNvSpPr txBox="1"/>
          <p:nvPr/>
        </p:nvSpPr>
        <p:spPr>
          <a:xfrm>
            <a:off x="270067" y="3900566"/>
            <a:ext cx="4662582" cy="2296880"/>
          </a:xfrm>
          <a:prstGeom prst="rect">
            <a:avLst/>
          </a:prstGeom>
          <a:noFill/>
        </p:spPr>
        <p:txBody>
          <a:bodyPr wrap="square" lIns="146284" tIns="182828" rIns="182828" bIns="91414" rtlCol="0">
            <a:noAutofit/>
          </a:bodyPr>
          <a:lstStyle/>
          <a:p>
            <a:pPr defTabSz="914049">
              <a:spcAft>
                <a:spcPts val="900"/>
              </a:spcAft>
              <a:buClr>
                <a:srgbClr val="0078D8"/>
              </a:buClr>
              <a:defRPr/>
            </a:pPr>
            <a:r>
              <a:rPr lang="en-US" sz="1600" dirty="0">
                <a:solidFill>
                  <a:srgbClr val="000000"/>
                </a:solidFill>
                <a:latin typeface="Segoe UI"/>
                <a:ea typeface="Segoe UI" charset="0"/>
                <a:cs typeface="Segoe UI" charset="0"/>
              </a:rPr>
              <a:t>Azure Data Studio</a:t>
            </a:r>
          </a:p>
          <a:p>
            <a:pPr defTabSz="914049">
              <a:spcAft>
                <a:spcPts val="900"/>
              </a:spcAft>
              <a:buClr>
                <a:srgbClr val="0078D8"/>
              </a:buClr>
              <a:defRPr/>
            </a:pPr>
            <a:r>
              <a:rPr lang="en-US" sz="1600" dirty="0">
                <a:solidFill>
                  <a:srgbClr val="000000"/>
                </a:solidFill>
                <a:latin typeface="Segoe UI"/>
                <a:ea typeface="Segoe UI" charset="0"/>
                <a:cs typeface="Segoe UI" charset="0"/>
              </a:rPr>
              <a:t>Visual Studio Code mssql extension</a:t>
            </a:r>
          </a:p>
          <a:p>
            <a:pPr defTabSz="914049">
              <a:spcAft>
                <a:spcPts val="900"/>
              </a:spcAft>
              <a:buClr>
                <a:srgbClr val="0078D8"/>
              </a:buClr>
              <a:defRPr/>
            </a:pPr>
            <a:r>
              <a:rPr lang="en-US" sz="1600" dirty="0">
                <a:solidFill>
                  <a:srgbClr val="000000"/>
                </a:solidFill>
                <a:latin typeface="Segoe UI"/>
                <a:ea typeface="Segoe UI" charset="0"/>
                <a:cs typeface="Segoe UI" charset="0"/>
              </a:rPr>
              <a:t>Native OS command line tools</a:t>
            </a:r>
          </a:p>
          <a:p>
            <a:pPr marL="137133" lvl="1" indent="-137133" defTabSz="914049">
              <a:spcAft>
                <a:spcPts val="900"/>
              </a:spcAft>
              <a:buClr>
                <a:srgbClr val="0078D7"/>
              </a:buClr>
              <a:buFont typeface="Arial" panose="020B0604020202020204" pitchFamily="34" charset="0"/>
              <a:buChar char="•"/>
              <a:defRPr/>
            </a:pPr>
            <a:r>
              <a:rPr lang="en-US" sz="1600" dirty="0">
                <a:solidFill>
                  <a:srgbClr val="000000"/>
                </a:solidFill>
                <a:latin typeface="Segoe UI"/>
                <a:ea typeface="Segoe UI" charset="0"/>
                <a:cs typeface="Segoe UI" charset="0"/>
              </a:rPr>
              <a:t>sqlcmd, bcp, sqlpackage</a:t>
            </a:r>
          </a:p>
          <a:p>
            <a:pPr defTabSz="914049">
              <a:spcAft>
                <a:spcPts val="900"/>
              </a:spcAft>
              <a:buClr>
                <a:srgbClr val="0078D8"/>
              </a:buClr>
              <a:defRPr/>
            </a:pPr>
            <a:r>
              <a:rPr lang="en-US" sz="1600" dirty="0">
                <a:solidFill>
                  <a:srgbClr val="000000"/>
                </a:solidFill>
                <a:latin typeface="Segoe UI"/>
                <a:ea typeface="Segoe UI" charset="0"/>
                <a:cs typeface="Segoe UI" charset="0"/>
              </a:rPr>
              <a:t>mssql-cli</a:t>
            </a:r>
          </a:p>
          <a:p>
            <a:pPr defTabSz="914049">
              <a:spcAft>
                <a:spcPts val="900"/>
              </a:spcAft>
              <a:buClr>
                <a:srgbClr val="0078D8"/>
              </a:buClr>
              <a:defRPr/>
            </a:pPr>
            <a:r>
              <a:rPr lang="en-US" sz="1600" dirty="0">
                <a:solidFill>
                  <a:srgbClr val="000000"/>
                </a:solidFill>
                <a:latin typeface="Segoe UI"/>
                <a:ea typeface="Segoe UI" charset="0"/>
                <a:cs typeface="Segoe UI" charset="0"/>
              </a:rPr>
              <a:t>mssql-scripter</a:t>
            </a:r>
          </a:p>
        </p:txBody>
      </p:sp>
      <p:sp>
        <p:nvSpPr>
          <p:cNvPr id="12" name="Content Placeholder 12"/>
          <p:cNvSpPr txBox="1">
            <a:spLocks/>
          </p:cNvSpPr>
          <p:nvPr/>
        </p:nvSpPr>
        <p:spPr>
          <a:xfrm>
            <a:off x="270067" y="1746476"/>
            <a:ext cx="4900785" cy="1451429"/>
          </a:xfrm>
          <a:prstGeom prst="rect">
            <a:avLst/>
          </a:prstGeom>
        </p:spPr>
        <p:txBody>
          <a:bodyPr lIns="146284" tIns="182828" rIns="182828" bIns="91414">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049">
              <a:lnSpc>
                <a:spcPct val="100000"/>
              </a:lnSpc>
              <a:spcBef>
                <a:spcPts val="0"/>
              </a:spcBef>
              <a:spcAft>
                <a:spcPts val="900"/>
              </a:spcAft>
              <a:buClr>
                <a:srgbClr val="0078D8"/>
              </a:buClr>
              <a:buNone/>
              <a:defRPr/>
            </a:pPr>
            <a:r>
              <a:rPr lang="en-US" sz="1600" dirty="0">
                <a:solidFill>
                  <a:srgbClr val="000000"/>
                </a:solidFill>
                <a:latin typeface="Segoe UI"/>
                <a:ea typeface="Segoe UI" charset="0"/>
                <a:cs typeface="Segoe UI" charset="0"/>
              </a:rPr>
              <a:t>Windows SQL Server Management Studio (SSMS)</a:t>
            </a:r>
          </a:p>
          <a:p>
            <a:pPr marL="0" indent="0" defTabSz="914049">
              <a:lnSpc>
                <a:spcPct val="100000"/>
              </a:lnSpc>
              <a:spcBef>
                <a:spcPts val="0"/>
              </a:spcBef>
              <a:spcAft>
                <a:spcPts val="900"/>
              </a:spcAft>
              <a:buClr>
                <a:srgbClr val="0078D8"/>
              </a:buClr>
              <a:buNone/>
              <a:defRPr/>
            </a:pPr>
            <a:r>
              <a:rPr lang="en-US" sz="1600" dirty="0">
                <a:solidFill>
                  <a:srgbClr val="000000"/>
                </a:solidFill>
                <a:latin typeface="Segoe UI"/>
                <a:ea typeface="Segoe UI" charset="0"/>
                <a:cs typeface="Segoe UI" charset="0"/>
              </a:rPr>
              <a:t>Windows SQL Server Data Tools (SSDT)</a:t>
            </a:r>
          </a:p>
          <a:p>
            <a:pPr marL="0" indent="0" defTabSz="914049">
              <a:lnSpc>
                <a:spcPct val="100000"/>
              </a:lnSpc>
              <a:spcBef>
                <a:spcPts val="0"/>
              </a:spcBef>
              <a:spcAft>
                <a:spcPts val="900"/>
              </a:spcAft>
              <a:buClr>
                <a:srgbClr val="0078D8"/>
              </a:buClr>
              <a:buNone/>
              <a:defRPr/>
            </a:pPr>
            <a:r>
              <a:rPr lang="en-US" sz="1600" dirty="0">
                <a:solidFill>
                  <a:srgbClr val="000000"/>
                </a:solidFill>
                <a:latin typeface="Segoe UI"/>
                <a:ea typeface="Segoe UI" charset="0"/>
                <a:cs typeface="Segoe UI" charset="0"/>
              </a:rPr>
              <a:t>3rd party tools continue to work</a:t>
            </a:r>
          </a:p>
          <a:p>
            <a:pPr marL="0" indent="0" defTabSz="914049">
              <a:lnSpc>
                <a:spcPct val="100000"/>
              </a:lnSpc>
              <a:spcBef>
                <a:spcPts val="0"/>
              </a:spcBef>
              <a:spcAft>
                <a:spcPts val="900"/>
              </a:spcAft>
              <a:buClr>
                <a:srgbClr val="0078D8"/>
              </a:buClr>
              <a:buNone/>
              <a:defRPr/>
            </a:pPr>
            <a:r>
              <a:rPr lang="en-US" sz="1600" dirty="0">
                <a:solidFill>
                  <a:srgbClr val="000000"/>
                </a:solidFill>
                <a:latin typeface="Segoe UI"/>
                <a:ea typeface="Segoe UI" charset="0"/>
                <a:cs typeface="Segoe UI" charset="0"/>
              </a:rPr>
              <a:t>Existing drivers/frameworks supported</a:t>
            </a:r>
          </a:p>
        </p:txBody>
      </p:sp>
      <p:sp>
        <p:nvSpPr>
          <p:cNvPr id="7" name="Title 6">
            <a:extLst>
              <a:ext uri="{FF2B5EF4-FFF2-40B4-BE49-F238E27FC236}">
                <a16:creationId xmlns:a16="http://schemas.microsoft.com/office/drawing/2014/main" id="{B6C15758-2759-1249-86EB-95E395A72BC8}"/>
              </a:ext>
            </a:extLst>
          </p:cNvPr>
          <p:cNvSpPr>
            <a:spLocks noGrp="1"/>
          </p:cNvSpPr>
          <p:nvPr>
            <p:ph type="title"/>
          </p:nvPr>
        </p:nvSpPr>
        <p:spPr>
          <a:xfrm>
            <a:off x="1128944" y="309598"/>
            <a:ext cx="10515600" cy="1210457"/>
          </a:xfrm>
        </p:spPr>
        <p:txBody>
          <a:bodyPr>
            <a:normAutofit/>
          </a:bodyPr>
          <a:lstStyle/>
          <a:p>
            <a:endParaRPr lang="en-US" dirty="0"/>
          </a:p>
        </p:txBody>
      </p:sp>
      <p:sp>
        <p:nvSpPr>
          <p:cNvPr id="23" name="Freeform 22">
            <a:extLst>
              <a:ext uri="{FF2B5EF4-FFF2-40B4-BE49-F238E27FC236}">
                <a16:creationId xmlns:a16="http://schemas.microsoft.com/office/drawing/2014/main" id="{A07C8E6D-CB20-184C-A370-E9F698FFB726}"/>
              </a:ext>
            </a:extLst>
          </p:cNvPr>
          <p:cNvSpPr>
            <a:spLocks/>
          </p:cNvSpPr>
          <p:nvPr/>
        </p:nvSpPr>
        <p:spPr bwMode="auto">
          <a:xfrm>
            <a:off x="1822137" y="3509050"/>
            <a:ext cx="364449" cy="450006"/>
          </a:xfrm>
          <a:custGeom>
            <a:avLst/>
            <a:gdLst>
              <a:gd name="connsiteX0" fmla="*/ 129808 w 426363"/>
              <a:gd name="connsiteY0" fmla="*/ 126536 h 526455"/>
              <a:gd name="connsiteX1" fmla="*/ 218389 w 426363"/>
              <a:gd name="connsiteY1" fmla="*/ 149608 h 526455"/>
              <a:gd name="connsiteX2" fmla="*/ 318525 w 426363"/>
              <a:gd name="connsiteY2" fmla="*/ 126536 h 526455"/>
              <a:gd name="connsiteX3" fmla="*/ 414809 w 426363"/>
              <a:gd name="connsiteY3" fmla="*/ 176526 h 526455"/>
              <a:gd name="connsiteX4" fmla="*/ 357039 w 426363"/>
              <a:gd name="connsiteY4" fmla="*/ 276505 h 526455"/>
              <a:gd name="connsiteX5" fmla="*/ 426363 w 426363"/>
              <a:gd name="connsiteY5" fmla="*/ 384176 h 526455"/>
              <a:gd name="connsiteX6" fmla="*/ 391701 w 426363"/>
              <a:gd name="connsiteY6" fmla="*/ 461084 h 526455"/>
              <a:gd name="connsiteX7" fmla="*/ 310822 w 426363"/>
              <a:gd name="connsiteY7" fmla="*/ 522610 h 526455"/>
              <a:gd name="connsiteX8" fmla="*/ 222241 w 426363"/>
              <a:gd name="connsiteY8" fmla="*/ 503383 h 526455"/>
              <a:gd name="connsiteX9" fmla="*/ 137511 w 426363"/>
              <a:gd name="connsiteY9" fmla="*/ 526455 h 526455"/>
              <a:gd name="connsiteX10" fmla="*/ 52780 w 426363"/>
              <a:gd name="connsiteY10" fmla="*/ 457238 h 526455"/>
              <a:gd name="connsiteX11" fmla="*/ 21970 w 426363"/>
              <a:gd name="connsiteY11" fmla="*/ 191907 h 526455"/>
              <a:gd name="connsiteX12" fmla="*/ 129808 w 426363"/>
              <a:gd name="connsiteY12" fmla="*/ 126536 h 526455"/>
              <a:gd name="connsiteX13" fmla="*/ 317672 w 426363"/>
              <a:gd name="connsiteY13" fmla="*/ 0 h 526455"/>
              <a:gd name="connsiteX14" fmla="*/ 290749 w 426363"/>
              <a:gd name="connsiteY14" fmla="*/ 84351 h 526455"/>
              <a:gd name="connsiteX15" fmla="*/ 213827 w 426363"/>
              <a:gd name="connsiteY15" fmla="*/ 118858 h 526455"/>
              <a:gd name="connsiteX16" fmla="*/ 240750 w 426363"/>
              <a:gd name="connsiteY16" fmla="*/ 38341 h 526455"/>
              <a:gd name="connsiteX17" fmla="*/ 317672 w 426363"/>
              <a:gd name="connsiteY17" fmla="*/ 0 h 526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6363" h="526455">
                <a:moveTo>
                  <a:pt x="129808" y="126536"/>
                </a:moveTo>
                <a:cubicBezTo>
                  <a:pt x="164470" y="126536"/>
                  <a:pt x="195281" y="149608"/>
                  <a:pt x="218389" y="149608"/>
                </a:cubicBezTo>
                <a:cubicBezTo>
                  <a:pt x="237646" y="149608"/>
                  <a:pt x="276160" y="122690"/>
                  <a:pt x="318525" y="126536"/>
                </a:cubicBezTo>
                <a:cubicBezTo>
                  <a:pt x="333930" y="126536"/>
                  <a:pt x="383998" y="134226"/>
                  <a:pt x="414809" y="176526"/>
                </a:cubicBezTo>
                <a:cubicBezTo>
                  <a:pt x="410958" y="180371"/>
                  <a:pt x="357039" y="211134"/>
                  <a:pt x="357039" y="276505"/>
                </a:cubicBezTo>
                <a:cubicBezTo>
                  <a:pt x="357039" y="357258"/>
                  <a:pt x="426363" y="384176"/>
                  <a:pt x="426363" y="384176"/>
                </a:cubicBezTo>
                <a:cubicBezTo>
                  <a:pt x="426363" y="388022"/>
                  <a:pt x="418660" y="422630"/>
                  <a:pt x="391701" y="461084"/>
                </a:cubicBezTo>
                <a:cubicBezTo>
                  <a:pt x="368593" y="491847"/>
                  <a:pt x="345484" y="522610"/>
                  <a:pt x="310822" y="522610"/>
                </a:cubicBezTo>
                <a:cubicBezTo>
                  <a:pt x="276160" y="526455"/>
                  <a:pt x="264606" y="503383"/>
                  <a:pt x="222241" y="503383"/>
                </a:cubicBezTo>
                <a:cubicBezTo>
                  <a:pt x="183727" y="503383"/>
                  <a:pt x="172173" y="522610"/>
                  <a:pt x="137511" y="526455"/>
                </a:cubicBezTo>
                <a:cubicBezTo>
                  <a:pt x="102848" y="526455"/>
                  <a:pt x="75889" y="491847"/>
                  <a:pt x="52780" y="457238"/>
                </a:cubicBezTo>
                <a:cubicBezTo>
                  <a:pt x="10415" y="391867"/>
                  <a:pt x="-24247" y="272660"/>
                  <a:pt x="21970" y="191907"/>
                </a:cubicBezTo>
                <a:cubicBezTo>
                  <a:pt x="45078" y="153453"/>
                  <a:pt x="83591" y="126536"/>
                  <a:pt x="129808" y="126536"/>
                </a:cubicBezTo>
                <a:close/>
                <a:moveTo>
                  <a:pt x="317672" y="0"/>
                </a:moveTo>
                <a:cubicBezTo>
                  <a:pt x="321518" y="30673"/>
                  <a:pt x="309980" y="61346"/>
                  <a:pt x="290749" y="84351"/>
                </a:cubicBezTo>
                <a:cubicBezTo>
                  <a:pt x="271519" y="103521"/>
                  <a:pt x="240750" y="122692"/>
                  <a:pt x="213827" y="118858"/>
                </a:cubicBezTo>
                <a:cubicBezTo>
                  <a:pt x="209981" y="88185"/>
                  <a:pt x="221519" y="57512"/>
                  <a:pt x="240750" y="38341"/>
                </a:cubicBezTo>
                <a:cubicBezTo>
                  <a:pt x="259980" y="15336"/>
                  <a:pt x="290749" y="0"/>
                  <a:pt x="317672" y="0"/>
                </a:cubicBezTo>
                <a:close/>
              </a:path>
            </a:pathLst>
          </a:custGeom>
          <a:solidFill>
            <a:schemeClr val="tx2"/>
          </a:solidFill>
          <a:ln>
            <a:noFill/>
          </a:ln>
          <a:extLst/>
        </p:spPr>
        <p:txBody>
          <a:bodyPr vert="horz" wrap="square" lIns="91427" tIns="45713" rIns="91427" bIns="45713" numCol="1" anchor="t" anchorCtr="0" compatLnSpc="1">
            <a:prstTxWarp prst="textNoShape">
              <a:avLst/>
            </a:prstTxWarp>
            <a:noAutofit/>
          </a:bodyPr>
          <a:lstStyle/>
          <a:p>
            <a:pPr defTabSz="914192"/>
            <a:endParaRPr lang="en-US" dirty="0">
              <a:solidFill>
                <a:srgbClr val="505050"/>
              </a:solidFill>
              <a:latin typeface="Segoe UI"/>
            </a:endParaRPr>
          </a:p>
        </p:txBody>
      </p:sp>
      <p:sp>
        <p:nvSpPr>
          <p:cNvPr id="24" name="Freeform 7">
            <a:extLst>
              <a:ext uri="{FF2B5EF4-FFF2-40B4-BE49-F238E27FC236}">
                <a16:creationId xmlns:a16="http://schemas.microsoft.com/office/drawing/2014/main" id="{C16B8289-D981-4A48-8E5A-FCAB91E58695}"/>
              </a:ext>
            </a:extLst>
          </p:cNvPr>
          <p:cNvSpPr>
            <a:spLocks noEditPoints="1"/>
          </p:cNvSpPr>
          <p:nvPr/>
        </p:nvSpPr>
        <p:spPr bwMode="auto">
          <a:xfrm>
            <a:off x="1128944" y="3509050"/>
            <a:ext cx="384879" cy="450006"/>
          </a:xfrm>
          <a:custGeom>
            <a:avLst/>
            <a:gdLst>
              <a:gd name="T0" fmla="*/ 956 w 1034"/>
              <a:gd name="T1" fmla="*/ 931 h 1208"/>
              <a:gd name="T2" fmla="*/ 903 w 1034"/>
              <a:gd name="T3" fmla="*/ 837 h 1208"/>
              <a:gd name="T4" fmla="*/ 762 w 1034"/>
              <a:gd name="T5" fmla="*/ 437 h 1208"/>
              <a:gd name="T6" fmla="*/ 623 w 1034"/>
              <a:gd name="T7" fmla="*/ 35 h 1208"/>
              <a:gd name="T8" fmla="*/ 356 w 1034"/>
              <a:gd name="T9" fmla="*/ 386 h 1208"/>
              <a:gd name="T10" fmla="*/ 221 w 1034"/>
              <a:gd name="T11" fmla="*/ 622 h 1208"/>
              <a:gd name="T12" fmla="*/ 151 w 1034"/>
              <a:gd name="T13" fmla="*/ 820 h 1208"/>
              <a:gd name="T14" fmla="*/ 85 w 1034"/>
              <a:gd name="T15" fmla="*/ 867 h 1208"/>
              <a:gd name="T16" fmla="*/ 18 w 1034"/>
              <a:gd name="T17" fmla="*/ 1031 h 1208"/>
              <a:gd name="T18" fmla="*/ 28 w 1034"/>
              <a:gd name="T19" fmla="*/ 1124 h 1208"/>
              <a:gd name="T20" fmla="*/ 313 w 1034"/>
              <a:gd name="T21" fmla="*/ 1207 h 1208"/>
              <a:gd name="T22" fmla="*/ 471 w 1034"/>
              <a:gd name="T23" fmla="*/ 1119 h 1208"/>
              <a:gd name="T24" fmla="*/ 664 w 1034"/>
              <a:gd name="T25" fmla="*/ 1167 h 1208"/>
              <a:gd name="T26" fmla="*/ 899 w 1034"/>
              <a:gd name="T27" fmla="*/ 1119 h 1208"/>
              <a:gd name="T28" fmla="*/ 773 w 1034"/>
              <a:gd name="T29" fmla="*/ 587 h 1208"/>
              <a:gd name="T30" fmla="*/ 856 w 1034"/>
              <a:gd name="T31" fmla="*/ 806 h 1208"/>
              <a:gd name="T32" fmla="*/ 783 w 1034"/>
              <a:gd name="T33" fmla="*/ 812 h 1208"/>
              <a:gd name="T34" fmla="*/ 815 w 1034"/>
              <a:gd name="T35" fmla="*/ 670 h 1208"/>
              <a:gd name="T36" fmla="*/ 617 w 1034"/>
              <a:gd name="T37" fmla="*/ 187 h 1208"/>
              <a:gd name="T38" fmla="*/ 566 w 1034"/>
              <a:gd name="T39" fmla="*/ 170 h 1208"/>
              <a:gd name="T40" fmla="*/ 569 w 1034"/>
              <a:gd name="T41" fmla="*/ 288 h 1208"/>
              <a:gd name="T42" fmla="*/ 547 w 1034"/>
              <a:gd name="T43" fmla="*/ 216 h 1208"/>
              <a:gd name="T44" fmla="*/ 512 w 1034"/>
              <a:gd name="T45" fmla="*/ 254 h 1208"/>
              <a:gd name="T46" fmla="*/ 584 w 1034"/>
              <a:gd name="T47" fmla="*/ 248 h 1208"/>
              <a:gd name="T48" fmla="*/ 424 w 1034"/>
              <a:gd name="T49" fmla="*/ 156 h 1208"/>
              <a:gd name="T50" fmla="*/ 407 w 1034"/>
              <a:gd name="T51" fmla="*/ 153 h 1208"/>
              <a:gd name="T52" fmla="*/ 457 w 1034"/>
              <a:gd name="T53" fmla="*/ 249 h 1208"/>
              <a:gd name="T54" fmla="*/ 393 w 1034"/>
              <a:gd name="T55" fmla="*/ 225 h 1208"/>
              <a:gd name="T56" fmla="*/ 391 w 1034"/>
              <a:gd name="T57" fmla="*/ 301 h 1208"/>
              <a:gd name="T58" fmla="*/ 413 w 1034"/>
              <a:gd name="T59" fmla="*/ 225 h 1208"/>
              <a:gd name="T60" fmla="*/ 374 w 1034"/>
              <a:gd name="T61" fmla="*/ 330 h 1208"/>
              <a:gd name="T62" fmla="*/ 589 w 1034"/>
              <a:gd name="T63" fmla="*/ 298 h 1208"/>
              <a:gd name="T64" fmla="*/ 613 w 1034"/>
              <a:gd name="T65" fmla="*/ 346 h 1208"/>
              <a:gd name="T66" fmla="*/ 435 w 1034"/>
              <a:gd name="T67" fmla="*/ 416 h 1208"/>
              <a:gd name="T68" fmla="*/ 486 w 1034"/>
              <a:gd name="T69" fmla="*/ 387 h 1208"/>
              <a:gd name="T70" fmla="*/ 593 w 1034"/>
              <a:gd name="T71" fmla="*/ 331 h 1208"/>
              <a:gd name="T72" fmla="*/ 584 w 1034"/>
              <a:gd name="T73" fmla="*/ 322 h 1208"/>
              <a:gd name="T74" fmla="*/ 410 w 1034"/>
              <a:gd name="T75" fmla="*/ 370 h 1208"/>
              <a:gd name="T76" fmla="*/ 372 w 1034"/>
              <a:gd name="T77" fmla="*/ 352 h 1208"/>
              <a:gd name="T78" fmla="*/ 245 w 1034"/>
              <a:gd name="T79" fmla="*/ 1165 h 1208"/>
              <a:gd name="T80" fmla="*/ 34 w 1034"/>
              <a:gd name="T81" fmla="*/ 1034 h 1208"/>
              <a:gd name="T82" fmla="*/ 108 w 1034"/>
              <a:gd name="T83" fmla="*/ 878 h 1208"/>
              <a:gd name="T84" fmla="*/ 220 w 1034"/>
              <a:gd name="T85" fmla="*/ 819 h 1208"/>
              <a:gd name="T86" fmla="*/ 584 w 1034"/>
              <a:gd name="T87" fmla="*/ 1049 h 1208"/>
              <a:gd name="T88" fmla="*/ 260 w 1034"/>
              <a:gd name="T89" fmla="*/ 845 h 1208"/>
              <a:gd name="T90" fmla="*/ 273 w 1034"/>
              <a:gd name="T91" fmla="*/ 598 h 1208"/>
              <a:gd name="T92" fmla="*/ 250 w 1034"/>
              <a:gd name="T93" fmla="*/ 769 h 1208"/>
              <a:gd name="T94" fmla="*/ 390 w 1034"/>
              <a:gd name="T95" fmla="*/ 382 h 1208"/>
              <a:gd name="T96" fmla="*/ 503 w 1034"/>
              <a:gd name="T97" fmla="*/ 431 h 1208"/>
              <a:gd name="T98" fmla="*/ 603 w 1034"/>
              <a:gd name="T99" fmla="*/ 381 h 1208"/>
              <a:gd name="T100" fmla="*/ 722 w 1034"/>
              <a:gd name="T101" fmla="*/ 607 h 1208"/>
              <a:gd name="T102" fmla="*/ 685 w 1034"/>
              <a:gd name="T103" fmla="*/ 830 h 1208"/>
              <a:gd name="T104" fmla="*/ 1003 w 1034"/>
              <a:gd name="T105" fmla="*/ 1035 h 1208"/>
              <a:gd name="T106" fmla="*/ 678 w 1034"/>
              <a:gd name="T107" fmla="*/ 1154 h 1208"/>
              <a:gd name="T108" fmla="*/ 712 w 1034"/>
              <a:gd name="T109" fmla="*/ 832 h 1208"/>
              <a:gd name="T110" fmla="*/ 914 w 1034"/>
              <a:gd name="T111" fmla="*/ 856 h 1208"/>
              <a:gd name="T112" fmla="*/ 1002 w 1034"/>
              <a:gd name="T113" fmla="*/ 986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34" h="1208">
                <a:moveTo>
                  <a:pt x="1026" y="993"/>
                </a:moveTo>
                <a:cubicBezTo>
                  <a:pt x="1022" y="986"/>
                  <a:pt x="1016" y="981"/>
                  <a:pt x="1012" y="978"/>
                </a:cubicBezTo>
                <a:cubicBezTo>
                  <a:pt x="1009" y="975"/>
                  <a:pt x="1006" y="973"/>
                  <a:pt x="1003" y="972"/>
                </a:cubicBezTo>
                <a:cubicBezTo>
                  <a:pt x="1002" y="971"/>
                  <a:pt x="1001" y="970"/>
                  <a:pt x="1000" y="969"/>
                </a:cubicBezTo>
                <a:cubicBezTo>
                  <a:pt x="996" y="966"/>
                  <a:pt x="992" y="963"/>
                  <a:pt x="988" y="960"/>
                </a:cubicBezTo>
                <a:cubicBezTo>
                  <a:pt x="984" y="957"/>
                  <a:pt x="980" y="953"/>
                  <a:pt x="976" y="950"/>
                </a:cubicBezTo>
                <a:cubicBezTo>
                  <a:pt x="966" y="943"/>
                  <a:pt x="960" y="937"/>
                  <a:pt x="956" y="931"/>
                </a:cubicBezTo>
                <a:cubicBezTo>
                  <a:pt x="956" y="931"/>
                  <a:pt x="955" y="931"/>
                  <a:pt x="955" y="930"/>
                </a:cubicBezTo>
                <a:cubicBezTo>
                  <a:pt x="948" y="923"/>
                  <a:pt x="945" y="917"/>
                  <a:pt x="944" y="910"/>
                </a:cubicBezTo>
                <a:cubicBezTo>
                  <a:pt x="943" y="906"/>
                  <a:pt x="943" y="901"/>
                  <a:pt x="943" y="894"/>
                </a:cubicBezTo>
                <a:cubicBezTo>
                  <a:pt x="943" y="893"/>
                  <a:pt x="943" y="892"/>
                  <a:pt x="943" y="892"/>
                </a:cubicBezTo>
                <a:cubicBezTo>
                  <a:pt x="942" y="884"/>
                  <a:pt x="941" y="876"/>
                  <a:pt x="937" y="867"/>
                </a:cubicBezTo>
                <a:cubicBezTo>
                  <a:pt x="934" y="862"/>
                  <a:pt x="931" y="856"/>
                  <a:pt x="925" y="850"/>
                </a:cubicBezTo>
                <a:cubicBezTo>
                  <a:pt x="919" y="843"/>
                  <a:pt x="909" y="839"/>
                  <a:pt x="903" y="837"/>
                </a:cubicBezTo>
                <a:cubicBezTo>
                  <a:pt x="903" y="837"/>
                  <a:pt x="903" y="837"/>
                  <a:pt x="902" y="837"/>
                </a:cubicBezTo>
                <a:cubicBezTo>
                  <a:pt x="908" y="826"/>
                  <a:pt x="911" y="814"/>
                  <a:pt x="914" y="803"/>
                </a:cubicBezTo>
                <a:cubicBezTo>
                  <a:pt x="919" y="776"/>
                  <a:pt x="916" y="747"/>
                  <a:pt x="911" y="720"/>
                </a:cubicBezTo>
                <a:cubicBezTo>
                  <a:pt x="905" y="682"/>
                  <a:pt x="894" y="646"/>
                  <a:pt x="880" y="610"/>
                </a:cubicBezTo>
                <a:cubicBezTo>
                  <a:pt x="869" y="584"/>
                  <a:pt x="857" y="558"/>
                  <a:pt x="841" y="536"/>
                </a:cubicBezTo>
                <a:cubicBezTo>
                  <a:pt x="824" y="514"/>
                  <a:pt x="803" y="496"/>
                  <a:pt x="787" y="473"/>
                </a:cubicBezTo>
                <a:cubicBezTo>
                  <a:pt x="778" y="461"/>
                  <a:pt x="771" y="449"/>
                  <a:pt x="762" y="437"/>
                </a:cubicBezTo>
                <a:cubicBezTo>
                  <a:pt x="759" y="430"/>
                  <a:pt x="755" y="422"/>
                  <a:pt x="752" y="415"/>
                </a:cubicBezTo>
                <a:cubicBezTo>
                  <a:pt x="741" y="392"/>
                  <a:pt x="732" y="369"/>
                  <a:pt x="719" y="346"/>
                </a:cubicBezTo>
                <a:cubicBezTo>
                  <a:pt x="717" y="343"/>
                  <a:pt x="715" y="339"/>
                  <a:pt x="713" y="336"/>
                </a:cubicBezTo>
                <a:cubicBezTo>
                  <a:pt x="711" y="315"/>
                  <a:pt x="709" y="294"/>
                  <a:pt x="708" y="273"/>
                </a:cubicBezTo>
                <a:cubicBezTo>
                  <a:pt x="706" y="230"/>
                  <a:pt x="708" y="186"/>
                  <a:pt x="697" y="145"/>
                </a:cubicBezTo>
                <a:cubicBezTo>
                  <a:pt x="692" y="125"/>
                  <a:pt x="683" y="106"/>
                  <a:pt x="672" y="89"/>
                </a:cubicBezTo>
                <a:cubicBezTo>
                  <a:pt x="659" y="68"/>
                  <a:pt x="642" y="50"/>
                  <a:pt x="623" y="35"/>
                </a:cubicBezTo>
                <a:cubicBezTo>
                  <a:pt x="591" y="12"/>
                  <a:pt x="552" y="1"/>
                  <a:pt x="513" y="0"/>
                </a:cubicBezTo>
                <a:cubicBezTo>
                  <a:pt x="485" y="0"/>
                  <a:pt x="456" y="6"/>
                  <a:pt x="430" y="19"/>
                </a:cubicBezTo>
                <a:cubicBezTo>
                  <a:pt x="403" y="34"/>
                  <a:pt x="382" y="57"/>
                  <a:pt x="368" y="84"/>
                </a:cubicBezTo>
                <a:cubicBezTo>
                  <a:pt x="354" y="112"/>
                  <a:pt x="349" y="142"/>
                  <a:pt x="348" y="173"/>
                </a:cubicBezTo>
                <a:cubicBezTo>
                  <a:pt x="347" y="203"/>
                  <a:pt x="350" y="233"/>
                  <a:pt x="351" y="262"/>
                </a:cubicBezTo>
                <a:cubicBezTo>
                  <a:pt x="352" y="294"/>
                  <a:pt x="352" y="325"/>
                  <a:pt x="354" y="356"/>
                </a:cubicBezTo>
                <a:cubicBezTo>
                  <a:pt x="355" y="366"/>
                  <a:pt x="356" y="376"/>
                  <a:pt x="356" y="386"/>
                </a:cubicBezTo>
                <a:cubicBezTo>
                  <a:pt x="356" y="391"/>
                  <a:pt x="356" y="395"/>
                  <a:pt x="356" y="400"/>
                </a:cubicBezTo>
                <a:cubicBezTo>
                  <a:pt x="356" y="401"/>
                  <a:pt x="355" y="401"/>
                  <a:pt x="355" y="402"/>
                </a:cubicBezTo>
                <a:cubicBezTo>
                  <a:pt x="351" y="412"/>
                  <a:pt x="346" y="421"/>
                  <a:pt x="341" y="430"/>
                </a:cubicBezTo>
                <a:cubicBezTo>
                  <a:pt x="331" y="443"/>
                  <a:pt x="321" y="455"/>
                  <a:pt x="311" y="468"/>
                </a:cubicBezTo>
                <a:cubicBezTo>
                  <a:pt x="299" y="482"/>
                  <a:pt x="288" y="497"/>
                  <a:pt x="276" y="511"/>
                </a:cubicBezTo>
                <a:cubicBezTo>
                  <a:pt x="262" y="529"/>
                  <a:pt x="248" y="546"/>
                  <a:pt x="239" y="567"/>
                </a:cubicBezTo>
                <a:cubicBezTo>
                  <a:pt x="231" y="584"/>
                  <a:pt x="227" y="604"/>
                  <a:pt x="221" y="622"/>
                </a:cubicBezTo>
                <a:cubicBezTo>
                  <a:pt x="215" y="643"/>
                  <a:pt x="207" y="664"/>
                  <a:pt x="198" y="683"/>
                </a:cubicBezTo>
                <a:cubicBezTo>
                  <a:pt x="189" y="702"/>
                  <a:pt x="179" y="720"/>
                  <a:pt x="170" y="738"/>
                </a:cubicBezTo>
                <a:cubicBezTo>
                  <a:pt x="163" y="751"/>
                  <a:pt x="156" y="764"/>
                  <a:pt x="153" y="778"/>
                </a:cubicBezTo>
                <a:cubicBezTo>
                  <a:pt x="151" y="790"/>
                  <a:pt x="153" y="802"/>
                  <a:pt x="156" y="813"/>
                </a:cubicBezTo>
                <a:cubicBezTo>
                  <a:pt x="156" y="813"/>
                  <a:pt x="156" y="814"/>
                  <a:pt x="156" y="814"/>
                </a:cubicBezTo>
                <a:cubicBezTo>
                  <a:pt x="155" y="816"/>
                  <a:pt x="153" y="817"/>
                  <a:pt x="152" y="819"/>
                </a:cubicBezTo>
                <a:cubicBezTo>
                  <a:pt x="151" y="819"/>
                  <a:pt x="151" y="820"/>
                  <a:pt x="151" y="820"/>
                </a:cubicBezTo>
                <a:cubicBezTo>
                  <a:pt x="147" y="824"/>
                  <a:pt x="142" y="831"/>
                  <a:pt x="138" y="840"/>
                </a:cubicBezTo>
                <a:cubicBezTo>
                  <a:pt x="135" y="845"/>
                  <a:pt x="132" y="850"/>
                  <a:pt x="130" y="854"/>
                </a:cubicBezTo>
                <a:cubicBezTo>
                  <a:pt x="126" y="858"/>
                  <a:pt x="123" y="861"/>
                  <a:pt x="119" y="864"/>
                </a:cubicBezTo>
                <a:cubicBezTo>
                  <a:pt x="115" y="866"/>
                  <a:pt x="111" y="867"/>
                  <a:pt x="107" y="867"/>
                </a:cubicBezTo>
                <a:cubicBezTo>
                  <a:pt x="106" y="867"/>
                  <a:pt x="106" y="867"/>
                  <a:pt x="105" y="867"/>
                </a:cubicBezTo>
                <a:cubicBezTo>
                  <a:pt x="101" y="868"/>
                  <a:pt x="97" y="867"/>
                  <a:pt x="93" y="867"/>
                </a:cubicBezTo>
                <a:cubicBezTo>
                  <a:pt x="90" y="867"/>
                  <a:pt x="88" y="867"/>
                  <a:pt x="85" y="867"/>
                </a:cubicBezTo>
                <a:cubicBezTo>
                  <a:pt x="78" y="867"/>
                  <a:pt x="69" y="867"/>
                  <a:pt x="61" y="869"/>
                </a:cubicBezTo>
                <a:cubicBezTo>
                  <a:pt x="50" y="871"/>
                  <a:pt x="41" y="876"/>
                  <a:pt x="34" y="883"/>
                </a:cubicBezTo>
                <a:cubicBezTo>
                  <a:pt x="26" y="890"/>
                  <a:pt x="21" y="900"/>
                  <a:pt x="19" y="911"/>
                </a:cubicBezTo>
                <a:cubicBezTo>
                  <a:pt x="17" y="919"/>
                  <a:pt x="17" y="928"/>
                  <a:pt x="18" y="938"/>
                </a:cubicBezTo>
                <a:cubicBezTo>
                  <a:pt x="19" y="947"/>
                  <a:pt x="20" y="956"/>
                  <a:pt x="21" y="964"/>
                </a:cubicBezTo>
                <a:cubicBezTo>
                  <a:pt x="22" y="973"/>
                  <a:pt x="23" y="981"/>
                  <a:pt x="23" y="989"/>
                </a:cubicBezTo>
                <a:cubicBezTo>
                  <a:pt x="24" y="1007"/>
                  <a:pt x="22" y="1021"/>
                  <a:pt x="18" y="1031"/>
                </a:cubicBezTo>
                <a:cubicBezTo>
                  <a:pt x="17" y="1032"/>
                  <a:pt x="17" y="1032"/>
                  <a:pt x="17" y="1032"/>
                </a:cubicBezTo>
                <a:cubicBezTo>
                  <a:pt x="16" y="1036"/>
                  <a:pt x="14" y="1039"/>
                  <a:pt x="12" y="1043"/>
                </a:cubicBezTo>
                <a:cubicBezTo>
                  <a:pt x="9" y="1049"/>
                  <a:pt x="6" y="1055"/>
                  <a:pt x="4" y="1062"/>
                </a:cubicBezTo>
                <a:cubicBezTo>
                  <a:pt x="1" y="1068"/>
                  <a:pt x="0" y="1075"/>
                  <a:pt x="0" y="1082"/>
                </a:cubicBezTo>
                <a:cubicBezTo>
                  <a:pt x="0" y="1086"/>
                  <a:pt x="0" y="1096"/>
                  <a:pt x="5" y="1104"/>
                </a:cubicBezTo>
                <a:cubicBezTo>
                  <a:pt x="5" y="1105"/>
                  <a:pt x="5" y="1105"/>
                  <a:pt x="6" y="1106"/>
                </a:cubicBezTo>
                <a:cubicBezTo>
                  <a:pt x="11" y="1113"/>
                  <a:pt x="18" y="1119"/>
                  <a:pt x="28" y="1124"/>
                </a:cubicBezTo>
                <a:cubicBezTo>
                  <a:pt x="35" y="1128"/>
                  <a:pt x="43" y="1130"/>
                  <a:pt x="52" y="1132"/>
                </a:cubicBezTo>
                <a:cubicBezTo>
                  <a:pt x="57" y="1133"/>
                  <a:pt x="63" y="1135"/>
                  <a:pt x="69" y="1137"/>
                </a:cubicBezTo>
                <a:cubicBezTo>
                  <a:pt x="78" y="1140"/>
                  <a:pt x="86" y="1143"/>
                  <a:pt x="95" y="1145"/>
                </a:cubicBezTo>
                <a:cubicBezTo>
                  <a:pt x="114" y="1151"/>
                  <a:pt x="134" y="1156"/>
                  <a:pt x="154" y="1160"/>
                </a:cubicBezTo>
                <a:cubicBezTo>
                  <a:pt x="183" y="1166"/>
                  <a:pt x="211" y="1173"/>
                  <a:pt x="238" y="1183"/>
                </a:cubicBezTo>
                <a:cubicBezTo>
                  <a:pt x="244" y="1185"/>
                  <a:pt x="249" y="1187"/>
                  <a:pt x="255" y="1190"/>
                </a:cubicBezTo>
                <a:cubicBezTo>
                  <a:pt x="273" y="1198"/>
                  <a:pt x="292" y="1206"/>
                  <a:pt x="313" y="1207"/>
                </a:cubicBezTo>
                <a:cubicBezTo>
                  <a:pt x="314" y="1207"/>
                  <a:pt x="314" y="1207"/>
                  <a:pt x="314" y="1207"/>
                </a:cubicBezTo>
                <a:cubicBezTo>
                  <a:pt x="333" y="1207"/>
                  <a:pt x="351" y="1202"/>
                  <a:pt x="366" y="1193"/>
                </a:cubicBezTo>
                <a:cubicBezTo>
                  <a:pt x="382" y="1183"/>
                  <a:pt x="395" y="1170"/>
                  <a:pt x="404" y="1154"/>
                </a:cubicBezTo>
                <a:cubicBezTo>
                  <a:pt x="404" y="1154"/>
                  <a:pt x="404" y="1154"/>
                  <a:pt x="404" y="1153"/>
                </a:cubicBezTo>
                <a:cubicBezTo>
                  <a:pt x="409" y="1145"/>
                  <a:pt x="412" y="1135"/>
                  <a:pt x="414" y="1125"/>
                </a:cubicBezTo>
                <a:cubicBezTo>
                  <a:pt x="428" y="1122"/>
                  <a:pt x="442" y="1120"/>
                  <a:pt x="457" y="1119"/>
                </a:cubicBezTo>
                <a:cubicBezTo>
                  <a:pt x="461" y="1119"/>
                  <a:pt x="466" y="1119"/>
                  <a:pt x="471" y="1119"/>
                </a:cubicBezTo>
                <a:cubicBezTo>
                  <a:pt x="483" y="1120"/>
                  <a:pt x="496" y="1120"/>
                  <a:pt x="508" y="1120"/>
                </a:cubicBezTo>
                <a:cubicBezTo>
                  <a:pt x="509" y="1120"/>
                  <a:pt x="510" y="1120"/>
                  <a:pt x="511" y="1120"/>
                </a:cubicBezTo>
                <a:cubicBezTo>
                  <a:pt x="515" y="1120"/>
                  <a:pt x="518" y="1120"/>
                  <a:pt x="522" y="1121"/>
                </a:cubicBezTo>
                <a:cubicBezTo>
                  <a:pt x="544" y="1122"/>
                  <a:pt x="566" y="1124"/>
                  <a:pt x="588" y="1127"/>
                </a:cubicBezTo>
                <a:cubicBezTo>
                  <a:pt x="607" y="1130"/>
                  <a:pt x="626" y="1134"/>
                  <a:pt x="645" y="1139"/>
                </a:cubicBezTo>
                <a:cubicBezTo>
                  <a:pt x="648" y="1140"/>
                  <a:pt x="651" y="1140"/>
                  <a:pt x="654" y="1141"/>
                </a:cubicBezTo>
                <a:cubicBezTo>
                  <a:pt x="655" y="1150"/>
                  <a:pt x="658" y="1159"/>
                  <a:pt x="664" y="1167"/>
                </a:cubicBezTo>
                <a:cubicBezTo>
                  <a:pt x="674" y="1183"/>
                  <a:pt x="691" y="1192"/>
                  <a:pt x="703" y="1197"/>
                </a:cubicBezTo>
                <a:cubicBezTo>
                  <a:pt x="720" y="1204"/>
                  <a:pt x="737" y="1208"/>
                  <a:pt x="753" y="1208"/>
                </a:cubicBezTo>
                <a:cubicBezTo>
                  <a:pt x="758" y="1208"/>
                  <a:pt x="763" y="1208"/>
                  <a:pt x="768" y="1207"/>
                </a:cubicBezTo>
                <a:cubicBezTo>
                  <a:pt x="786" y="1205"/>
                  <a:pt x="803" y="1197"/>
                  <a:pt x="821" y="1185"/>
                </a:cubicBezTo>
                <a:cubicBezTo>
                  <a:pt x="830" y="1177"/>
                  <a:pt x="840" y="1169"/>
                  <a:pt x="848" y="1161"/>
                </a:cubicBezTo>
                <a:cubicBezTo>
                  <a:pt x="851" y="1158"/>
                  <a:pt x="854" y="1155"/>
                  <a:pt x="857" y="1153"/>
                </a:cubicBezTo>
                <a:cubicBezTo>
                  <a:pt x="869" y="1142"/>
                  <a:pt x="883" y="1129"/>
                  <a:pt x="899" y="1119"/>
                </a:cubicBezTo>
                <a:cubicBezTo>
                  <a:pt x="914" y="1110"/>
                  <a:pt x="930" y="1102"/>
                  <a:pt x="947" y="1093"/>
                </a:cubicBezTo>
                <a:cubicBezTo>
                  <a:pt x="955" y="1089"/>
                  <a:pt x="963" y="1085"/>
                  <a:pt x="971" y="1081"/>
                </a:cubicBezTo>
                <a:cubicBezTo>
                  <a:pt x="986" y="1074"/>
                  <a:pt x="1003" y="1065"/>
                  <a:pt x="1016" y="1049"/>
                </a:cubicBezTo>
                <a:cubicBezTo>
                  <a:pt x="1022" y="1042"/>
                  <a:pt x="1026" y="1035"/>
                  <a:pt x="1030" y="1026"/>
                </a:cubicBezTo>
                <a:cubicBezTo>
                  <a:pt x="1030" y="1026"/>
                  <a:pt x="1030" y="1025"/>
                  <a:pt x="1030" y="1025"/>
                </a:cubicBezTo>
                <a:cubicBezTo>
                  <a:pt x="1034" y="1014"/>
                  <a:pt x="1032" y="1003"/>
                  <a:pt x="1026" y="993"/>
                </a:cubicBezTo>
                <a:close/>
                <a:moveTo>
                  <a:pt x="773" y="587"/>
                </a:moveTo>
                <a:cubicBezTo>
                  <a:pt x="799" y="606"/>
                  <a:pt x="817" y="635"/>
                  <a:pt x="822" y="667"/>
                </a:cubicBezTo>
                <a:cubicBezTo>
                  <a:pt x="827" y="692"/>
                  <a:pt x="827" y="713"/>
                  <a:pt x="820" y="742"/>
                </a:cubicBezTo>
                <a:cubicBezTo>
                  <a:pt x="815" y="761"/>
                  <a:pt x="808" y="779"/>
                  <a:pt x="801" y="798"/>
                </a:cubicBezTo>
                <a:cubicBezTo>
                  <a:pt x="808" y="798"/>
                  <a:pt x="814" y="798"/>
                  <a:pt x="821" y="799"/>
                </a:cubicBezTo>
                <a:cubicBezTo>
                  <a:pt x="828" y="801"/>
                  <a:pt x="835" y="802"/>
                  <a:pt x="842" y="803"/>
                </a:cubicBezTo>
                <a:cubicBezTo>
                  <a:pt x="844" y="803"/>
                  <a:pt x="846" y="804"/>
                  <a:pt x="848" y="804"/>
                </a:cubicBezTo>
                <a:cubicBezTo>
                  <a:pt x="851" y="805"/>
                  <a:pt x="853" y="805"/>
                  <a:pt x="856" y="806"/>
                </a:cubicBezTo>
                <a:cubicBezTo>
                  <a:pt x="851" y="805"/>
                  <a:pt x="846" y="805"/>
                  <a:pt x="842" y="805"/>
                </a:cubicBezTo>
                <a:cubicBezTo>
                  <a:pt x="836" y="805"/>
                  <a:pt x="831" y="805"/>
                  <a:pt x="826" y="805"/>
                </a:cubicBezTo>
                <a:cubicBezTo>
                  <a:pt x="820" y="805"/>
                  <a:pt x="814" y="805"/>
                  <a:pt x="808" y="806"/>
                </a:cubicBezTo>
                <a:cubicBezTo>
                  <a:pt x="804" y="806"/>
                  <a:pt x="801" y="807"/>
                  <a:pt x="797" y="807"/>
                </a:cubicBezTo>
                <a:cubicBezTo>
                  <a:pt x="795" y="808"/>
                  <a:pt x="792" y="808"/>
                  <a:pt x="790" y="809"/>
                </a:cubicBezTo>
                <a:cubicBezTo>
                  <a:pt x="790" y="810"/>
                  <a:pt x="790" y="810"/>
                  <a:pt x="790" y="809"/>
                </a:cubicBezTo>
                <a:cubicBezTo>
                  <a:pt x="788" y="810"/>
                  <a:pt x="785" y="811"/>
                  <a:pt x="783" y="812"/>
                </a:cubicBezTo>
                <a:cubicBezTo>
                  <a:pt x="776" y="815"/>
                  <a:pt x="771" y="819"/>
                  <a:pt x="765" y="823"/>
                </a:cubicBezTo>
                <a:cubicBezTo>
                  <a:pt x="764" y="824"/>
                  <a:pt x="762" y="824"/>
                  <a:pt x="761" y="825"/>
                </a:cubicBezTo>
                <a:cubicBezTo>
                  <a:pt x="764" y="820"/>
                  <a:pt x="768" y="814"/>
                  <a:pt x="773" y="810"/>
                </a:cubicBezTo>
                <a:cubicBezTo>
                  <a:pt x="779" y="804"/>
                  <a:pt x="786" y="800"/>
                  <a:pt x="794" y="799"/>
                </a:cubicBezTo>
                <a:cubicBezTo>
                  <a:pt x="794" y="799"/>
                  <a:pt x="794" y="799"/>
                  <a:pt x="794" y="799"/>
                </a:cubicBezTo>
                <a:cubicBezTo>
                  <a:pt x="800" y="781"/>
                  <a:pt x="806" y="762"/>
                  <a:pt x="811" y="743"/>
                </a:cubicBezTo>
                <a:cubicBezTo>
                  <a:pt x="816" y="719"/>
                  <a:pt x="819" y="694"/>
                  <a:pt x="815" y="670"/>
                </a:cubicBezTo>
                <a:cubicBezTo>
                  <a:pt x="810" y="640"/>
                  <a:pt x="795" y="610"/>
                  <a:pt x="770" y="590"/>
                </a:cubicBezTo>
                <a:cubicBezTo>
                  <a:pt x="757" y="579"/>
                  <a:pt x="740" y="571"/>
                  <a:pt x="726" y="560"/>
                </a:cubicBezTo>
                <a:cubicBezTo>
                  <a:pt x="742" y="569"/>
                  <a:pt x="758" y="576"/>
                  <a:pt x="773" y="587"/>
                </a:cubicBezTo>
                <a:close/>
                <a:moveTo>
                  <a:pt x="575" y="143"/>
                </a:moveTo>
                <a:cubicBezTo>
                  <a:pt x="581" y="143"/>
                  <a:pt x="586" y="143"/>
                  <a:pt x="592" y="147"/>
                </a:cubicBezTo>
                <a:cubicBezTo>
                  <a:pt x="605" y="156"/>
                  <a:pt x="611" y="165"/>
                  <a:pt x="616" y="177"/>
                </a:cubicBezTo>
                <a:cubicBezTo>
                  <a:pt x="617" y="180"/>
                  <a:pt x="618" y="185"/>
                  <a:pt x="617" y="187"/>
                </a:cubicBezTo>
                <a:cubicBezTo>
                  <a:pt x="610" y="174"/>
                  <a:pt x="601" y="162"/>
                  <a:pt x="589" y="154"/>
                </a:cubicBezTo>
                <a:cubicBezTo>
                  <a:pt x="583" y="150"/>
                  <a:pt x="576" y="147"/>
                  <a:pt x="569" y="146"/>
                </a:cubicBezTo>
                <a:cubicBezTo>
                  <a:pt x="570" y="143"/>
                  <a:pt x="573" y="143"/>
                  <a:pt x="575" y="143"/>
                </a:cubicBezTo>
                <a:close/>
                <a:moveTo>
                  <a:pt x="508" y="209"/>
                </a:moveTo>
                <a:cubicBezTo>
                  <a:pt x="513" y="196"/>
                  <a:pt x="522" y="186"/>
                  <a:pt x="533" y="178"/>
                </a:cubicBezTo>
                <a:cubicBezTo>
                  <a:pt x="536" y="176"/>
                  <a:pt x="540" y="174"/>
                  <a:pt x="544" y="172"/>
                </a:cubicBezTo>
                <a:cubicBezTo>
                  <a:pt x="551" y="169"/>
                  <a:pt x="558" y="169"/>
                  <a:pt x="566" y="170"/>
                </a:cubicBezTo>
                <a:cubicBezTo>
                  <a:pt x="573" y="171"/>
                  <a:pt x="580" y="173"/>
                  <a:pt x="586" y="177"/>
                </a:cubicBezTo>
                <a:cubicBezTo>
                  <a:pt x="598" y="185"/>
                  <a:pt x="607" y="198"/>
                  <a:pt x="612" y="212"/>
                </a:cubicBezTo>
                <a:cubicBezTo>
                  <a:pt x="616" y="225"/>
                  <a:pt x="618" y="238"/>
                  <a:pt x="617" y="252"/>
                </a:cubicBezTo>
                <a:cubicBezTo>
                  <a:pt x="616" y="263"/>
                  <a:pt x="615" y="273"/>
                  <a:pt x="610" y="283"/>
                </a:cubicBezTo>
                <a:cubicBezTo>
                  <a:pt x="608" y="288"/>
                  <a:pt x="605" y="293"/>
                  <a:pt x="601" y="297"/>
                </a:cubicBezTo>
                <a:cubicBezTo>
                  <a:pt x="596" y="296"/>
                  <a:pt x="592" y="295"/>
                  <a:pt x="589" y="294"/>
                </a:cubicBezTo>
                <a:cubicBezTo>
                  <a:pt x="582" y="292"/>
                  <a:pt x="575" y="290"/>
                  <a:pt x="569" y="288"/>
                </a:cubicBezTo>
                <a:cubicBezTo>
                  <a:pt x="573" y="287"/>
                  <a:pt x="576" y="286"/>
                  <a:pt x="580" y="284"/>
                </a:cubicBezTo>
                <a:cubicBezTo>
                  <a:pt x="584" y="281"/>
                  <a:pt x="587" y="277"/>
                  <a:pt x="590" y="272"/>
                </a:cubicBezTo>
                <a:cubicBezTo>
                  <a:pt x="592" y="268"/>
                  <a:pt x="594" y="263"/>
                  <a:pt x="594" y="258"/>
                </a:cubicBezTo>
                <a:cubicBezTo>
                  <a:pt x="595" y="249"/>
                  <a:pt x="594" y="239"/>
                  <a:pt x="590" y="231"/>
                </a:cubicBezTo>
                <a:cubicBezTo>
                  <a:pt x="586" y="223"/>
                  <a:pt x="579" y="216"/>
                  <a:pt x="570" y="213"/>
                </a:cubicBezTo>
                <a:cubicBezTo>
                  <a:pt x="567" y="212"/>
                  <a:pt x="563" y="211"/>
                  <a:pt x="559" y="212"/>
                </a:cubicBezTo>
                <a:cubicBezTo>
                  <a:pt x="554" y="212"/>
                  <a:pt x="550" y="213"/>
                  <a:pt x="547" y="216"/>
                </a:cubicBezTo>
                <a:cubicBezTo>
                  <a:pt x="543" y="218"/>
                  <a:pt x="540" y="221"/>
                  <a:pt x="538" y="224"/>
                </a:cubicBezTo>
                <a:cubicBezTo>
                  <a:pt x="533" y="231"/>
                  <a:pt x="531" y="240"/>
                  <a:pt x="531" y="248"/>
                </a:cubicBezTo>
                <a:cubicBezTo>
                  <a:pt x="530" y="254"/>
                  <a:pt x="531" y="261"/>
                  <a:pt x="533" y="267"/>
                </a:cubicBezTo>
                <a:cubicBezTo>
                  <a:pt x="534" y="269"/>
                  <a:pt x="535" y="272"/>
                  <a:pt x="536" y="274"/>
                </a:cubicBezTo>
                <a:cubicBezTo>
                  <a:pt x="532" y="272"/>
                  <a:pt x="529" y="269"/>
                  <a:pt x="525" y="267"/>
                </a:cubicBezTo>
                <a:cubicBezTo>
                  <a:pt x="522" y="266"/>
                  <a:pt x="519" y="264"/>
                  <a:pt x="516" y="263"/>
                </a:cubicBezTo>
                <a:cubicBezTo>
                  <a:pt x="515" y="260"/>
                  <a:pt x="514" y="257"/>
                  <a:pt x="512" y="254"/>
                </a:cubicBezTo>
                <a:cubicBezTo>
                  <a:pt x="511" y="251"/>
                  <a:pt x="508" y="247"/>
                  <a:pt x="506" y="244"/>
                </a:cubicBezTo>
                <a:cubicBezTo>
                  <a:pt x="504" y="232"/>
                  <a:pt x="504" y="220"/>
                  <a:pt x="508" y="209"/>
                </a:cubicBezTo>
                <a:close/>
                <a:moveTo>
                  <a:pt x="562" y="229"/>
                </a:moveTo>
                <a:cubicBezTo>
                  <a:pt x="561" y="227"/>
                  <a:pt x="560" y="225"/>
                  <a:pt x="561" y="224"/>
                </a:cubicBezTo>
                <a:cubicBezTo>
                  <a:pt x="562" y="222"/>
                  <a:pt x="565" y="221"/>
                  <a:pt x="568" y="222"/>
                </a:cubicBezTo>
                <a:cubicBezTo>
                  <a:pt x="572" y="222"/>
                  <a:pt x="577" y="226"/>
                  <a:pt x="580" y="230"/>
                </a:cubicBezTo>
                <a:cubicBezTo>
                  <a:pt x="583" y="235"/>
                  <a:pt x="587" y="242"/>
                  <a:pt x="584" y="248"/>
                </a:cubicBezTo>
                <a:cubicBezTo>
                  <a:pt x="584" y="249"/>
                  <a:pt x="582" y="250"/>
                  <a:pt x="580" y="249"/>
                </a:cubicBezTo>
                <a:cubicBezTo>
                  <a:pt x="576" y="247"/>
                  <a:pt x="577" y="240"/>
                  <a:pt x="574" y="236"/>
                </a:cubicBezTo>
                <a:cubicBezTo>
                  <a:pt x="573" y="234"/>
                  <a:pt x="571" y="233"/>
                  <a:pt x="569" y="232"/>
                </a:cubicBezTo>
                <a:cubicBezTo>
                  <a:pt x="567" y="230"/>
                  <a:pt x="564" y="231"/>
                  <a:pt x="562" y="229"/>
                </a:cubicBezTo>
                <a:close/>
                <a:moveTo>
                  <a:pt x="407" y="153"/>
                </a:moveTo>
                <a:cubicBezTo>
                  <a:pt x="408" y="153"/>
                  <a:pt x="409" y="152"/>
                  <a:pt x="409" y="153"/>
                </a:cubicBezTo>
                <a:cubicBezTo>
                  <a:pt x="415" y="153"/>
                  <a:pt x="420" y="154"/>
                  <a:pt x="424" y="156"/>
                </a:cubicBezTo>
                <a:cubicBezTo>
                  <a:pt x="430" y="158"/>
                  <a:pt x="435" y="162"/>
                  <a:pt x="440" y="165"/>
                </a:cubicBezTo>
                <a:cubicBezTo>
                  <a:pt x="442" y="167"/>
                  <a:pt x="444" y="168"/>
                  <a:pt x="445" y="170"/>
                </a:cubicBezTo>
                <a:cubicBezTo>
                  <a:pt x="449" y="176"/>
                  <a:pt x="451" y="182"/>
                  <a:pt x="452" y="189"/>
                </a:cubicBezTo>
                <a:cubicBezTo>
                  <a:pt x="448" y="180"/>
                  <a:pt x="442" y="172"/>
                  <a:pt x="433" y="165"/>
                </a:cubicBezTo>
                <a:cubicBezTo>
                  <a:pt x="429" y="161"/>
                  <a:pt x="424" y="158"/>
                  <a:pt x="418" y="156"/>
                </a:cubicBezTo>
                <a:cubicBezTo>
                  <a:pt x="414" y="154"/>
                  <a:pt x="410" y="153"/>
                  <a:pt x="406" y="153"/>
                </a:cubicBezTo>
                <a:lnTo>
                  <a:pt x="407" y="153"/>
                </a:lnTo>
                <a:close/>
                <a:moveTo>
                  <a:pt x="377" y="205"/>
                </a:moveTo>
                <a:cubicBezTo>
                  <a:pt x="379" y="198"/>
                  <a:pt x="383" y="191"/>
                  <a:pt x="388" y="187"/>
                </a:cubicBezTo>
                <a:cubicBezTo>
                  <a:pt x="393" y="182"/>
                  <a:pt x="400" y="178"/>
                  <a:pt x="407" y="178"/>
                </a:cubicBezTo>
                <a:cubicBezTo>
                  <a:pt x="412" y="178"/>
                  <a:pt x="418" y="179"/>
                  <a:pt x="422" y="181"/>
                </a:cubicBezTo>
                <a:cubicBezTo>
                  <a:pt x="427" y="184"/>
                  <a:pt x="432" y="187"/>
                  <a:pt x="435" y="191"/>
                </a:cubicBezTo>
                <a:cubicBezTo>
                  <a:pt x="443" y="199"/>
                  <a:pt x="448" y="209"/>
                  <a:pt x="452" y="219"/>
                </a:cubicBezTo>
                <a:cubicBezTo>
                  <a:pt x="455" y="229"/>
                  <a:pt x="457" y="239"/>
                  <a:pt x="457" y="249"/>
                </a:cubicBezTo>
                <a:cubicBezTo>
                  <a:pt x="454" y="253"/>
                  <a:pt x="451" y="257"/>
                  <a:pt x="448" y="261"/>
                </a:cubicBezTo>
                <a:cubicBezTo>
                  <a:pt x="444" y="262"/>
                  <a:pt x="440" y="264"/>
                  <a:pt x="436" y="266"/>
                </a:cubicBezTo>
                <a:cubicBezTo>
                  <a:pt x="438" y="258"/>
                  <a:pt x="437" y="249"/>
                  <a:pt x="435" y="240"/>
                </a:cubicBezTo>
                <a:cubicBezTo>
                  <a:pt x="432" y="233"/>
                  <a:pt x="429" y="226"/>
                  <a:pt x="423" y="221"/>
                </a:cubicBezTo>
                <a:cubicBezTo>
                  <a:pt x="420" y="218"/>
                  <a:pt x="416" y="216"/>
                  <a:pt x="413" y="216"/>
                </a:cubicBezTo>
                <a:cubicBezTo>
                  <a:pt x="409" y="215"/>
                  <a:pt x="405" y="215"/>
                  <a:pt x="402" y="217"/>
                </a:cubicBezTo>
                <a:cubicBezTo>
                  <a:pt x="398" y="218"/>
                  <a:pt x="395" y="221"/>
                  <a:pt x="393" y="225"/>
                </a:cubicBezTo>
                <a:cubicBezTo>
                  <a:pt x="391" y="229"/>
                  <a:pt x="390" y="233"/>
                  <a:pt x="390" y="237"/>
                </a:cubicBezTo>
                <a:cubicBezTo>
                  <a:pt x="388" y="246"/>
                  <a:pt x="388" y="255"/>
                  <a:pt x="391" y="264"/>
                </a:cubicBezTo>
                <a:cubicBezTo>
                  <a:pt x="393" y="270"/>
                  <a:pt x="397" y="275"/>
                  <a:pt x="401" y="279"/>
                </a:cubicBezTo>
                <a:cubicBezTo>
                  <a:pt x="403" y="282"/>
                  <a:pt x="406" y="284"/>
                  <a:pt x="409" y="286"/>
                </a:cubicBezTo>
                <a:cubicBezTo>
                  <a:pt x="407" y="288"/>
                  <a:pt x="404" y="290"/>
                  <a:pt x="402" y="293"/>
                </a:cubicBezTo>
                <a:cubicBezTo>
                  <a:pt x="399" y="296"/>
                  <a:pt x="395" y="299"/>
                  <a:pt x="392" y="302"/>
                </a:cubicBezTo>
                <a:cubicBezTo>
                  <a:pt x="392" y="302"/>
                  <a:pt x="391" y="301"/>
                  <a:pt x="391" y="301"/>
                </a:cubicBezTo>
                <a:cubicBezTo>
                  <a:pt x="387" y="297"/>
                  <a:pt x="383" y="291"/>
                  <a:pt x="381" y="285"/>
                </a:cubicBezTo>
                <a:cubicBezTo>
                  <a:pt x="376" y="273"/>
                  <a:pt x="375" y="260"/>
                  <a:pt x="374" y="247"/>
                </a:cubicBezTo>
                <a:cubicBezTo>
                  <a:pt x="373" y="233"/>
                  <a:pt x="372" y="218"/>
                  <a:pt x="377" y="205"/>
                </a:cubicBezTo>
                <a:close/>
                <a:moveTo>
                  <a:pt x="421" y="239"/>
                </a:moveTo>
                <a:cubicBezTo>
                  <a:pt x="421" y="237"/>
                  <a:pt x="419" y="236"/>
                  <a:pt x="418" y="234"/>
                </a:cubicBezTo>
                <a:cubicBezTo>
                  <a:pt x="416" y="232"/>
                  <a:pt x="414" y="232"/>
                  <a:pt x="413" y="229"/>
                </a:cubicBezTo>
                <a:cubicBezTo>
                  <a:pt x="413" y="228"/>
                  <a:pt x="412" y="226"/>
                  <a:pt x="413" y="225"/>
                </a:cubicBezTo>
                <a:cubicBezTo>
                  <a:pt x="415" y="224"/>
                  <a:pt x="418" y="225"/>
                  <a:pt x="420" y="226"/>
                </a:cubicBezTo>
                <a:cubicBezTo>
                  <a:pt x="424" y="228"/>
                  <a:pt x="427" y="232"/>
                  <a:pt x="428" y="236"/>
                </a:cubicBezTo>
                <a:cubicBezTo>
                  <a:pt x="430" y="241"/>
                  <a:pt x="430" y="248"/>
                  <a:pt x="427" y="252"/>
                </a:cubicBezTo>
                <a:cubicBezTo>
                  <a:pt x="426" y="253"/>
                  <a:pt x="424" y="253"/>
                  <a:pt x="423" y="252"/>
                </a:cubicBezTo>
                <a:cubicBezTo>
                  <a:pt x="420" y="249"/>
                  <a:pt x="423" y="243"/>
                  <a:pt x="421" y="239"/>
                </a:cubicBezTo>
                <a:close/>
                <a:moveTo>
                  <a:pt x="371" y="342"/>
                </a:moveTo>
                <a:cubicBezTo>
                  <a:pt x="372" y="338"/>
                  <a:pt x="372" y="334"/>
                  <a:pt x="374" y="330"/>
                </a:cubicBezTo>
                <a:cubicBezTo>
                  <a:pt x="375" y="324"/>
                  <a:pt x="378" y="320"/>
                  <a:pt x="382" y="316"/>
                </a:cubicBezTo>
                <a:cubicBezTo>
                  <a:pt x="388" y="309"/>
                  <a:pt x="395" y="302"/>
                  <a:pt x="402" y="297"/>
                </a:cubicBezTo>
                <a:cubicBezTo>
                  <a:pt x="415" y="282"/>
                  <a:pt x="432" y="270"/>
                  <a:pt x="451" y="264"/>
                </a:cubicBezTo>
                <a:cubicBezTo>
                  <a:pt x="467" y="258"/>
                  <a:pt x="486" y="257"/>
                  <a:pt x="503" y="262"/>
                </a:cubicBezTo>
                <a:cubicBezTo>
                  <a:pt x="510" y="264"/>
                  <a:pt x="518" y="268"/>
                  <a:pt x="525" y="271"/>
                </a:cubicBezTo>
                <a:cubicBezTo>
                  <a:pt x="531" y="275"/>
                  <a:pt x="538" y="279"/>
                  <a:pt x="545" y="282"/>
                </a:cubicBezTo>
                <a:cubicBezTo>
                  <a:pt x="559" y="289"/>
                  <a:pt x="573" y="294"/>
                  <a:pt x="589" y="298"/>
                </a:cubicBezTo>
                <a:cubicBezTo>
                  <a:pt x="593" y="299"/>
                  <a:pt x="598" y="300"/>
                  <a:pt x="603" y="302"/>
                </a:cubicBezTo>
                <a:cubicBezTo>
                  <a:pt x="606" y="304"/>
                  <a:pt x="610" y="306"/>
                  <a:pt x="612" y="309"/>
                </a:cubicBezTo>
                <a:cubicBezTo>
                  <a:pt x="612" y="309"/>
                  <a:pt x="612" y="310"/>
                  <a:pt x="612" y="310"/>
                </a:cubicBezTo>
                <a:cubicBezTo>
                  <a:pt x="612" y="310"/>
                  <a:pt x="613" y="311"/>
                  <a:pt x="613" y="311"/>
                </a:cubicBezTo>
                <a:cubicBezTo>
                  <a:pt x="614" y="314"/>
                  <a:pt x="615" y="317"/>
                  <a:pt x="616" y="319"/>
                </a:cubicBezTo>
                <a:cubicBezTo>
                  <a:pt x="616" y="322"/>
                  <a:pt x="616" y="325"/>
                  <a:pt x="616" y="328"/>
                </a:cubicBezTo>
                <a:cubicBezTo>
                  <a:pt x="615" y="334"/>
                  <a:pt x="613" y="340"/>
                  <a:pt x="613" y="346"/>
                </a:cubicBezTo>
                <a:cubicBezTo>
                  <a:pt x="612" y="350"/>
                  <a:pt x="612" y="355"/>
                  <a:pt x="610" y="359"/>
                </a:cubicBezTo>
                <a:cubicBezTo>
                  <a:pt x="608" y="363"/>
                  <a:pt x="604" y="366"/>
                  <a:pt x="600" y="368"/>
                </a:cubicBezTo>
                <a:cubicBezTo>
                  <a:pt x="596" y="370"/>
                  <a:pt x="591" y="372"/>
                  <a:pt x="586" y="373"/>
                </a:cubicBezTo>
                <a:cubicBezTo>
                  <a:pt x="566" y="381"/>
                  <a:pt x="551" y="397"/>
                  <a:pt x="532" y="409"/>
                </a:cubicBezTo>
                <a:cubicBezTo>
                  <a:pt x="522" y="415"/>
                  <a:pt x="512" y="419"/>
                  <a:pt x="501" y="423"/>
                </a:cubicBezTo>
                <a:cubicBezTo>
                  <a:pt x="489" y="426"/>
                  <a:pt x="476" y="428"/>
                  <a:pt x="464" y="427"/>
                </a:cubicBezTo>
                <a:cubicBezTo>
                  <a:pt x="454" y="426"/>
                  <a:pt x="443" y="422"/>
                  <a:pt x="435" y="416"/>
                </a:cubicBezTo>
                <a:cubicBezTo>
                  <a:pt x="423" y="408"/>
                  <a:pt x="415" y="395"/>
                  <a:pt x="405" y="383"/>
                </a:cubicBezTo>
                <a:cubicBezTo>
                  <a:pt x="400" y="376"/>
                  <a:pt x="394" y="369"/>
                  <a:pt x="387" y="363"/>
                </a:cubicBezTo>
                <a:cubicBezTo>
                  <a:pt x="389" y="364"/>
                  <a:pt x="392" y="366"/>
                  <a:pt x="395" y="369"/>
                </a:cubicBezTo>
                <a:cubicBezTo>
                  <a:pt x="399" y="372"/>
                  <a:pt x="402" y="376"/>
                  <a:pt x="406" y="379"/>
                </a:cubicBezTo>
                <a:cubicBezTo>
                  <a:pt x="416" y="387"/>
                  <a:pt x="429" y="392"/>
                  <a:pt x="446" y="392"/>
                </a:cubicBezTo>
                <a:cubicBezTo>
                  <a:pt x="448" y="392"/>
                  <a:pt x="450" y="392"/>
                  <a:pt x="452" y="392"/>
                </a:cubicBezTo>
                <a:cubicBezTo>
                  <a:pt x="464" y="392"/>
                  <a:pt x="475" y="390"/>
                  <a:pt x="486" y="387"/>
                </a:cubicBezTo>
                <a:cubicBezTo>
                  <a:pt x="498" y="385"/>
                  <a:pt x="509" y="381"/>
                  <a:pt x="517" y="379"/>
                </a:cubicBezTo>
                <a:cubicBezTo>
                  <a:pt x="534" y="372"/>
                  <a:pt x="548" y="363"/>
                  <a:pt x="560" y="353"/>
                </a:cubicBezTo>
                <a:cubicBezTo>
                  <a:pt x="562" y="351"/>
                  <a:pt x="562" y="351"/>
                  <a:pt x="562" y="351"/>
                </a:cubicBezTo>
                <a:cubicBezTo>
                  <a:pt x="567" y="347"/>
                  <a:pt x="572" y="343"/>
                  <a:pt x="576" y="340"/>
                </a:cubicBezTo>
                <a:cubicBezTo>
                  <a:pt x="576" y="340"/>
                  <a:pt x="577" y="340"/>
                  <a:pt x="577" y="340"/>
                </a:cubicBezTo>
                <a:cubicBezTo>
                  <a:pt x="580" y="337"/>
                  <a:pt x="583" y="336"/>
                  <a:pt x="587" y="334"/>
                </a:cubicBezTo>
                <a:cubicBezTo>
                  <a:pt x="589" y="333"/>
                  <a:pt x="591" y="332"/>
                  <a:pt x="593" y="331"/>
                </a:cubicBezTo>
                <a:cubicBezTo>
                  <a:pt x="593" y="331"/>
                  <a:pt x="594" y="331"/>
                  <a:pt x="594" y="330"/>
                </a:cubicBezTo>
                <a:cubicBezTo>
                  <a:pt x="595" y="329"/>
                  <a:pt x="595" y="329"/>
                  <a:pt x="595" y="329"/>
                </a:cubicBezTo>
                <a:cubicBezTo>
                  <a:pt x="595" y="329"/>
                  <a:pt x="596" y="329"/>
                  <a:pt x="596" y="329"/>
                </a:cubicBezTo>
                <a:cubicBezTo>
                  <a:pt x="596" y="329"/>
                  <a:pt x="596" y="328"/>
                  <a:pt x="596" y="328"/>
                </a:cubicBezTo>
                <a:cubicBezTo>
                  <a:pt x="598" y="327"/>
                  <a:pt x="599" y="324"/>
                  <a:pt x="599" y="322"/>
                </a:cubicBezTo>
                <a:cubicBezTo>
                  <a:pt x="597" y="322"/>
                  <a:pt x="596" y="322"/>
                  <a:pt x="595" y="322"/>
                </a:cubicBezTo>
                <a:cubicBezTo>
                  <a:pt x="592" y="321"/>
                  <a:pt x="588" y="321"/>
                  <a:pt x="584" y="322"/>
                </a:cubicBezTo>
                <a:cubicBezTo>
                  <a:pt x="582" y="323"/>
                  <a:pt x="580" y="324"/>
                  <a:pt x="578" y="326"/>
                </a:cubicBezTo>
                <a:cubicBezTo>
                  <a:pt x="576" y="327"/>
                  <a:pt x="574" y="329"/>
                  <a:pt x="573" y="331"/>
                </a:cubicBezTo>
                <a:cubicBezTo>
                  <a:pt x="568" y="336"/>
                  <a:pt x="562" y="340"/>
                  <a:pt x="556" y="344"/>
                </a:cubicBezTo>
                <a:cubicBezTo>
                  <a:pt x="543" y="354"/>
                  <a:pt x="530" y="363"/>
                  <a:pt x="515" y="369"/>
                </a:cubicBezTo>
                <a:cubicBezTo>
                  <a:pt x="506" y="372"/>
                  <a:pt x="496" y="375"/>
                  <a:pt x="485" y="377"/>
                </a:cubicBezTo>
                <a:cubicBezTo>
                  <a:pt x="473" y="379"/>
                  <a:pt x="460" y="381"/>
                  <a:pt x="447" y="381"/>
                </a:cubicBezTo>
                <a:cubicBezTo>
                  <a:pt x="434" y="380"/>
                  <a:pt x="421" y="377"/>
                  <a:pt x="410" y="370"/>
                </a:cubicBezTo>
                <a:cubicBezTo>
                  <a:pt x="405" y="367"/>
                  <a:pt x="400" y="363"/>
                  <a:pt x="395" y="360"/>
                </a:cubicBezTo>
                <a:cubicBezTo>
                  <a:pt x="390" y="357"/>
                  <a:pt x="385" y="354"/>
                  <a:pt x="379" y="353"/>
                </a:cubicBezTo>
                <a:cubicBezTo>
                  <a:pt x="378" y="353"/>
                  <a:pt x="377" y="353"/>
                  <a:pt x="375" y="353"/>
                </a:cubicBezTo>
                <a:cubicBezTo>
                  <a:pt x="375" y="353"/>
                  <a:pt x="374" y="352"/>
                  <a:pt x="374" y="352"/>
                </a:cubicBezTo>
                <a:cubicBezTo>
                  <a:pt x="374" y="353"/>
                  <a:pt x="374" y="353"/>
                  <a:pt x="374" y="353"/>
                </a:cubicBezTo>
                <a:cubicBezTo>
                  <a:pt x="374" y="354"/>
                  <a:pt x="374" y="354"/>
                  <a:pt x="374" y="355"/>
                </a:cubicBezTo>
                <a:cubicBezTo>
                  <a:pt x="373" y="354"/>
                  <a:pt x="373" y="353"/>
                  <a:pt x="372" y="352"/>
                </a:cubicBezTo>
                <a:cubicBezTo>
                  <a:pt x="371" y="351"/>
                  <a:pt x="371" y="350"/>
                  <a:pt x="371" y="349"/>
                </a:cubicBezTo>
                <a:cubicBezTo>
                  <a:pt x="370" y="348"/>
                  <a:pt x="370" y="347"/>
                  <a:pt x="370" y="347"/>
                </a:cubicBezTo>
                <a:cubicBezTo>
                  <a:pt x="370" y="345"/>
                  <a:pt x="371" y="343"/>
                  <a:pt x="371" y="342"/>
                </a:cubicBezTo>
                <a:close/>
                <a:moveTo>
                  <a:pt x="390" y="1142"/>
                </a:moveTo>
                <a:cubicBezTo>
                  <a:pt x="382" y="1156"/>
                  <a:pt x="372" y="1168"/>
                  <a:pt x="358" y="1176"/>
                </a:cubicBezTo>
                <a:cubicBezTo>
                  <a:pt x="345" y="1184"/>
                  <a:pt x="330" y="1188"/>
                  <a:pt x="314" y="1187"/>
                </a:cubicBezTo>
                <a:cubicBezTo>
                  <a:pt x="290" y="1186"/>
                  <a:pt x="268" y="1174"/>
                  <a:pt x="245" y="1165"/>
                </a:cubicBezTo>
                <a:cubicBezTo>
                  <a:pt x="198" y="1146"/>
                  <a:pt x="148" y="1141"/>
                  <a:pt x="100" y="1126"/>
                </a:cubicBezTo>
                <a:cubicBezTo>
                  <a:pt x="86" y="1122"/>
                  <a:pt x="71" y="1117"/>
                  <a:pt x="57" y="1113"/>
                </a:cubicBezTo>
                <a:cubicBezTo>
                  <a:pt x="50" y="1111"/>
                  <a:pt x="43" y="1109"/>
                  <a:pt x="37" y="1106"/>
                </a:cubicBezTo>
                <a:cubicBezTo>
                  <a:pt x="31" y="1104"/>
                  <a:pt x="25" y="1099"/>
                  <a:pt x="22" y="1094"/>
                </a:cubicBezTo>
                <a:cubicBezTo>
                  <a:pt x="19" y="1089"/>
                  <a:pt x="18" y="1084"/>
                  <a:pt x="18" y="1078"/>
                </a:cubicBezTo>
                <a:cubicBezTo>
                  <a:pt x="18" y="1073"/>
                  <a:pt x="19" y="1068"/>
                  <a:pt x="21" y="1063"/>
                </a:cubicBezTo>
                <a:cubicBezTo>
                  <a:pt x="25" y="1053"/>
                  <a:pt x="30" y="1044"/>
                  <a:pt x="34" y="1034"/>
                </a:cubicBezTo>
                <a:cubicBezTo>
                  <a:pt x="41" y="1018"/>
                  <a:pt x="42" y="1001"/>
                  <a:pt x="41" y="984"/>
                </a:cubicBezTo>
                <a:cubicBezTo>
                  <a:pt x="40" y="966"/>
                  <a:pt x="37" y="949"/>
                  <a:pt x="36" y="932"/>
                </a:cubicBezTo>
                <a:cubicBezTo>
                  <a:pt x="36" y="925"/>
                  <a:pt x="35" y="917"/>
                  <a:pt x="37" y="909"/>
                </a:cubicBezTo>
                <a:cubicBezTo>
                  <a:pt x="38" y="902"/>
                  <a:pt x="42" y="894"/>
                  <a:pt x="47" y="889"/>
                </a:cubicBezTo>
                <a:cubicBezTo>
                  <a:pt x="52" y="884"/>
                  <a:pt x="59" y="881"/>
                  <a:pt x="66" y="880"/>
                </a:cubicBezTo>
                <a:cubicBezTo>
                  <a:pt x="73" y="878"/>
                  <a:pt x="80" y="878"/>
                  <a:pt x="87" y="879"/>
                </a:cubicBezTo>
                <a:cubicBezTo>
                  <a:pt x="94" y="879"/>
                  <a:pt x="101" y="879"/>
                  <a:pt x="108" y="878"/>
                </a:cubicBezTo>
                <a:cubicBezTo>
                  <a:pt x="115" y="878"/>
                  <a:pt x="122" y="876"/>
                  <a:pt x="129" y="873"/>
                </a:cubicBezTo>
                <a:cubicBezTo>
                  <a:pt x="134" y="869"/>
                  <a:pt x="139" y="864"/>
                  <a:pt x="143" y="859"/>
                </a:cubicBezTo>
                <a:cubicBezTo>
                  <a:pt x="147" y="854"/>
                  <a:pt x="150" y="848"/>
                  <a:pt x="154" y="842"/>
                </a:cubicBezTo>
                <a:cubicBezTo>
                  <a:pt x="157" y="836"/>
                  <a:pt x="160" y="830"/>
                  <a:pt x="165" y="825"/>
                </a:cubicBezTo>
                <a:cubicBezTo>
                  <a:pt x="169" y="820"/>
                  <a:pt x="174" y="815"/>
                  <a:pt x="180" y="813"/>
                </a:cubicBezTo>
                <a:cubicBezTo>
                  <a:pt x="187" y="810"/>
                  <a:pt x="194" y="809"/>
                  <a:pt x="201" y="811"/>
                </a:cubicBezTo>
                <a:cubicBezTo>
                  <a:pt x="208" y="812"/>
                  <a:pt x="214" y="815"/>
                  <a:pt x="220" y="819"/>
                </a:cubicBezTo>
                <a:cubicBezTo>
                  <a:pt x="231" y="827"/>
                  <a:pt x="240" y="838"/>
                  <a:pt x="248" y="849"/>
                </a:cubicBezTo>
                <a:cubicBezTo>
                  <a:pt x="266" y="875"/>
                  <a:pt x="284" y="901"/>
                  <a:pt x="301" y="928"/>
                </a:cubicBezTo>
                <a:cubicBezTo>
                  <a:pt x="314" y="951"/>
                  <a:pt x="326" y="974"/>
                  <a:pt x="341" y="994"/>
                </a:cubicBezTo>
                <a:cubicBezTo>
                  <a:pt x="351" y="1008"/>
                  <a:pt x="363" y="1020"/>
                  <a:pt x="373" y="1034"/>
                </a:cubicBezTo>
                <a:cubicBezTo>
                  <a:pt x="383" y="1048"/>
                  <a:pt x="392" y="1062"/>
                  <a:pt x="396" y="1078"/>
                </a:cubicBezTo>
                <a:cubicBezTo>
                  <a:pt x="402" y="1100"/>
                  <a:pt x="400" y="1123"/>
                  <a:pt x="390" y="1142"/>
                </a:cubicBezTo>
                <a:close/>
                <a:moveTo>
                  <a:pt x="584" y="1049"/>
                </a:moveTo>
                <a:cubicBezTo>
                  <a:pt x="529" y="1078"/>
                  <a:pt x="462" y="1081"/>
                  <a:pt x="404" y="1058"/>
                </a:cubicBezTo>
                <a:cubicBezTo>
                  <a:pt x="400" y="1048"/>
                  <a:pt x="394" y="1038"/>
                  <a:pt x="386" y="1028"/>
                </a:cubicBezTo>
                <a:cubicBezTo>
                  <a:pt x="380" y="1021"/>
                  <a:pt x="375" y="1015"/>
                  <a:pt x="369" y="1008"/>
                </a:cubicBezTo>
                <a:cubicBezTo>
                  <a:pt x="364" y="1002"/>
                  <a:pt x="359" y="996"/>
                  <a:pt x="354" y="989"/>
                </a:cubicBezTo>
                <a:cubicBezTo>
                  <a:pt x="345" y="977"/>
                  <a:pt x="337" y="964"/>
                  <a:pt x="329" y="950"/>
                </a:cubicBezTo>
                <a:cubicBezTo>
                  <a:pt x="324" y="942"/>
                  <a:pt x="319" y="933"/>
                  <a:pt x="314" y="925"/>
                </a:cubicBezTo>
                <a:cubicBezTo>
                  <a:pt x="299" y="901"/>
                  <a:pt x="283" y="876"/>
                  <a:pt x="260" y="845"/>
                </a:cubicBezTo>
                <a:cubicBezTo>
                  <a:pt x="257" y="841"/>
                  <a:pt x="254" y="836"/>
                  <a:pt x="250" y="832"/>
                </a:cubicBezTo>
                <a:cubicBezTo>
                  <a:pt x="249" y="828"/>
                  <a:pt x="249" y="824"/>
                  <a:pt x="249" y="820"/>
                </a:cubicBezTo>
                <a:cubicBezTo>
                  <a:pt x="244" y="815"/>
                  <a:pt x="239" y="809"/>
                  <a:pt x="236" y="803"/>
                </a:cubicBezTo>
                <a:cubicBezTo>
                  <a:pt x="230" y="794"/>
                  <a:pt x="227" y="783"/>
                  <a:pt x="225" y="772"/>
                </a:cubicBezTo>
                <a:cubicBezTo>
                  <a:pt x="219" y="743"/>
                  <a:pt x="221" y="712"/>
                  <a:pt x="231" y="684"/>
                </a:cubicBezTo>
                <a:cubicBezTo>
                  <a:pt x="235" y="673"/>
                  <a:pt x="240" y="662"/>
                  <a:pt x="245" y="652"/>
                </a:cubicBezTo>
                <a:cubicBezTo>
                  <a:pt x="254" y="633"/>
                  <a:pt x="262" y="615"/>
                  <a:pt x="273" y="598"/>
                </a:cubicBezTo>
                <a:cubicBezTo>
                  <a:pt x="274" y="597"/>
                  <a:pt x="275" y="595"/>
                  <a:pt x="276" y="594"/>
                </a:cubicBezTo>
                <a:cubicBezTo>
                  <a:pt x="269" y="614"/>
                  <a:pt x="262" y="634"/>
                  <a:pt x="254" y="653"/>
                </a:cubicBezTo>
                <a:cubicBezTo>
                  <a:pt x="249" y="665"/>
                  <a:pt x="243" y="676"/>
                  <a:pt x="239" y="688"/>
                </a:cubicBezTo>
                <a:cubicBezTo>
                  <a:pt x="229" y="715"/>
                  <a:pt x="226" y="746"/>
                  <a:pt x="234" y="774"/>
                </a:cubicBezTo>
                <a:cubicBezTo>
                  <a:pt x="237" y="785"/>
                  <a:pt x="241" y="796"/>
                  <a:pt x="247" y="806"/>
                </a:cubicBezTo>
                <a:cubicBezTo>
                  <a:pt x="248" y="807"/>
                  <a:pt x="248" y="808"/>
                  <a:pt x="249" y="808"/>
                </a:cubicBezTo>
                <a:cubicBezTo>
                  <a:pt x="248" y="795"/>
                  <a:pt x="249" y="782"/>
                  <a:pt x="250" y="769"/>
                </a:cubicBezTo>
                <a:cubicBezTo>
                  <a:pt x="254" y="726"/>
                  <a:pt x="266" y="684"/>
                  <a:pt x="284" y="644"/>
                </a:cubicBezTo>
                <a:cubicBezTo>
                  <a:pt x="295" y="618"/>
                  <a:pt x="309" y="593"/>
                  <a:pt x="326" y="569"/>
                </a:cubicBezTo>
                <a:cubicBezTo>
                  <a:pt x="324" y="554"/>
                  <a:pt x="325" y="539"/>
                  <a:pt x="330" y="524"/>
                </a:cubicBezTo>
                <a:cubicBezTo>
                  <a:pt x="337" y="500"/>
                  <a:pt x="351" y="480"/>
                  <a:pt x="366" y="459"/>
                </a:cubicBezTo>
                <a:cubicBezTo>
                  <a:pt x="374" y="448"/>
                  <a:pt x="383" y="436"/>
                  <a:pt x="387" y="422"/>
                </a:cubicBezTo>
                <a:cubicBezTo>
                  <a:pt x="390" y="409"/>
                  <a:pt x="389" y="395"/>
                  <a:pt x="390" y="382"/>
                </a:cubicBezTo>
                <a:cubicBezTo>
                  <a:pt x="390" y="382"/>
                  <a:pt x="390" y="382"/>
                  <a:pt x="390" y="382"/>
                </a:cubicBezTo>
                <a:cubicBezTo>
                  <a:pt x="394" y="385"/>
                  <a:pt x="397" y="389"/>
                  <a:pt x="400" y="393"/>
                </a:cubicBezTo>
                <a:cubicBezTo>
                  <a:pt x="401" y="393"/>
                  <a:pt x="401" y="393"/>
                  <a:pt x="401" y="393"/>
                </a:cubicBezTo>
                <a:cubicBezTo>
                  <a:pt x="404" y="396"/>
                  <a:pt x="407" y="400"/>
                  <a:pt x="410" y="404"/>
                </a:cubicBezTo>
                <a:cubicBezTo>
                  <a:pt x="416" y="411"/>
                  <a:pt x="423" y="419"/>
                  <a:pt x="432" y="424"/>
                </a:cubicBezTo>
                <a:cubicBezTo>
                  <a:pt x="441" y="430"/>
                  <a:pt x="451" y="434"/>
                  <a:pt x="464" y="435"/>
                </a:cubicBezTo>
                <a:cubicBezTo>
                  <a:pt x="466" y="435"/>
                  <a:pt x="468" y="435"/>
                  <a:pt x="470" y="435"/>
                </a:cubicBezTo>
                <a:cubicBezTo>
                  <a:pt x="480" y="435"/>
                  <a:pt x="491" y="434"/>
                  <a:pt x="503" y="431"/>
                </a:cubicBezTo>
                <a:cubicBezTo>
                  <a:pt x="513" y="428"/>
                  <a:pt x="524" y="424"/>
                  <a:pt x="535" y="418"/>
                </a:cubicBezTo>
                <a:cubicBezTo>
                  <a:pt x="535" y="418"/>
                  <a:pt x="535" y="418"/>
                  <a:pt x="535" y="418"/>
                </a:cubicBezTo>
                <a:cubicBezTo>
                  <a:pt x="541" y="414"/>
                  <a:pt x="547" y="410"/>
                  <a:pt x="553" y="406"/>
                </a:cubicBezTo>
                <a:cubicBezTo>
                  <a:pt x="565" y="397"/>
                  <a:pt x="575" y="389"/>
                  <a:pt x="588" y="386"/>
                </a:cubicBezTo>
                <a:cubicBezTo>
                  <a:pt x="588" y="386"/>
                  <a:pt x="588" y="386"/>
                  <a:pt x="588" y="386"/>
                </a:cubicBezTo>
                <a:cubicBezTo>
                  <a:pt x="593" y="384"/>
                  <a:pt x="596" y="383"/>
                  <a:pt x="601" y="382"/>
                </a:cubicBezTo>
                <a:cubicBezTo>
                  <a:pt x="602" y="382"/>
                  <a:pt x="602" y="382"/>
                  <a:pt x="603" y="381"/>
                </a:cubicBezTo>
                <a:cubicBezTo>
                  <a:pt x="604" y="381"/>
                  <a:pt x="605" y="380"/>
                  <a:pt x="607" y="379"/>
                </a:cubicBezTo>
                <a:cubicBezTo>
                  <a:pt x="607" y="378"/>
                  <a:pt x="608" y="378"/>
                  <a:pt x="609" y="377"/>
                </a:cubicBezTo>
                <a:cubicBezTo>
                  <a:pt x="611" y="376"/>
                  <a:pt x="612" y="375"/>
                  <a:pt x="613" y="373"/>
                </a:cubicBezTo>
                <a:cubicBezTo>
                  <a:pt x="617" y="380"/>
                  <a:pt x="620" y="388"/>
                  <a:pt x="623" y="395"/>
                </a:cubicBezTo>
                <a:cubicBezTo>
                  <a:pt x="632" y="416"/>
                  <a:pt x="644" y="436"/>
                  <a:pt x="653" y="457"/>
                </a:cubicBezTo>
                <a:cubicBezTo>
                  <a:pt x="666" y="485"/>
                  <a:pt x="675" y="516"/>
                  <a:pt x="680" y="547"/>
                </a:cubicBezTo>
                <a:cubicBezTo>
                  <a:pt x="697" y="564"/>
                  <a:pt x="711" y="585"/>
                  <a:pt x="722" y="607"/>
                </a:cubicBezTo>
                <a:cubicBezTo>
                  <a:pt x="753" y="672"/>
                  <a:pt x="753" y="747"/>
                  <a:pt x="745" y="819"/>
                </a:cubicBezTo>
                <a:cubicBezTo>
                  <a:pt x="745" y="821"/>
                  <a:pt x="745" y="823"/>
                  <a:pt x="744" y="824"/>
                </a:cubicBezTo>
                <a:cubicBezTo>
                  <a:pt x="741" y="824"/>
                  <a:pt x="738" y="823"/>
                  <a:pt x="735" y="823"/>
                </a:cubicBezTo>
                <a:cubicBezTo>
                  <a:pt x="729" y="822"/>
                  <a:pt x="729" y="822"/>
                  <a:pt x="729" y="822"/>
                </a:cubicBezTo>
                <a:cubicBezTo>
                  <a:pt x="724" y="821"/>
                  <a:pt x="717" y="820"/>
                  <a:pt x="710" y="821"/>
                </a:cubicBezTo>
                <a:cubicBezTo>
                  <a:pt x="701" y="821"/>
                  <a:pt x="692" y="824"/>
                  <a:pt x="685" y="829"/>
                </a:cubicBezTo>
                <a:cubicBezTo>
                  <a:pt x="685" y="829"/>
                  <a:pt x="685" y="829"/>
                  <a:pt x="685" y="830"/>
                </a:cubicBezTo>
                <a:cubicBezTo>
                  <a:pt x="675" y="838"/>
                  <a:pt x="672" y="849"/>
                  <a:pt x="671" y="856"/>
                </a:cubicBezTo>
                <a:cubicBezTo>
                  <a:pt x="670" y="864"/>
                  <a:pt x="670" y="871"/>
                  <a:pt x="671" y="879"/>
                </a:cubicBezTo>
                <a:cubicBezTo>
                  <a:pt x="673" y="914"/>
                  <a:pt x="673" y="948"/>
                  <a:pt x="670" y="980"/>
                </a:cubicBezTo>
                <a:cubicBezTo>
                  <a:pt x="669" y="981"/>
                  <a:pt x="668" y="982"/>
                  <a:pt x="667" y="983"/>
                </a:cubicBezTo>
                <a:cubicBezTo>
                  <a:pt x="642" y="1008"/>
                  <a:pt x="615" y="1032"/>
                  <a:pt x="584" y="1049"/>
                </a:cubicBezTo>
                <a:close/>
                <a:moveTo>
                  <a:pt x="1014" y="1016"/>
                </a:moveTo>
                <a:cubicBezTo>
                  <a:pt x="1011" y="1023"/>
                  <a:pt x="1008" y="1029"/>
                  <a:pt x="1003" y="1035"/>
                </a:cubicBezTo>
                <a:cubicBezTo>
                  <a:pt x="992" y="1047"/>
                  <a:pt x="978" y="1056"/>
                  <a:pt x="963" y="1063"/>
                </a:cubicBezTo>
                <a:cubicBezTo>
                  <a:pt x="938" y="1076"/>
                  <a:pt x="913" y="1087"/>
                  <a:pt x="889" y="1102"/>
                </a:cubicBezTo>
                <a:cubicBezTo>
                  <a:pt x="874" y="1112"/>
                  <a:pt x="860" y="1124"/>
                  <a:pt x="846" y="1137"/>
                </a:cubicBezTo>
                <a:cubicBezTo>
                  <a:pt x="835" y="1148"/>
                  <a:pt x="824" y="1160"/>
                  <a:pt x="811" y="1169"/>
                </a:cubicBezTo>
                <a:cubicBezTo>
                  <a:pt x="798" y="1178"/>
                  <a:pt x="783" y="1185"/>
                  <a:pt x="767" y="1188"/>
                </a:cubicBezTo>
                <a:cubicBezTo>
                  <a:pt x="747" y="1190"/>
                  <a:pt x="727" y="1187"/>
                  <a:pt x="710" y="1179"/>
                </a:cubicBezTo>
                <a:cubicBezTo>
                  <a:pt x="697" y="1173"/>
                  <a:pt x="685" y="1166"/>
                  <a:pt x="678" y="1154"/>
                </a:cubicBezTo>
                <a:cubicBezTo>
                  <a:pt x="670" y="1142"/>
                  <a:pt x="669" y="1128"/>
                  <a:pt x="669" y="1114"/>
                </a:cubicBezTo>
                <a:cubicBezTo>
                  <a:pt x="669" y="1090"/>
                  <a:pt x="673" y="1066"/>
                  <a:pt x="677" y="1042"/>
                </a:cubicBezTo>
                <a:cubicBezTo>
                  <a:pt x="681" y="1022"/>
                  <a:pt x="684" y="1002"/>
                  <a:pt x="687" y="982"/>
                </a:cubicBezTo>
                <a:cubicBezTo>
                  <a:pt x="690" y="946"/>
                  <a:pt x="690" y="909"/>
                  <a:pt x="688" y="872"/>
                </a:cubicBezTo>
                <a:cubicBezTo>
                  <a:pt x="687" y="866"/>
                  <a:pt x="687" y="860"/>
                  <a:pt x="688" y="854"/>
                </a:cubicBezTo>
                <a:cubicBezTo>
                  <a:pt x="689" y="848"/>
                  <a:pt x="691" y="842"/>
                  <a:pt x="696" y="838"/>
                </a:cubicBezTo>
                <a:cubicBezTo>
                  <a:pt x="700" y="834"/>
                  <a:pt x="706" y="832"/>
                  <a:pt x="712" y="832"/>
                </a:cubicBezTo>
                <a:cubicBezTo>
                  <a:pt x="717" y="832"/>
                  <a:pt x="723" y="832"/>
                  <a:pt x="729" y="833"/>
                </a:cubicBezTo>
                <a:cubicBezTo>
                  <a:pt x="742" y="835"/>
                  <a:pt x="755" y="837"/>
                  <a:pt x="768" y="840"/>
                </a:cubicBezTo>
                <a:cubicBezTo>
                  <a:pt x="776" y="842"/>
                  <a:pt x="784" y="845"/>
                  <a:pt x="792" y="847"/>
                </a:cubicBezTo>
                <a:cubicBezTo>
                  <a:pt x="806" y="851"/>
                  <a:pt x="820" y="853"/>
                  <a:pt x="834" y="851"/>
                </a:cubicBezTo>
                <a:cubicBezTo>
                  <a:pt x="849" y="849"/>
                  <a:pt x="864" y="844"/>
                  <a:pt x="879" y="844"/>
                </a:cubicBezTo>
                <a:cubicBezTo>
                  <a:pt x="885" y="844"/>
                  <a:pt x="892" y="845"/>
                  <a:pt x="898" y="847"/>
                </a:cubicBezTo>
                <a:cubicBezTo>
                  <a:pt x="904" y="849"/>
                  <a:pt x="910" y="852"/>
                  <a:pt x="914" y="856"/>
                </a:cubicBezTo>
                <a:cubicBezTo>
                  <a:pt x="917" y="860"/>
                  <a:pt x="920" y="864"/>
                  <a:pt x="922" y="869"/>
                </a:cubicBezTo>
                <a:cubicBezTo>
                  <a:pt x="924" y="875"/>
                  <a:pt x="926" y="883"/>
                  <a:pt x="926" y="890"/>
                </a:cubicBezTo>
                <a:cubicBezTo>
                  <a:pt x="927" y="896"/>
                  <a:pt x="927" y="903"/>
                  <a:pt x="928" y="909"/>
                </a:cubicBezTo>
                <a:cubicBezTo>
                  <a:pt x="930" y="919"/>
                  <a:pt x="935" y="928"/>
                  <a:pt x="942" y="937"/>
                </a:cubicBezTo>
                <a:cubicBezTo>
                  <a:pt x="949" y="945"/>
                  <a:pt x="957" y="951"/>
                  <a:pt x="965" y="958"/>
                </a:cubicBezTo>
                <a:cubicBezTo>
                  <a:pt x="973" y="965"/>
                  <a:pt x="981" y="972"/>
                  <a:pt x="989" y="977"/>
                </a:cubicBezTo>
                <a:cubicBezTo>
                  <a:pt x="993" y="980"/>
                  <a:pt x="998" y="983"/>
                  <a:pt x="1002" y="986"/>
                </a:cubicBezTo>
                <a:cubicBezTo>
                  <a:pt x="1005" y="989"/>
                  <a:pt x="1009" y="992"/>
                  <a:pt x="1011" y="997"/>
                </a:cubicBezTo>
                <a:cubicBezTo>
                  <a:pt x="1015" y="1003"/>
                  <a:pt x="1016" y="1010"/>
                  <a:pt x="1014" y="101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14049">
              <a:defRPr/>
            </a:pPr>
            <a:endParaRPr lang="en-US" sz="1800" dirty="0">
              <a:solidFill>
                <a:srgbClr val="000000"/>
              </a:solidFill>
              <a:latin typeface="Segoe UI"/>
            </a:endParaRPr>
          </a:p>
        </p:txBody>
      </p:sp>
      <p:grpSp>
        <p:nvGrpSpPr>
          <p:cNvPr id="28" name="Group 27">
            <a:extLst>
              <a:ext uri="{FF2B5EF4-FFF2-40B4-BE49-F238E27FC236}">
                <a16:creationId xmlns:a16="http://schemas.microsoft.com/office/drawing/2014/main" id="{9B3A5C5D-955B-CE4F-8F6F-BFEB2BDDCD9E}"/>
              </a:ext>
            </a:extLst>
          </p:cNvPr>
          <p:cNvGrpSpPr/>
          <p:nvPr/>
        </p:nvGrpSpPr>
        <p:grpSpPr>
          <a:xfrm>
            <a:off x="5490936" y="1209927"/>
            <a:ext cx="5995929" cy="5344599"/>
            <a:chOff x="5483166" y="1209612"/>
            <a:chExt cx="5996780" cy="5345357"/>
          </a:xfrm>
        </p:grpSpPr>
        <p:sp>
          <p:nvSpPr>
            <p:cNvPr id="25" name="Rectangle 24">
              <a:extLst>
                <a:ext uri="{FF2B5EF4-FFF2-40B4-BE49-F238E27FC236}">
                  <a16:creationId xmlns:a16="http://schemas.microsoft.com/office/drawing/2014/main" id="{AD166A44-9B72-8547-AE80-9C737238F3FF}"/>
                </a:ext>
              </a:extLst>
            </p:cNvPr>
            <p:cNvSpPr/>
            <p:nvPr/>
          </p:nvSpPr>
          <p:spPr bwMode="auto">
            <a:xfrm>
              <a:off x="5780619" y="1605963"/>
              <a:ext cx="5294299" cy="3596128"/>
            </a:xfrm>
            <a:prstGeom prst="rect">
              <a:avLst/>
            </a:prstGeom>
            <a:solidFill>
              <a:schemeClr val="accent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26" name="Picture 25">
              <a:extLst>
                <a:ext uri="{FF2B5EF4-FFF2-40B4-BE49-F238E27FC236}">
                  <a16:creationId xmlns:a16="http://schemas.microsoft.com/office/drawing/2014/main" id="{9B830536-C4D4-EA4A-B0A6-463CA31CC186}"/>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5483166" y="1209612"/>
              <a:ext cx="5996780" cy="5345357"/>
            </a:xfrm>
            <a:prstGeom prst="rect">
              <a:avLst/>
            </a:prstGeom>
          </p:spPr>
        </p:pic>
        <p:pic>
          <p:nvPicPr>
            <p:cNvPr id="27" name="Content Placeholder 3">
              <a:extLst>
                <a:ext uri="{FF2B5EF4-FFF2-40B4-BE49-F238E27FC236}">
                  <a16:creationId xmlns:a16="http://schemas.microsoft.com/office/drawing/2014/main" id="{52A640B2-2F65-7D48-BEC0-73065D4F5015}"/>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6287013" y="1727954"/>
              <a:ext cx="4281511" cy="3328204"/>
            </a:xfrm>
            <a:prstGeom prst="rect">
              <a:avLst/>
            </a:prstGeom>
          </p:spPr>
        </p:pic>
      </p:grpSp>
      <p:sp>
        <p:nvSpPr>
          <p:cNvPr id="13" name="Title 3">
            <a:extLst>
              <a:ext uri="{FF2B5EF4-FFF2-40B4-BE49-F238E27FC236}">
                <a16:creationId xmlns:a16="http://schemas.microsoft.com/office/drawing/2014/main" id="{70DBA442-B508-4C5D-854E-58033FAC6A3E}"/>
              </a:ext>
            </a:extLst>
          </p:cNvPr>
          <p:cNvSpPr txBox="1">
            <a:spLocks/>
          </p:cNvSpPr>
          <p:nvPr/>
        </p:nvSpPr>
        <p:spPr>
          <a:xfrm>
            <a:off x="1330569" y="83177"/>
            <a:ext cx="10515600" cy="12104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s-AR" dirty="0">
                <a:solidFill>
                  <a:schemeClr val="bg2">
                    <a:lumMod val="10000"/>
                  </a:schemeClr>
                </a:solidFill>
              </a:rPr>
              <a:t> SQL Server y Linux – Admin </a:t>
            </a:r>
            <a:r>
              <a:rPr lang="es-AR" dirty="0" err="1">
                <a:solidFill>
                  <a:schemeClr val="bg2">
                    <a:lumMod val="10000"/>
                  </a:schemeClr>
                </a:solidFill>
              </a:rPr>
              <a:t>tools</a:t>
            </a:r>
            <a:endParaRPr lang="es-AR" dirty="0">
              <a:solidFill>
                <a:schemeClr val="bg2">
                  <a:lumMod val="10000"/>
                </a:schemeClr>
              </a:solidFill>
            </a:endParaRPr>
          </a:p>
        </p:txBody>
      </p:sp>
      <p:sp>
        <p:nvSpPr>
          <p:cNvPr id="14" name="Freeform 21">
            <a:extLst>
              <a:ext uri="{FF2B5EF4-FFF2-40B4-BE49-F238E27FC236}">
                <a16:creationId xmlns:a16="http://schemas.microsoft.com/office/drawing/2014/main" id="{BB0EB08C-5BD2-42EC-8C9F-60FF5780A79D}"/>
              </a:ext>
            </a:extLst>
          </p:cNvPr>
          <p:cNvSpPr>
            <a:spLocks noChangeAspect="1" noEditPoints="1"/>
          </p:cNvSpPr>
          <p:nvPr/>
        </p:nvSpPr>
        <p:spPr bwMode="black">
          <a:xfrm>
            <a:off x="424854" y="1293634"/>
            <a:ext cx="365826" cy="364340"/>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chemeClr val="tx2"/>
          </a:solidFill>
          <a:ln>
            <a:noFill/>
          </a:ln>
          <a:extLst/>
        </p:spPr>
        <p:txBody>
          <a:bodyPr vert="horz" wrap="square" lIns="89630" tIns="44814" rIns="89630" bIns="44814" numCol="1" anchor="t" anchorCtr="0" compatLnSpc="1">
            <a:prstTxWarp prst="textNoShape">
              <a:avLst/>
            </a:prstTxWarp>
          </a:bodyPr>
          <a:lstStyle/>
          <a:p>
            <a:pPr defTabSz="914192"/>
            <a:endParaRPr lang="en-US" dirty="0">
              <a:solidFill>
                <a:srgbClr val="FFFFFF"/>
              </a:solidFill>
              <a:latin typeface="Segoe UI"/>
            </a:endParaRPr>
          </a:p>
        </p:txBody>
      </p:sp>
    </p:spTree>
    <p:extLst>
      <p:ext uri="{BB962C8B-B14F-4D97-AF65-F5344CB8AC3E}">
        <p14:creationId xmlns:p14="http://schemas.microsoft.com/office/powerpoint/2010/main" val="1395999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182" y="1944543"/>
            <a:ext cx="10515600" cy="1325563"/>
          </a:xfrm>
        </p:spPr>
        <p:txBody>
          <a:bodyPr/>
          <a:lstStyle/>
          <a:p>
            <a:pPr algn="ctr" defTabSz="914192">
              <a:defRPr/>
            </a:pPr>
            <a:r>
              <a:rPr lang="es-MX" sz="7056" spc="-150" dirty="0">
                <a:latin typeface="Segoe UI Semibold" panose="020B0702040204020203" pitchFamily="34" charset="0"/>
                <a:cs typeface="Segoe UI Semibold" panose="020B0702040204020203" pitchFamily="34" charset="0"/>
              </a:rPr>
              <a:t>MSSQL y </a:t>
            </a:r>
            <a:r>
              <a:rPr lang="es-MX" sz="7056" spc="-150" dirty="0" err="1">
                <a:latin typeface="Segoe UI Semibold" panose="020B0702040204020203" pitchFamily="34" charset="0"/>
                <a:cs typeface="Segoe UI Semibold" panose="020B0702040204020203" pitchFamily="34" charset="0"/>
              </a:rPr>
              <a:t>Containers</a:t>
            </a:r>
            <a:endParaRPr sz="7056" spc="-150" dirty="0">
              <a:latin typeface="Segoe UI Semibold" panose="020B0702040204020203" pitchFamily="34" charset="0"/>
              <a:cs typeface="Segoe UI Semibold" panose="020B0702040204020203" pitchFamily="34" charset="0"/>
            </a:endParaRPr>
          </a:p>
        </p:txBody>
      </p:sp>
      <p:cxnSp>
        <p:nvCxnSpPr>
          <p:cNvPr id="5" name="Straight Connector 4">
            <a:extLst/>
          </p:cNvPr>
          <p:cNvCxnSpPr/>
          <p:nvPr/>
        </p:nvCxnSpPr>
        <p:spPr>
          <a:xfrm>
            <a:off x="1734169" y="3824232"/>
            <a:ext cx="8723662" cy="0"/>
          </a:xfrm>
          <a:prstGeom prst="line">
            <a:avLst/>
          </a:prstGeom>
          <a:ln>
            <a:solidFill>
              <a:schemeClr val="bg2">
                <a:lumMod val="75000"/>
                <a:lumOff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38948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600"/>
                                        <p:tgtEl>
                                          <p:spTgt spid="2"/>
                                        </p:tgtEl>
                                      </p:cBhvr>
                                    </p:animEffect>
                                  </p:childTnLst>
                                </p:cTn>
                              </p:par>
                              <p:par>
                                <p:cTn id="8" presetID="10" presetClass="entr" presetSubtype="0" fill="hold" nodeType="withEffect">
                                  <p:stCondLst>
                                    <p:cond delay="5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1BD2D-C217-4297-BE95-ED0B34225824}"/>
              </a:ext>
            </a:extLst>
          </p:cNvPr>
          <p:cNvSpPr>
            <a:spLocks noGrp="1"/>
          </p:cNvSpPr>
          <p:nvPr>
            <p:ph type="title"/>
          </p:nvPr>
        </p:nvSpPr>
        <p:spPr>
          <a:xfrm>
            <a:off x="1596252" y="14101"/>
            <a:ext cx="10515600" cy="1210457"/>
          </a:xfrm>
        </p:spPr>
        <p:txBody>
          <a:bodyPr/>
          <a:lstStyle/>
          <a:p>
            <a:r>
              <a:rPr lang="en-US" dirty="0">
                <a:solidFill>
                  <a:schemeClr val="bg2">
                    <a:lumMod val="10000"/>
                  </a:schemeClr>
                </a:solidFill>
              </a:rPr>
              <a:t>Why Containers?</a:t>
            </a:r>
          </a:p>
        </p:txBody>
      </p:sp>
      <p:grpSp>
        <p:nvGrpSpPr>
          <p:cNvPr id="4" name="Group 3">
            <a:extLst>
              <a:ext uri="{FF2B5EF4-FFF2-40B4-BE49-F238E27FC236}">
                <a16:creationId xmlns:a16="http://schemas.microsoft.com/office/drawing/2014/main" id="{4913388A-BFF6-41A1-A434-5E6C87AEE646}"/>
              </a:ext>
            </a:extLst>
          </p:cNvPr>
          <p:cNvGrpSpPr/>
          <p:nvPr/>
        </p:nvGrpSpPr>
        <p:grpSpPr>
          <a:xfrm>
            <a:off x="6999075" y="3799843"/>
            <a:ext cx="1176882" cy="1269632"/>
            <a:chOff x="6999202" y="3799896"/>
            <a:chExt cx="1177049" cy="1269812"/>
          </a:xfrm>
        </p:grpSpPr>
        <p:sp>
          <p:nvSpPr>
            <p:cNvPr id="5" name="Rectangle 4">
              <a:extLst>
                <a:ext uri="{FF2B5EF4-FFF2-40B4-BE49-F238E27FC236}">
                  <a16:creationId xmlns:a16="http://schemas.microsoft.com/office/drawing/2014/main" id="{C25E6AD4-A7B6-425F-B8F3-9CE7DAAC54A6}"/>
                </a:ext>
              </a:extLst>
            </p:cNvPr>
            <p:cNvSpPr/>
            <p:nvPr/>
          </p:nvSpPr>
          <p:spPr bwMode="auto">
            <a:xfrm>
              <a:off x="6999202" y="4688856"/>
              <a:ext cx="1177049"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6" name="Rectangle 5">
              <a:extLst>
                <a:ext uri="{FF2B5EF4-FFF2-40B4-BE49-F238E27FC236}">
                  <a16:creationId xmlns:a16="http://schemas.microsoft.com/office/drawing/2014/main" id="{6239AFFE-2F6E-481A-9AD4-1EE991C65CFC}"/>
                </a:ext>
              </a:extLst>
            </p:cNvPr>
            <p:cNvSpPr/>
            <p:nvPr/>
          </p:nvSpPr>
          <p:spPr bwMode="auto">
            <a:xfrm>
              <a:off x="6999202" y="4344952"/>
              <a:ext cx="1177049"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7" name="Rectangle 6">
              <a:extLst>
                <a:ext uri="{FF2B5EF4-FFF2-40B4-BE49-F238E27FC236}">
                  <a16:creationId xmlns:a16="http://schemas.microsoft.com/office/drawing/2014/main" id="{CF16C8CF-EA6C-43F0-A894-8848F8FDC7DB}"/>
                </a:ext>
              </a:extLst>
            </p:cNvPr>
            <p:cNvSpPr/>
            <p:nvPr/>
          </p:nvSpPr>
          <p:spPr bwMode="auto">
            <a:xfrm>
              <a:off x="6999202"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D4552E0D-1144-4206-BB48-907B982A73AA}"/>
                </a:ext>
              </a:extLst>
            </p:cNvPr>
            <p:cNvSpPr txBox="1"/>
            <p:nvPr/>
          </p:nvSpPr>
          <p:spPr>
            <a:xfrm>
              <a:off x="7202204"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grpSp>
        <p:nvGrpSpPr>
          <p:cNvPr id="9" name="Group 8">
            <a:extLst>
              <a:ext uri="{FF2B5EF4-FFF2-40B4-BE49-F238E27FC236}">
                <a16:creationId xmlns:a16="http://schemas.microsoft.com/office/drawing/2014/main" id="{0B44AEFD-AD98-463E-AC7C-8E40AC686777}"/>
              </a:ext>
            </a:extLst>
          </p:cNvPr>
          <p:cNvGrpSpPr/>
          <p:nvPr/>
        </p:nvGrpSpPr>
        <p:grpSpPr>
          <a:xfrm>
            <a:off x="8319534" y="3799843"/>
            <a:ext cx="1176882" cy="1269632"/>
            <a:chOff x="8319848" y="3799896"/>
            <a:chExt cx="1177049" cy="1269812"/>
          </a:xfrm>
        </p:grpSpPr>
        <p:sp>
          <p:nvSpPr>
            <p:cNvPr id="10" name="Rectangle 9">
              <a:extLst>
                <a:ext uri="{FF2B5EF4-FFF2-40B4-BE49-F238E27FC236}">
                  <a16:creationId xmlns:a16="http://schemas.microsoft.com/office/drawing/2014/main" id="{4C183AF7-2147-4879-802C-2BE413D89F1C}"/>
                </a:ext>
              </a:extLst>
            </p:cNvPr>
            <p:cNvSpPr/>
            <p:nvPr/>
          </p:nvSpPr>
          <p:spPr bwMode="auto">
            <a:xfrm>
              <a:off x="8329594" y="4688856"/>
              <a:ext cx="1167303"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11" name="Rectangle 10">
              <a:extLst>
                <a:ext uri="{FF2B5EF4-FFF2-40B4-BE49-F238E27FC236}">
                  <a16:creationId xmlns:a16="http://schemas.microsoft.com/office/drawing/2014/main" id="{7AFC5CA9-EDBA-4195-AD32-7CB5B2CE3364}"/>
                </a:ext>
              </a:extLst>
            </p:cNvPr>
            <p:cNvSpPr/>
            <p:nvPr/>
          </p:nvSpPr>
          <p:spPr bwMode="auto">
            <a:xfrm>
              <a:off x="8329594" y="4344952"/>
              <a:ext cx="1167303"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12" name="Rectangle 11">
              <a:extLst>
                <a:ext uri="{FF2B5EF4-FFF2-40B4-BE49-F238E27FC236}">
                  <a16:creationId xmlns:a16="http://schemas.microsoft.com/office/drawing/2014/main" id="{472C733C-C133-4323-9B39-C42BE6E1EFC2}"/>
                </a:ext>
              </a:extLst>
            </p:cNvPr>
            <p:cNvSpPr/>
            <p:nvPr/>
          </p:nvSpPr>
          <p:spPr bwMode="auto">
            <a:xfrm>
              <a:off x="8319848"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TextBox 12">
              <a:extLst>
                <a:ext uri="{FF2B5EF4-FFF2-40B4-BE49-F238E27FC236}">
                  <a16:creationId xmlns:a16="http://schemas.microsoft.com/office/drawing/2014/main" id="{B6DCFF12-2C88-4514-8643-36A61D099E6A}"/>
                </a:ext>
              </a:extLst>
            </p:cNvPr>
            <p:cNvSpPr txBox="1"/>
            <p:nvPr/>
          </p:nvSpPr>
          <p:spPr>
            <a:xfrm>
              <a:off x="8522214"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grpSp>
        <p:nvGrpSpPr>
          <p:cNvPr id="14" name="Group 13">
            <a:extLst>
              <a:ext uri="{FF2B5EF4-FFF2-40B4-BE49-F238E27FC236}">
                <a16:creationId xmlns:a16="http://schemas.microsoft.com/office/drawing/2014/main" id="{BB34921C-724A-49AC-9294-22F993987071}"/>
              </a:ext>
            </a:extLst>
          </p:cNvPr>
          <p:cNvGrpSpPr/>
          <p:nvPr/>
        </p:nvGrpSpPr>
        <p:grpSpPr>
          <a:xfrm>
            <a:off x="6854052" y="3672817"/>
            <a:ext cx="4111907" cy="2689148"/>
            <a:chOff x="6854159" y="3672851"/>
            <a:chExt cx="4112490" cy="2689529"/>
          </a:xfrm>
        </p:grpSpPr>
        <p:sp>
          <p:nvSpPr>
            <p:cNvPr id="15" name="Rectangle 14">
              <a:extLst>
                <a:ext uri="{FF2B5EF4-FFF2-40B4-BE49-F238E27FC236}">
                  <a16:creationId xmlns:a16="http://schemas.microsoft.com/office/drawing/2014/main" id="{57CCD697-0230-4E63-A054-A4B2694C0501}"/>
                </a:ext>
              </a:extLst>
            </p:cNvPr>
            <p:cNvSpPr/>
            <p:nvPr/>
          </p:nvSpPr>
          <p:spPr bwMode="auto">
            <a:xfrm>
              <a:off x="6854159" y="3672851"/>
              <a:ext cx="4112490" cy="268952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65DED070-2B0B-4CB3-B930-7A33062BE206}"/>
                </a:ext>
              </a:extLst>
            </p:cNvPr>
            <p:cNvSpPr/>
            <p:nvPr/>
          </p:nvSpPr>
          <p:spPr bwMode="auto">
            <a:xfrm>
              <a:off x="7001234" y="5943732"/>
              <a:ext cx="3818341" cy="27432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Infrastructure</a:t>
              </a:r>
            </a:p>
          </p:txBody>
        </p:sp>
        <p:sp>
          <p:nvSpPr>
            <p:cNvPr id="17" name="Rectangle 16">
              <a:extLst>
                <a:ext uri="{FF2B5EF4-FFF2-40B4-BE49-F238E27FC236}">
                  <a16:creationId xmlns:a16="http://schemas.microsoft.com/office/drawing/2014/main" id="{C8E00A58-D1CF-443B-B24C-2D18125E2CAA}"/>
                </a:ext>
              </a:extLst>
            </p:cNvPr>
            <p:cNvSpPr/>
            <p:nvPr/>
          </p:nvSpPr>
          <p:spPr bwMode="auto">
            <a:xfrm>
              <a:off x="7001233" y="5586691"/>
              <a:ext cx="3818342" cy="27432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Host OS</a:t>
              </a:r>
            </a:p>
          </p:txBody>
        </p:sp>
        <p:sp>
          <p:nvSpPr>
            <p:cNvPr id="18" name="Rectangle 17">
              <a:extLst>
                <a:ext uri="{FF2B5EF4-FFF2-40B4-BE49-F238E27FC236}">
                  <a16:creationId xmlns:a16="http://schemas.microsoft.com/office/drawing/2014/main" id="{9577097F-6B99-42C7-9477-E83E1A63FB62}"/>
                </a:ext>
              </a:extLst>
            </p:cNvPr>
            <p:cNvSpPr/>
            <p:nvPr/>
          </p:nvSpPr>
          <p:spPr bwMode="auto">
            <a:xfrm>
              <a:off x="9640494" y="4688856"/>
              <a:ext cx="1177050"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19" name="Rectangle 18">
              <a:extLst>
                <a:ext uri="{FF2B5EF4-FFF2-40B4-BE49-F238E27FC236}">
                  <a16:creationId xmlns:a16="http://schemas.microsoft.com/office/drawing/2014/main" id="{61B9F392-07BC-4820-90D9-8AE1397B51B8}"/>
                </a:ext>
              </a:extLst>
            </p:cNvPr>
            <p:cNvSpPr/>
            <p:nvPr/>
          </p:nvSpPr>
          <p:spPr bwMode="auto">
            <a:xfrm>
              <a:off x="9640494" y="4344952"/>
              <a:ext cx="1177050"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20" name="Rectangle 19">
              <a:extLst>
                <a:ext uri="{FF2B5EF4-FFF2-40B4-BE49-F238E27FC236}">
                  <a16:creationId xmlns:a16="http://schemas.microsoft.com/office/drawing/2014/main" id="{0878B403-13A7-4EB0-97A8-7F020D644DE7}"/>
                </a:ext>
              </a:extLst>
            </p:cNvPr>
            <p:cNvSpPr/>
            <p:nvPr/>
          </p:nvSpPr>
          <p:spPr bwMode="auto">
            <a:xfrm>
              <a:off x="9640495"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38282317-3735-45BF-8A89-8A36ED6BED99}"/>
                </a:ext>
              </a:extLst>
            </p:cNvPr>
            <p:cNvSpPr/>
            <p:nvPr/>
          </p:nvSpPr>
          <p:spPr bwMode="auto">
            <a:xfrm>
              <a:off x="7001233" y="5229326"/>
              <a:ext cx="3818342" cy="274320"/>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Docker</a:t>
              </a:r>
            </a:p>
          </p:txBody>
        </p:sp>
        <p:sp>
          <p:nvSpPr>
            <p:cNvPr id="22" name="TextBox 21">
              <a:extLst>
                <a:ext uri="{FF2B5EF4-FFF2-40B4-BE49-F238E27FC236}">
                  <a16:creationId xmlns:a16="http://schemas.microsoft.com/office/drawing/2014/main" id="{B0A39F65-B2F9-4FB9-8A14-FDF4F8066D92}"/>
                </a:ext>
              </a:extLst>
            </p:cNvPr>
            <p:cNvSpPr txBox="1"/>
            <p:nvPr/>
          </p:nvSpPr>
          <p:spPr>
            <a:xfrm>
              <a:off x="9843497"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sp>
        <p:nvSpPr>
          <p:cNvPr id="23" name="TextBox 22">
            <a:extLst>
              <a:ext uri="{FF2B5EF4-FFF2-40B4-BE49-F238E27FC236}">
                <a16:creationId xmlns:a16="http://schemas.microsoft.com/office/drawing/2014/main" id="{32169F1A-F17B-42CA-9E8D-91C696DC3BFB}"/>
              </a:ext>
            </a:extLst>
          </p:cNvPr>
          <p:cNvSpPr txBox="1"/>
          <p:nvPr/>
        </p:nvSpPr>
        <p:spPr>
          <a:xfrm>
            <a:off x="1062391" y="1317952"/>
            <a:ext cx="4589074" cy="3200876"/>
          </a:xfrm>
          <a:prstGeom prst="rect">
            <a:avLst/>
          </a:prstGeom>
          <a:noFill/>
        </p:spPr>
        <p:txBody>
          <a:bodyPr wrap="square" lIns="0" tIns="0" rIns="0" bIns="0" rtlCol="0">
            <a:spAutoFit/>
          </a:bodyPr>
          <a:lstStyle/>
          <a:p>
            <a:pPr algn="l"/>
            <a:r>
              <a:rPr lang="en-US" sz="1600" b="1" dirty="0">
                <a:solidFill>
                  <a:schemeClr val="tx2"/>
                </a:solidFill>
                <a:latin typeface="Segoe UI Semibold" panose="020B0502040204020203" pitchFamily="34" charset="0"/>
                <a:cs typeface="Segoe UI Semibold" panose="020B0502040204020203" pitchFamily="34" charset="0"/>
              </a:rPr>
              <a:t>Portable</a:t>
            </a:r>
          </a:p>
          <a:p>
            <a:pPr algn="l"/>
            <a:r>
              <a:rPr lang="en-US" sz="1600" dirty="0">
                <a:solidFill>
                  <a:schemeClr val="accent1"/>
                </a:solidFill>
              </a:rPr>
              <a:t>Run anywhere Docker is supported</a:t>
            </a:r>
          </a:p>
          <a:p>
            <a:pPr algn="l"/>
            <a:endParaRPr lang="en-US" sz="1600" dirty="0">
              <a:solidFill>
                <a:schemeClr val="accent1"/>
              </a:solidFill>
            </a:endParaRPr>
          </a:p>
          <a:p>
            <a:pPr algn="l"/>
            <a:r>
              <a:rPr lang="en-US" sz="1600" b="1" dirty="0">
                <a:solidFill>
                  <a:schemeClr val="tx2"/>
                </a:solidFill>
                <a:latin typeface="Segoe UI Semibold" panose="020B0502040204020203" pitchFamily="34" charset="0"/>
                <a:cs typeface="Segoe UI Semibold" panose="020B0502040204020203" pitchFamily="34" charset="0"/>
              </a:rPr>
              <a:t>Lightweight</a:t>
            </a:r>
          </a:p>
          <a:p>
            <a:pPr algn="l"/>
            <a:r>
              <a:rPr lang="en-US" sz="1600" dirty="0">
                <a:solidFill>
                  <a:schemeClr val="accent1"/>
                </a:solidFill>
              </a:rPr>
              <a:t>Reduced disk, CPU, and memory footprint</a:t>
            </a:r>
          </a:p>
          <a:p>
            <a:pPr algn="l"/>
            <a:endParaRPr lang="en-US" sz="1600" dirty="0">
              <a:solidFill>
                <a:schemeClr val="accent1"/>
              </a:solidFill>
            </a:endParaRPr>
          </a:p>
          <a:p>
            <a:pPr algn="l"/>
            <a:r>
              <a:rPr lang="en-US" sz="1600" b="1" dirty="0">
                <a:solidFill>
                  <a:schemeClr val="tx2"/>
                </a:solidFill>
                <a:latin typeface="Segoe UI Semibold" panose="020B0502040204020203" pitchFamily="34" charset="0"/>
                <a:cs typeface="Segoe UI Semibold" panose="020B0502040204020203" pitchFamily="34" charset="0"/>
              </a:rPr>
              <a:t>Consistent</a:t>
            </a:r>
          </a:p>
          <a:p>
            <a:pPr algn="l"/>
            <a:r>
              <a:rPr lang="en-US" sz="1600" dirty="0">
                <a:solidFill>
                  <a:schemeClr val="accent1"/>
                </a:solidFill>
              </a:rPr>
              <a:t>Consistent image of SQL Server, scripts, and tools</a:t>
            </a:r>
          </a:p>
          <a:p>
            <a:pPr algn="l"/>
            <a:endParaRPr lang="en-US" sz="1600" dirty="0">
              <a:solidFill>
                <a:schemeClr val="accent1"/>
              </a:solidFill>
            </a:endParaRPr>
          </a:p>
          <a:p>
            <a:pPr algn="l"/>
            <a:r>
              <a:rPr lang="en-US" sz="1600" dirty="0">
                <a:solidFill>
                  <a:schemeClr val="tx2"/>
                </a:solidFill>
                <a:latin typeface="Segoe UI Semibold" panose="020B0502040204020203" pitchFamily="34" charset="0"/>
                <a:cs typeface="Segoe UI Semibold" panose="020B0502040204020203" pitchFamily="34" charset="0"/>
              </a:rPr>
              <a:t>Efficient</a:t>
            </a:r>
          </a:p>
          <a:p>
            <a:pPr algn="l"/>
            <a:r>
              <a:rPr lang="en-US" sz="1600" dirty="0">
                <a:solidFill>
                  <a:schemeClr val="accent1"/>
                </a:solidFill>
              </a:rPr>
              <a:t>Faster deployment, reduced patching, and </a:t>
            </a:r>
            <a:br>
              <a:rPr lang="en-US" sz="1600" dirty="0">
                <a:solidFill>
                  <a:schemeClr val="accent1"/>
                </a:solidFill>
              </a:rPr>
            </a:br>
            <a:r>
              <a:rPr lang="en-US" sz="1600" dirty="0">
                <a:solidFill>
                  <a:schemeClr val="accent1"/>
                </a:solidFill>
              </a:rPr>
              <a:t>less downtime</a:t>
            </a:r>
          </a:p>
          <a:p>
            <a:pPr algn="l"/>
            <a:endParaRPr lang="en-US" sz="1600" dirty="0">
              <a:solidFill>
                <a:schemeClr val="accent1"/>
              </a:solidFill>
            </a:endParaRPr>
          </a:p>
        </p:txBody>
      </p:sp>
      <p:sp>
        <p:nvSpPr>
          <p:cNvPr id="24" name="TextBox 23">
            <a:extLst>
              <a:ext uri="{FF2B5EF4-FFF2-40B4-BE49-F238E27FC236}">
                <a16:creationId xmlns:a16="http://schemas.microsoft.com/office/drawing/2014/main" id="{8B73CA59-AD0B-471A-B50B-BB6166E8D0DF}"/>
              </a:ext>
            </a:extLst>
          </p:cNvPr>
          <p:cNvSpPr txBox="1"/>
          <p:nvPr/>
        </p:nvSpPr>
        <p:spPr>
          <a:xfrm>
            <a:off x="7402536" y="1321194"/>
            <a:ext cx="3014936" cy="215444"/>
          </a:xfrm>
          <a:prstGeom prst="rect">
            <a:avLst/>
          </a:prstGeom>
          <a:noFill/>
        </p:spPr>
        <p:txBody>
          <a:bodyPr wrap="square" lIns="0" tIns="0" rIns="0" bIns="0" rtlCol="0">
            <a:spAutoFit/>
          </a:bodyPr>
          <a:lstStyle/>
          <a:p>
            <a:pPr algn="ctr"/>
            <a:r>
              <a:rPr lang="en-US" sz="1400" b="1" dirty="0">
                <a:solidFill>
                  <a:schemeClr val="accent1"/>
                </a:solidFill>
              </a:rPr>
              <a:t>Container configuration</a:t>
            </a:r>
          </a:p>
        </p:txBody>
      </p:sp>
      <p:sp>
        <p:nvSpPr>
          <p:cNvPr id="25" name="Cylinder 812">
            <a:extLst>
              <a:ext uri="{FF2B5EF4-FFF2-40B4-BE49-F238E27FC236}">
                <a16:creationId xmlns:a16="http://schemas.microsoft.com/office/drawing/2014/main" id="{3D424405-E94E-44C6-A676-5B5E90393BEB}"/>
              </a:ext>
            </a:extLst>
          </p:cNvPr>
          <p:cNvSpPr/>
          <p:nvPr/>
        </p:nvSpPr>
        <p:spPr bwMode="auto">
          <a:xfrm>
            <a:off x="8629850" y="2125934"/>
            <a:ext cx="608862" cy="799902"/>
          </a:xfrm>
          <a:prstGeom prst="can">
            <a:avLst>
              <a:gd name="adj" fmla="val 39530"/>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4" rIns="0"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800" dirty="0">
                <a:solidFill>
                  <a:schemeClr val="tx2"/>
                </a:solidFill>
                <a:ea typeface="Segoe UI" pitchFamily="34" charset="0"/>
                <a:cs typeface="Segoe UI Semilight" panose="020B0402040204020203" pitchFamily="34" charset="0"/>
              </a:rPr>
              <a:t>Database</a:t>
            </a:r>
          </a:p>
        </p:txBody>
      </p:sp>
      <p:sp>
        <p:nvSpPr>
          <p:cNvPr id="26" name="Rectangle 25">
            <a:extLst>
              <a:ext uri="{FF2B5EF4-FFF2-40B4-BE49-F238E27FC236}">
                <a16:creationId xmlns:a16="http://schemas.microsoft.com/office/drawing/2014/main" id="{9B229649-EFED-4FC1-9C6E-F0552A6C81CC}"/>
              </a:ext>
            </a:extLst>
          </p:cNvPr>
          <p:cNvSpPr/>
          <p:nvPr/>
        </p:nvSpPr>
        <p:spPr bwMode="auto">
          <a:xfrm>
            <a:off x="6854052" y="1636955"/>
            <a:ext cx="4111907" cy="1530637"/>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a:extLst>
              <a:ext uri="{FF2B5EF4-FFF2-40B4-BE49-F238E27FC236}">
                <a16:creationId xmlns:a16="http://schemas.microsoft.com/office/drawing/2014/main" id="{CD200F81-F71E-4CE6-8686-A44D5FD5F79D}"/>
              </a:ext>
            </a:extLst>
          </p:cNvPr>
          <p:cNvSpPr txBox="1"/>
          <p:nvPr/>
        </p:nvSpPr>
        <p:spPr>
          <a:xfrm>
            <a:off x="8229492" y="1719247"/>
            <a:ext cx="1355884" cy="215444"/>
          </a:xfrm>
          <a:prstGeom prst="rect">
            <a:avLst/>
          </a:prstGeom>
          <a:noFill/>
        </p:spPr>
        <p:txBody>
          <a:bodyPr wrap="none" lIns="0" tIns="0" rIns="0" bIns="0" rtlCol="0">
            <a:spAutoFit/>
          </a:bodyPr>
          <a:lstStyle/>
          <a:p>
            <a:pPr algn="l"/>
            <a:r>
              <a:rPr lang="en-US" sz="1400" dirty="0">
                <a:solidFill>
                  <a:schemeClr val="accent1"/>
                </a:solidFill>
              </a:rPr>
              <a:t>Persisted storage</a:t>
            </a:r>
          </a:p>
        </p:txBody>
      </p:sp>
      <p:sp>
        <p:nvSpPr>
          <p:cNvPr id="28" name="TextBox 27">
            <a:extLst>
              <a:ext uri="{FF2B5EF4-FFF2-40B4-BE49-F238E27FC236}">
                <a16:creationId xmlns:a16="http://schemas.microsoft.com/office/drawing/2014/main" id="{71814971-CF4F-4C21-871F-762FF8F34E14}"/>
              </a:ext>
            </a:extLst>
          </p:cNvPr>
          <p:cNvSpPr txBox="1"/>
          <p:nvPr/>
        </p:nvSpPr>
        <p:spPr>
          <a:xfrm>
            <a:off x="7641051" y="2556577"/>
            <a:ext cx="588442" cy="484648"/>
          </a:xfrm>
          <a:prstGeom prst="rect">
            <a:avLst/>
          </a:prstGeom>
          <a:noFill/>
        </p:spPr>
        <p:txBody>
          <a:bodyPr wrap="square" lIns="0" tIns="0" rIns="0" bIns="0" rtlCol="0">
            <a:spAutoFit/>
          </a:bodyPr>
          <a:lstStyle/>
          <a:p>
            <a:pPr algn="l"/>
            <a:r>
              <a:rPr lang="en-US" sz="1050" dirty="0">
                <a:solidFill>
                  <a:schemeClr val="accent1"/>
                </a:solidFill>
              </a:rPr>
              <a:t>Switch for </a:t>
            </a:r>
          </a:p>
          <a:p>
            <a:pPr algn="l"/>
            <a:r>
              <a:rPr lang="en-US" sz="1050" dirty="0">
                <a:solidFill>
                  <a:schemeClr val="accent1"/>
                </a:solidFill>
              </a:rPr>
              <a:t>simple upgrades</a:t>
            </a:r>
          </a:p>
        </p:txBody>
      </p:sp>
      <p:cxnSp>
        <p:nvCxnSpPr>
          <p:cNvPr id="29" name="Elbow Connector 5">
            <a:extLst>
              <a:ext uri="{FF2B5EF4-FFF2-40B4-BE49-F238E27FC236}">
                <a16:creationId xmlns:a16="http://schemas.microsoft.com/office/drawing/2014/main" id="{EDCE725E-98A6-45E2-8059-2ACFC7299794}"/>
              </a:ext>
            </a:extLst>
          </p:cNvPr>
          <p:cNvCxnSpPr>
            <a:stCxn id="25" idx="2"/>
            <a:endCxn id="7" idx="0"/>
          </p:cNvCxnSpPr>
          <p:nvPr/>
        </p:nvCxnSpPr>
        <p:spPr>
          <a:xfrm rot="10800000" flipV="1">
            <a:off x="7587516" y="2525885"/>
            <a:ext cx="1042334" cy="1273958"/>
          </a:xfrm>
          <a:prstGeom prst="bentConnector2">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63B9112B-860F-453F-A920-B7FB9C48F444}"/>
              </a:ext>
            </a:extLst>
          </p:cNvPr>
          <p:cNvGrpSpPr/>
          <p:nvPr/>
        </p:nvGrpSpPr>
        <p:grpSpPr>
          <a:xfrm>
            <a:off x="523315" y="2802035"/>
            <a:ext cx="349876" cy="438691"/>
            <a:chOff x="13906501" y="3886200"/>
            <a:chExt cx="619125" cy="776287"/>
          </a:xfrm>
        </p:grpSpPr>
        <p:sp>
          <p:nvSpPr>
            <p:cNvPr id="31" name="Freeform 17">
              <a:extLst>
                <a:ext uri="{FF2B5EF4-FFF2-40B4-BE49-F238E27FC236}">
                  <a16:creationId xmlns:a16="http://schemas.microsoft.com/office/drawing/2014/main" id="{66DC7ABB-1F68-4016-8EB8-CDEA81139D4C}"/>
                </a:ext>
              </a:extLst>
            </p:cNvPr>
            <p:cNvSpPr>
              <a:spLocks/>
            </p:cNvSpPr>
            <p:nvPr/>
          </p:nvSpPr>
          <p:spPr bwMode="auto">
            <a:xfrm>
              <a:off x="14216063" y="3986213"/>
              <a:ext cx="309563" cy="595312"/>
            </a:xfrm>
            <a:custGeom>
              <a:avLst/>
              <a:gdLst>
                <a:gd name="T0" fmla="*/ 29 w 81"/>
                <a:gd name="T1" fmla="*/ 0 h 157"/>
                <a:gd name="T2" fmla="*/ 81 w 81"/>
                <a:gd name="T3" fmla="*/ 76 h 157"/>
                <a:gd name="T4" fmla="*/ 0 w 81"/>
                <a:gd name="T5" fmla="*/ 157 h 157"/>
              </a:gdLst>
              <a:ahLst/>
              <a:cxnLst>
                <a:cxn ang="0">
                  <a:pos x="T0" y="T1"/>
                </a:cxn>
                <a:cxn ang="0">
                  <a:pos x="T2" y="T3"/>
                </a:cxn>
                <a:cxn ang="0">
                  <a:pos x="T4" y="T5"/>
                </a:cxn>
              </a:cxnLst>
              <a:rect l="0" t="0" r="r" b="b"/>
              <a:pathLst>
                <a:path w="81" h="157">
                  <a:moveTo>
                    <a:pt x="29" y="0"/>
                  </a:moveTo>
                  <a:cubicBezTo>
                    <a:pt x="59" y="12"/>
                    <a:pt x="81" y="41"/>
                    <a:pt x="81" y="76"/>
                  </a:cubicBezTo>
                  <a:cubicBezTo>
                    <a:pt x="81" y="121"/>
                    <a:pt x="45" y="157"/>
                    <a:pt x="0" y="157"/>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2" name="Freeform 18">
              <a:extLst>
                <a:ext uri="{FF2B5EF4-FFF2-40B4-BE49-F238E27FC236}">
                  <a16:creationId xmlns:a16="http://schemas.microsoft.com/office/drawing/2014/main" id="{F0E4F453-76FF-47CD-8F0D-A1EFD8D2F546}"/>
                </a:ext>
              </a:extLst>
            </p:cNvPr>
            <p:cNvSpPr>
              <a:spLocks/>
            </p:cNvSpPr>
            <p:nvPr/>
          </p:nvSpPr>
          <p:spPr bwMode="auto">
            <a:xfrm>
              <a:off x="13906501" y="3967163"/>
              <a:ext cx="309563" cy="596900"/>
            </a:xfrm>
            <a:custGeom>
              <a:avLst/>
              <a:gdLst>
                <a:gd name="T0" fmla="*/ 52 w 81"/>
                <a:gd name="T1" fmla="*/ 157 h 157"/>
                <a:gd name="T2" fmla="*/ 0 w 81"/>
                <a:gd name="T3" fmla="*/ 81 h 157"/>
                <a:gd name="T4" fmla="*/ 81 w 81"/>
                <a:gd name="T5" fmla="*/ 0 h 157"/>
              </a:gdLst>
              <a:ahLst/>
              <a:cxnLst>
                <a:cxn ang="0">
                  <a:pos x="T0" y="T1"/>
                </a:cxn>
                <a:cxn ang="0">
                  <a:pos x="T2" y="T3"/>
                </a:cxn>
                <a:cxn ang="0">
                  <a:pos x="T4" y="T5"/>
                </a:cxn>
              </a:cxnLst>
              <a:rect l="0" t="0" r="r" b="b"/>
              <a:pathLst>
                <a:path w="81" h="157">
                  <a:moveTo>
                    <a:pt x="52" y="157"/>
                  </a:moveTo>
                  <a:cubicBezTo>
                    <a:pt x="21" y="145"/>
                    <a:pt x="0" y="116"/>
                    <a:pt x="0" y="81"/>
                  </a:cubicBezTo>
                  <a:cubicBezTo>
                    <a:pt x="0" y="36"/>
                    <a:pt x="36" y="0"/>
                    <a:pt x="81"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3" name="Line 19">
              <a:extLst>
                <a:ext uri="{FF2B5EF4-FFF2-40B4-BE49-F238E27FC236}">
                  <a16:creationId xmlns:a16="http://schemas.microsoft.com/office/drawing/2014/main" id="{41DC8943-D192-4CAA-9E4C-D0E4B58C27B6}"/>
                </a:ext>
              </a:extLst>
            </p:cNvPr>
            <p:cNvSpPr>
              <a:spLocks noChangeShapeType="1"/>
            </p:cNvSpPr>
            <p:nvPr/>
          </p:nvSpPr>
          <p:spPr bwMode="auto">
            <a:xfrm>
              <a:off x="14216063" y="4221163"/>
              <a:ext cx="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4" name="Freeform 20">
              <a:extLst>
                <a:ext uri="{FF2B5EF4-FFF2-40B4-BE49-F238E27FC236}">
                  <a16:creationId xmlns:a16="http://schemas.microsoft.com/office/drawing/2014/main" id="{5EAE7BD0-6A8E-434E-A386-700A090E155E}"/>
                </a:ext>
              </a:extLst>
            </p:cNvPr>
            <p:cNvSpPr>
              <a:spLocks/>
            </p:cNvSpPr>
            <p:nvPr/>
          </p:nvSpPr>
          <p:spPr bwMode="auto">
            <a:xfrm>
              <a:off x="14177963" y="3886200"/>
              <a:ext cx="76200" cy="160337"/>
            </a:xfrm>
            <a:custGeom>
              <a:avLst/>
              <a:gdLst>
                <a:gd name="T0" fmla="*/ 0 w 48"/>
                <a:gd name="T1" fmla="*/ 101 h 101"/>
                <a:gd name="T2" fmla="*/ 48 w 48"/>
                <a:gd name="T3" fmla="*/ 51 h 101"/>
                <a:gd name="T4" fmla="*/ 0 w 48"/>
                <a:gd name="T5" fmla="*/ 0 h 101"/>
              </a:gdLst>
              <a:ahLst/>
              <a:cxnLst>
                <a:cxn ang="0">
                  <a:pos x="T0" y="T1"/>
                </a:cxn>
                <a:cxn ang="0">
                  <a:pos x="T2" y="T3"/>
                </a:cxn>
                <a:cxn ang="0">
                  <a:pos x="T4" y="T5"/>
                </a:cxn>
              </a:cxnLst>
              <a:rect l="0" t="0" r="r" b="b"/>
              <a:pathLst>
                <a:path w="48" h="101">
                  <a:moveTo>
                    <a:pt x="0" y="101"/>
                  </a:moveTo>
                  <a:lnTo>
                    <a:pt x="48" y="51"/>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5" name="Line 21">
              <a:extLst>
                <a:ext uri="{FF2B5EF4-FFF2-40B4-BE49-F238E27FC236}">
                  <a16:creationId xmlns:a16="http://schemas.microsoft.com/office/drawing/2014/main" id="{657B730D-73EC-4C25-BEA9-75647F96CF13}"/>
                </a:ext>
              </a:extLst>
            </p:cNvPr>
            <p:cNvSpPr>
              <a:spLocks noChangeShapeType="1"/>
            </p:cNvSpPr>
            <p:nvPr/>
          </p:nvSpPr>
          <p:spPr bwMode="auto">
            <a:xfrm>
              <a:off x="14216063" y="3967163"/>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6" name="Freeform 22">
              <a:extLst>
                <a:ext uri="{FF2B5EF4-FFF2-40B4-BE49-F238E27FC236}">
                  <a16:creationId xmlns:a16="http://schemas.microsoft.com/office/drawing/2014/main" id="{1AE5E43F-FAC4-4828-A6E3-23F32CF52A87}"/>
                </a:ext>
              </a:extLst>
            </p:cNvPr>
            <p:cNvSpPr>
              <a:spLocks/>
            </p:cNvSpPr>
            <p:nvPr/>
          </p:nvSpPr>
          <p:spPr bwMode="auto">
            <a:xfrm>
              <a:off x="14177963" y="4502150"/>
              <a:ext cx="76200" cy="160337"/>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7" name="Line 23">
              <a:extLst>
                <a:ext uri="{FF2B5EF4-FFF2-40B4-BE49-F238E27FC236}">
                  <a16:creationId xmlns:a16="http://schemas.microsoft.com/office/drawing/2014/main" id="{D4037741-C096-4964-981B-A5C33536181B}"/>
                </a:ext>
              </a:extLst>
            </p:cNvPr>
            <p:cNvSpPr>
              <a:spLocks noChangeShapeType="1"/>
            </p:cNvSpPr>
            <p:nvPr/>
          </p:nvSpPr>
          <p:spPr bwMode="auto">
            <a:xfrm flipH="1">
              <a:off x="14177963" y="4581525"/>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grpSp>
      <p:grpSp>
        <p:nvGrpSpPr>
          <p:cNvPr id="38" name="Group 37">
            <a:extLst>
              <a:ext uri="{FF2B5EF4-FFF2-40B4-BE49-F238E27FC236}">
                <a16:creationId xmlns:a16="http://schemas.microsoft.com/office/drawing/2014/main" id="{EB8D1E95-73A0-40C0-A7C0-C82FB1116A22}"/>
              </a:ext>
            </a:extLst>
          </p:cNvPr>
          <p:cNvGrpSpPr/>
          <p:nvPr/>
        </p:nvGrpSpPr>
        <p:grpSpPr>
          <a:xfrm>
            <a:off x="509324" y="3581583"/>
            <a:ext cx="377858" cy="377856"/>
            <a:chOff x="2335756" y="3558618"/>
            <a:chExt cx="318744" cy="318742"/>
          </a:xfrm>
        </p:grpSpPr>
        <p:sp>
          <p:nvSpPr>
            <p:cNvPr id="39" name="Freeform 22">
              <a:extLst>
                <a:ext uri="{FF2B5EF4-FFF2-40B4-BE49-F238E27FC236}">
                  <a16:creationId xmlns:a16="http://schemas.microsoft.com/office/drawing/2014/main" id="{B9E605E0-EC13-464E-BE80-85F4D315786F}"/>
                </a:ext>
              </a:extLst>
            </p:cNvPr>
            <p:cNvSpPr>
              <a:spLocks/>
            </p:cNvSpPr>
            <p:nvPr/>
          </p:nvSpPr>
          <p:spPr bwMode="auto">
            <a:xfrm>
              <a:off x="2494292" y="3632444"/>
              <a:ext cx="63671" cy="121673"/>
            </a:xfrm>
            <a:custGeom>
              <a:avLst/>
              <a:gdLst>
                <a:gd name="T0" fmla="*/ 0 w 146"/>
                <a:gd name="T1" fmla="*/ 0 h 279"/>
                <a:gd name="T2" fmla="*/ 0 w 146"/>
                <a:gd name="T3" fmla="*/ 196 h 279"/>
                <a:gd name="T4" fmla="*/ 146 w 146"/>
                <a:gd name="T5" fmla="*/ 279 h 279"/>
              </a:gdLst>
              <a:ahLst/>
              <a:cxnLst>
                <a:cxn ang="0">
                  <a:pos x="T0" y="T1"/>
                </a:cxn>
                <a:cxn ang="0">
                  <a:pos x="T2" y="T3"/>
                </a:cxn>
                <a:cxn ang="0">
                  <a:pos x="T4" y="T5"/>
                </a:cxn>
              </a:cxnLst>
              <a:rect l="0" t="0" r="r" b="b"/>
              <a:pathLst>
                <a:path w="146" h="279">
                  <a:moveTo>
                    <a:pt x="0" y="0"/>
                  </a:moveTo>
                  <a:lnTo>
                    <a:pt x="0" y="196"/>
                  </a:lnTo>
                  <a:lnTo>
                    <a:pt x="146" y="279"/>
                  </a:lnTo>
                </a:path>
              </a:pathLst>
            </a:cu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2000" dirty="0">
                <a:gradFill>
                  <a:gsLst>
                    <a:gs pos="0">
                      <a:schemeClr val="tx1"/>
                    </a:gs>
                    <a:gs pos="100000">
                      <a:schemeClr val="tx1"/>
                    </a:gs>
                  </a:gsLst>
                  <a:lin ang="5400000" scaled="1"/>
                </a:gradFill>
              </a:endParaRPr>
            </a:p>
          </p:txBody>
        </p:sp>
        <p:sp>
          <p:nvSpPr>
            <p:cNvPr id="40" name="Oval 39">
              <a:extLst>
                <a:ext uri="{FF2B5EF4-FFF2-40B4-BE49-F238E27FC236}">
                  <a16:creationId xmlns:a16="http://schemas.microsoft.com/office/drawing/2014/main" id="{8FEF6C1A-AD27-40C3-B203-E8812479EF8D}"/>
                </a:ext>
              </a:extLst>
            </p:cNvPr>
            <p:cNvSpPr/>
            <p:nvPr/>
          </p:nvSpPr>
          <p:spPr bwMode="auto">
            <a:xfrm>
              <a:off x="2335756" y="3558618"/>
              <a:ext cx="318744" cy="318742"/>
            </a:xfrm>
            <a:prstGeom prst="ellipse">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2000" dirty="0">
                <a:gradFill>
                  <a:gsLst>
                    <a:gs pos="0">
                      <a:schemeClr val="tx1"/>
                    </a:gs>
                    <a:gs pos="100000">
                      <a:schemeClr val="tx1"/>
                    </a:gs>
                  </a:gsLst>
                  <a:lin ang="5400000" scaled="1"/>
                </a:gradFill>
              </a:endParaRPr>
            </a:p>
          </p:txBody>
        </p:sp>
      </p:grpSp>
      <p:sp>
        <p:nvSpPr>
          <p:cNvPr id="41" name="arrow_24">
            <a:extLst>
              <a:ext uri="{FF2B5EF4-FFF2-40B4-BE49-F238E27FC236}">
                <a16:creationId xmlns:a16="http://schemas.microsoft.com/office/drawing/2014/main" id="{4DC6598F-C4DE-4358-B2AF-C5C002575A83}"/>
              </a:ext>
            </a:extLst>
          </p:cNvPr>
          <p:cNvSpPr>
            <a:spLocks noChangeAspect="1" noEditPoints="1"/>
          </p:cNvSpPr>
          <p:nvPr/>
        </p:nvSpPr>
        <p:spPr bwMode="auto">
          <a:xfrm>
            <a:off x="523314" y="1401416"/>
            <a:ext cx="399858" cy="305374"/>
          </a:xfrm>
          <a:custGeom>
            <a:avLst/>
            <a:gdLst>
              <a:gd name="T0" fmla="*/ 55 w 237"/>
              <a:gd name="T1" fmla="*/ 91 h 181"/>
              <a:gd name="T2" fmla="*/ 237 w 237"/>
              <a:gd name="T3" fmla="*/ 91 h 181"/>
              <a:gd name="T4" fmla="*/ 201 w 237"/>
              <a:gd name="T5" fmla="*/ 134 h 181"/>
              <a:gd name="T6" fmla="*/ 237 w 237"/>
              <a:gd name="T7" fmla="*/ 91 h 181"/>
              <a:gd name="T8" fmla="*/ 201 w 237"/>
              <a:gd name="T9" fmla="*/ 47 h 181"/>
              <a:gd name="T10" fmla="*/ 0 w 237"/>
              <a:gd name="T11" fmla="*/ 0 h 181"/>
              <a:gd name="T12" fmla="*/ 0 w 237"/>
              <a:gd name="T13" fmla="*/ 181 h 181"/>
              <a:gd name="T14" fmla="*/ 149 w 237"/>
              <a:gd name="T15" fmla="*/ 181 h 181"/>
              <a:gd name="T16" fmla="*/ 149 w 237"/>
              <a:gd name="T17" fmla="*/ 0 h 181"/>
              <a:gd name="T18" fmla="*/ 0 w 237"/>
              <a:gd name="T19" fmla="*/ 0 h 181"/>
              <a:gd name="T20" fmla="*/ 0 w 237"/>
              <a:gd name="T21"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7" h="181">
                <a:moveTo>
                  <a:pt x="55" y="91"/>
                </a:moveTo>
                <a:lnTo>
                  <a:pt x="237" y="91"/>
                </a:lnTo>
                <a:moveTo>
                  <a:pt x="201" y="134"/>
                </a:moveTo>
                <a:lnTo>
                  <a:pt x="237" y="91"/>
                </a:lnTo>
                <a:lnTo>
                  <a:pt x="201" y="47"/>
                </a:lnTo>
                <a:moveTo>
                  <a:pt x="0" y="0"/>
                </a:moveTo>
                <a:lnTo>
                  <a:pt x="0" y="181"/>
                </a:lnTo>
                <a:lnTo>
                  <a:pt x="149" y="181"/>
                </a:lnTo>
                <a:lnTo>
                  <a:pt x="149" y="0"/>
                </a:lnTo>
                <a:lnTo>
                  <a:pt x="0" y="0"/>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1800" dirty="0"/>
          </a:p>
        </p:txBody>
      </p:sp>
      <p:pic>
        <p:nvPicPr>
          <p:cNvPr id="42" name="Picture 41">
            <a:extLst>
              <a:ext uri="{FF2B5EF4-FFF2-40B4-BE49-F238E27FC236}">
                <a16:creationId xmlns:a16="http://schemas.microsoft.com/office/drawing/2014/main" id="{D64FF969-E80C-4D3F-A7A1-06F05CF69A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546" y="2087893"/>
            <a:ext cx="393645" cy="419040"/>
          </a:xfrm>
          <a:prstGeom prst="rect">
            <a:avLst/>
          </a:prstGeom>
        </p:spPr>
      </p:pic>
      <p:cxnSp>
        <p:nvCxnSpPr>
          <p:cNvPr id="43" name="Straight Arrow Connector 42">
            <a:extLst>
              <a:ext uri="{FF2B5EF4-FFF2-40B4-BE49-F238E27FC236}">
                <a16:creationId xmlns:a16="http://schemas.microsoft.com/office/drawing/2014/main" id="{86857419-694A-4F19-93A6-F7E452E9FEFE}"/>
              </a:ext>
            </a:extLst>
          </p:cNvPr>
          <p:cNvCxnSpPr>
            <a:cxnSpLocks/>
          </p:cNvCxnSpPr>
          <p:nvPr/>
        </p:nvCxnSpPr>
        <p:spPr>
          <a:xfrm flipV="1">
            <a:off x="8910004" y="2945410"/>
            <a:ext cx="0" cy="837505"/>
          </a:xfrm>
          <a:prstGeom prst="straightConnector1">
            <a:avLst/>
          </a:prstGeom>
          <a:ln w="12700">
            <a:solidFill>
              <a:schemeClr val="accent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4" name="Picture 43" descr="A close up of a sign&#10;&#10;Description automatically generated">
            <a:extLst>
              <a:ext uri="{FF2B5EF4-FFF2-40B4-BE49-F238E27FC236}">
                <a16:creationId xmlns:a16="http://schemas.microsoft.com/office/drawing/2014/main" id="{BAE509EB-C892-4046-9EF8-ECFD565117E0}"/>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482875" y="4374532"/>
            <a:ext cx="3445727" cy="1751200"/>
          </a:xfrm>
          <a:prstGeom prst="rect">
            <a:avLst/>
          </a:prstGeom>
        </p:spPr>
      </p:pic>
    </p:spTree>
    <p:extLst>
      <p:ext uri="{BB962C8B-B14F-4D97-AF65-F5344CB8AC3E}">
        <p14:creationId xmlns:p14="http://schemas.microsoft.com/office/powerpoint/2010/main" val="516492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500"/>
                                  </p:stCondLst>
                                  <p:childTnLst>
                                    <p:set>
                                      <p:cBhvr>
                                        <p:cTn id="6" dur="1" fill="hold">
                                          <p:stCondLst>
                                            <p:cond delay="0"/>
                                          </p:stCondLst>
                                        </p:cTn>
                                        <p:tgtEl>
                                          <p:spTgt spid="43"/>
                                        </p:tgtEl>
                                        <p:attrNameLst>
                                          <p:attrName>style.visibility</p:attrName>
                                        </p:attrNameLst>
                                      </p:cBhvr>
                                      <p:to>
                                        <p:strVal val="visible"/>
                                      </p:to>
                                    </p:set>
                                    <p:animEffect transition="in" filter="wipe(down)">
                                      <p:cBhvr>
                                        <p:cTn id="7" dur="1000"/>
                                        <p:tgtEl>
                                          <p:spTgt spid="43"/>
                                        </p:tgtEl>
                                      </p:cBhvr>
                                    </p:animEffect>
                                  </p:childTnLst>
                                </p:cTn>
                              </p:par>
                            </p:childTnLst>
                          </p:cTn>
                        </p:par>
                        <p:par>
                          <p:cTn id="8" fill="hold">
                            <p:stCondLst>
                              <p:cond delay="1500"/>
                            </p:stCondLst>
                            <p:childTnLst>
                              <p:par>
                                <p:cTn id="9" presetID="1"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22" presetClass="entr" presetSubtype="1"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up)">
                                      <p:cBhvr>
                                        <p:cTn id="15" dur="500"/>
                                        <p:tgtEl>
                                          <p:spTgt spid="29"/>
                                        </p:tgtEl>
                                      </p:cBhvr>
                                    </p:animEffect>
                                  </p:childTnLst>
                                </p:cTn>
                              </p:par>
                              <p:par>
                                <p:cTn id="16" presetID="9" presetClass="emph" presetSubtype="0" nodeType="withEffect">
                                  <p:stCondLst>
                                    <p:cond delay="0"/>
                                  </p:stCondLst>
                                  <p:childTnLst>
                                    <p:set>
                                      <p:cBhvr>
                                        <p:cTn id="17" dur="indefinite"/>
                                        <p:tgtEl>
                                          <p:spTgt spid="9"/>
                                        </p:tgtEl>
                                        <p:attrNameLst>
                                          <p:attrName>style.opacity</p:attrName>
                                        </p:attrNameLst>
                                      </p:cBhvr>
                                      <p:to>
                                        <p:strVal val="0.25"/>
                                      </p:to>
                                    </p:set>
                                    <p:animEffect filter="image" prLst="opacity: 0.25">
                                      <p:cBhvr rctx="IE">
                                        <p:cTn id="18" dur="indefinite"/>
                                        <p:tgtEl>
                                          <p:spTgt spid="9"/>
                                        </p:tgtEl>
                                      </p:cBhvr>
                                    </p:animEffect>
                                  </p:childTnLst>
                                </p:cTn>
                              </p:par>
                              <p:par>
                                <p:cTn id="19" presetID="22" presetClass="exit" presetSubtype="1" fill="hold" nodeType="withEffect">
                                  <p:stCondLst>
                                    <p:cond delay="0"/>
                                  </p:stCondLst>
                                  <p:childTnLst>
                                    <p:animEffect transition="out" filter="wipe(up)">
                                      <p:cBhvr>
                                        <p:cTn id="20" dur="500"/>
                                        <p:tgtEl>
                                          <p:spTgt spid="43"/>
                                        </p:tgtEl>
                                      </p:cBhvr>
                                    </p:animEffect>
                                    <p:set>
                                      <p:cBhvr>
                                        <p:cTn id="21" dur="1" fill="hold">
                                          <p:stCondLst>
                                            <p:cond delay="499"/>
                                          </p:stCondLst>
                                        </p:cTn>
                                        <p:tgtEl>
                                          <p:spTgt spid="43"/>
                                        </p:tgtEl>
                                        <p:attrNameLst>
                                          <p:attrName>style.visibility</p:attrName>
                                        </p:attrNameLst>
                                      </p:cBhvr>
                                      <p:to>
                                        <p:strVal val="hidden"/>
                                      </p:to>
                                    </p:set>
                                  </p:childTnLst>
                                </p:cTn>
                              </p:par>
                              <p:par>
                                <p:cTn id="22" presetID="1"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D644A-9300-46F6-9746-8A8F6FE20638}"/>
              </a:ext>
            </a:extLst>
          </p:cNvPr>
          <p:cNvSpPr>
            <a:spLocks noGrp="1"/>
          </p:cNvSpPr>
          <p:nvPr>
            <p:ph type="title"/>
          </p:nvPr>
        </p:nvSpPr>
        <p:spPr>
          <a:xfrm>
            <a:off x="1314450" y="144865"/>
            <a:ext cx="10515600" cy="1210457"/>
          </a:xfrm>
        </p:spPr>
        <p:txBody>
          <a:bodyPr/>
          <a:lstStyle/>
          <a:p>
            <a:r>
              <a:rPr lang="en-US" dirty="0">
                <a:solidFill>
                  <a:schemeClr val="bg2">
                    <a:lumMod val="10000"/>
                  </a:schemeClr>
                </a:solidFill>
              </a:rPr>
              <a:t>k8s implementations</a:t>
            </a:r>
          </a:p>
        </p:txBody>
      </p:sp>
      <p:graphicFrame>
        <p:nvGraphicFramePr>
          <p:cNvPr id="4" name="Diagram 3">
            <a:extLst>
              <a:ext uri="{FF2B5EF4-FFF2-40B4-BE49-F238E27FC236}">
                <a16:creationId xmlns:a16="http://schemas.microsoft.com/office/drawing/2014/main" id="{25BC0E79-4545-4B8E-9B34-E1DA2536C7DA}"/>
              </a:ext>
            </a:extLst>
          </p:cNvPr>
          <p:cNvGraphicFramePr/>
          <p:nvPr>
            <p:extLst/>
          </p:nvPr>
        </p:nvGraphicFramePr>
        <p:xfrm>
          <a:off x="586390" y="1434370"/>
          <a:ext cx="10957910" cy="47378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7104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D65FF878-1A60-4E47-9A24-794CDD479790}"/>
                                            </p:graphicEl>
                                          </p:spTgt>
                                        </p:tgtEl>
                                        <p:attrNameLst>
                                          <p:attrName>style.visibility</p:attrName>
                                        </p:attrNameLst>
                                      </p:cBhvr>
                                      <p:to>
                                        <p:strVal val="visible"/>
                                      </p:to>
                                    </p:set>
                                    <p:animEffect transition="in" filter="fade">
                                      <p:cBhvr>
                                        <p:cTn id="7" dur="500"/>
                                        <p:tgtEl>
                                          <p:spTgt spid="4">
                                            <p:graphicEl>
                                              <a:dgm id="{D65FF878-1A60-4E47-9A24-794CDD479790}"/>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AB435B41-97BA-440A-A705-44B22CDB9B08}"/>
                                            </p:graphicEl>
                                          </p:spTgt>
                                        </p:tgtEl>
                                        <p:attrNameLst>
                                          <p:attrName>style.visibility</p:attrName>
                                        </p:attrNameLst>
                                      </p:cBhvr>
                                      <p:to>
                                        <p:strVal val="visible"/>
                                      </p:to>
                                    </p:set>
                                    <p:animEffect transition="in" filter="fade">
                                      <p:cBhvr>
                                        <p:cTn id="12" dur="500"/>
                                        <p:tgtEl>
                                          <p:spTgt spid="4">
                                            <p:graphicEl>
                                              <a:dgm id="{AB435B41-97BA-440A-A705-44B22CDB9B08}"/>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6FED4224-6491-4827-B3FF-D06680D6EA87}"/>
                                            </p:graphicEl>
                                          </p:spTgt>
                                        </p:tgtEl>
                                        <p:attrNameLst>
                                          <p:attrName>style.visibility</p:attrName>
                                        </p:attrNameLst>
                                      </p:cBhvr>
                                      <p:to>
                                        <p:strVal val="visible"/>
                                      </p:to>
                                    </p:set>
                                    <p:animEffect transition="in" filter="fade">
                                      <p:cBhvr>
                                        <p:cTn id="17" dur="500"/>
                                        <p:tgtEl>
                                          <p:spTgt spid="4">
                                            <p:graphicEl>
                                              <a:dgm id="{6FED4224-6491-4827-B3FF-D06680D6EA87}"/>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248090D7-1E72-4460-B238-DAE11EAFAB92}"/>
                                            </p:graphicEl>
                                          </p:spTgt>
                                        </p:tgtEl>
                                        <p:attrNameLst>
                                          <p:attrName>style.visibility</p:attrName>
                                        </p:attrNameLst>
                                      </p:cBhvr>
                                      <p:to>
                                        <p:strVal val="visible"/>
                                      </p:to>
                                    </p:set>
                                    <p:animEffect transition="in" filter="fade">
                                      <p:cBhvr>
                                        <p:cTn id="22" dur="500"/>
                                        <p:tgtEl>
                                          <p:spTgt spid="4">
                                            <p:graphicEl>
                                              <a:dgm id="{248090D7-1E72-4460-B238-DAE11EAFAB92}"/>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graphicEl>
                                              <a:dgm id="{DA7E4824-0F14-46CE-8B64-4544C89C3240}"/>
                                            </p:graphicEl>
                                          </p:spTgt>
                                        </p:tgtEl>
                                        <p:attrNameLst>
                                          <p:attrName>style.visibility</p:attrName>
                                        </p:attrNameLst>
                                      </p:cBhvr>
                                      <p:to>
                                        <p:strVal val="visible"/>
                                      </p:to>
                                    </p:set>
                                    <p:animEffect transition="in" filter="fade">
                                      <p:cBhvr>
                                        <p:cTn id="27" dur="500"/>
                                        <p:tgtEl>
                                          <p:spTgt spid="4">
                                            <p:graphicEl>
                                              <a:dgm id="{DA7E4824-0F14-46CE-8B64-4544C89C3240}"/>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graphicEl>
                                              <a:dgm id="{6F34995B-366C-4C54-998F-F53E0C766676}"/>
                                            </p:graphicEl>
                                          </p:spTgt>
                                        </p:tgtEl>
                                        <p:attrNameLst>
                                          <p:attrName>style.visibility</p:attrName>
                                        </p:attrNameLst>
                                      </p:cBhvr>
                                      <p:to>
                                        <p:strVal val="visible"/>
                                      </p:to>
                                    </p:set>
                                    <p:animEffect transition="in" filter="fade">
                                      <p:cBhvr>
                                        <p:cTn id="32" dur="500"/>
                                        <p:tgtEl>
                                          <p:spTgt spid="4">
                                            <p:graphicEl>
                                              <a:dgm id="{6F34995B-366C-4C54-998F-F53E0C76667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77053E-AAC8-4AFA-B781-342FECBD4038}"/>
              </a:ext>
            </a:extLst>
          </p:cNvPr>
          <p:cNvSpPr>
            <a:spLocks noGrp="1"/>
          </p:cNvSpPr>
          <p:nvPr>
            <p:ph type="title"/>
          </p:nvPr>
        </p:nvSpPr>
        <p:spPr>
          <a:xfrm>
            <a:off x="1247775" y="182244"/>
            <a:ext cx="10515600" cy="1210457"/>
          </a:xfrm>
        </p:spPr>
        <p:txBody>
          <a:bodyPr/>
          <a:lstStyle/>
          <a:p>
            <a:pPr algn="ctr"/>
            <a:r>
              <a:rPr lang="es-AR" dirty="0">
                <a:solidFill>
                  <a:schemeClr val="tx2"/>
                </a:solidFill>
              </a:rPr>
              <a:t>Acerca de mi</a:t>
            </a:r>
          </a:p>
        </p:txBody>
      </p:sp>
      <p:pic>
        <p:nvPicPr>
          <p:cNvPr id="6" name="Picture 5" descr="A person wearing a black shirt&#10;&#10;Description generated with very high confidence">
            <a:extLst>
              <a:ext uri="{FF2B5EF4-FFF2-40B4-BE49-F238E27FC236}">
                <a16:creationId xmlns:a16="http://schemas.microsoft.com/office/drawing/2014/main" id="{48599522-5E44-4E62-AC09-784C3FD3AF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8211" y="1510835"/>
            <a:ext cx="2412885" cy="219263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8" name="Picture 7" descr="A close up of a sign&#10;&#10;Description generated with high confidence">
            <a:extLst>
              <a:ext uri="{FF2B5EF4-FFF2-40B4-BE49-F238E27FC236}">
                <a16:creationId xmlns:a16="http://schemas.microsoft.com/office/drawing/2014/main" id="{B0DEE884-FC08-4CEA-8536-506EE17EAF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2683" y="3821099"/>
            <a:ext cx="2298413" cy="939683"/>
          </a:xfrm>
          <a:prstGeom prst="rect">
            <a:avLst/>
          </a:prstGeom>
        </p:spPr>
      </p:pic>
      <p:cxnSp>
        <p:nvCxnSpPr>
          <p:cNvPr id="10" name="Straight Connector 9">
            <a:extLst>
              <a:ext uri="{FF2B5EF4-FFF2-40B4-BE49-F238E27FC236}">
                <a16:creationId xmlns:a16="http://schemas.microsoft.com/office/drawing/2014/main" id="{E3CDA639-2035-401E-8F6E-960DCF62EE9B}"/>
              </a:ext>
            </a:extLst>
          </p:cNvPr>
          <p:cNvCxnSpPr>
            <a:cxnSpLocks/>
          </p:cNvCxnSpPr>
          <p:nvPr/>
        </p:nvCxnSpPr>
        <p:spPr>
          <a:xfrm>
            <a:off x="7320862" y="1392701"/>
            <a:ext cx="0" cy="4114800"/>
          </a:xfrm>
          <a:prstGeom prst="line">
            <a:avLst/>
          </a:prstGeom>
          <a:ln w="5715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CB96A43-A077-48F0-A21D-D76B7EFC0669}"/>
              </a:ext>
            </a:extLst>
          </p:cNvPr>
          <p:cNvSpPr txBox="1"/>
          <p:nvPr/>
        </p:nvSpPr>
        <p:spPr>
          <a:xfrm>
            <a:off x="702889" y="1510835"/>
            <a:ext cx="6414654" cy="1754326"/>
          </a:xfrm>
          <a:prstGeom prst="rect">
            <a:avLst/>
          </a:prstGeom>
          <a:noFill/>
        </p:spPr>
        <p:txBody>
          <a:bodyPr wrap="square" rtlCol="0">
            <a:spAutoFit/>
          </a:bodyPr>
          <a:lstStyle/>
          <a:p>
            <a:pPr marL="285750" indent="-285750">
              <a:buFont typeface="Wingdings" panose="05000000000000000000" pitchFamily="2" charset="2"/>
              <a:buChar char="§"/>
            </a:pPr>
            <a:r>
              <a:rPr lang="es-AR" dirty="0">
                <a:solidFill>
                  <a:schemeClr val="tx2"/>
                </a:solidFill>
              </a:rPr>
              <a:t>Argentino nacido en </a:t>
            </a:r>
            <a:r>
              <a:rPr lang="es-AR" dirty="0" err="1">
                <a:solidFill>
                  <a:schemeClr val="tx2"/>
                </a:solidFill>
              </a:rPr>
              <a:t>Adrogue</a:t>
            </a:r>
            <a:r>
              <a:rPr lang="es-AR" dirty="0">
                <a:solidFill>
                  <a:schemeClr val="tx2"/>
                </a:solidFill>
              </a:rPr>
              <a:t> Provincia de Buenos Aires</a:t>
            </a:r>
          </a:p>
          <a:p>
            <a:pPr marL="285750" indent="-285750">
              <a:buFont typeface="Wingdings" panose="05000000000000000000" pitchFamily="2" charset="2"/>
              <a:buChar char="§"/>
            </a:pPr>
            <a:r>
              <a:rPr lang="es-AR" dirty="0">
                <a:solidFill>
                  <a:schemeClr val="tx2"/>
                </a:solidFill>
              </a:rPr>
              <a:t>Data </a:t>
            </a:r>
            <a:r>
              <a:rPr lang="es-AR" dirty="0" err="1">
                <a:solidFill>
                  <a:schemeClr val="tx2"/>
                </a:solidFill>
              </a:rPr>
              <a:t>platform</a:t>
            </a:r>
            <a:r>
              <a:rPr lang="es-AR" dirty="0">
                <a:solidFill>
                  <a:schemeClr val="tx2"/>
                </a:solidFill>
              </a:rPr>
              <a:t> Geek </a:t>
            </a:r>
          </a:p>
          <a:p>
            <a:pPr marL="285750" indent="-285750">
              <a:buFont typeface="Wingdings" panose="05000000000000000000" pitchFamily="2" charset="2"/>
              <a:buChar char="§"/>
            </a:pPr>
            <a:r>
              <a:rPr lang="es-AR" dirty="0">
                <a:solidFill>
                  <a:schemeClr val="tx2"/>
                </a:solidFill>
              </a:rPr>
              <a:t>Microsoft MVP Data </a:t>
            </a:r>
            <a:r>
              <a:rPr lang="es-AR" dirty="0" err="1">
                <a:solidFill>
                  <a:schemeClr val="tx2"/>
                </a:solidFill>
              </a:rPr>
              <a:t>Platform</a:t>
            </a:r>
            <a:r>
              <a:rPr lang="es-AR" dirty="0">
                <a:solidFill>
                  <a:schemeClr val="tx2"/>
                </a:solidFill>
              </a:rPr>
              <a:t> desde el 2005.</a:t>
            </a:r>
          </a:p>
          <a:p>
            <a:pPr marL="285750" indent="-285750">
              <a:buFont typeface="Arial" panose="020B0604020202020204" pitchFamily="34" charset="0"/>
              <a:buChar char="•"/>
            </a:pPr>
            <a:r>
              <a:rPr lang="es-AR" dirty="0">
                <a:solidFill>
                  <a:schemeClr val="tx2"/>
                </a:solidFill>
              </a:rPr>
              <a:t>Speaker internacional con mas de 500 charlas impartidas</a:t>
            </a:r>
          </a:p>
          <a:p>
            <a:pPr marL="285750" indent="-285750">
              <a:buFont typeface="Wingdings" panose="05000000000000000000" pitchFamily="2" charset="2"/>
              <a:buChar char="§"/>
            </a:pPr>
            <a:r>
              <a:rPr lang="es-AR" dirty="0">
                <a:solidFill>
                  <a:schemeClr val="tx2"/>
                </a:solidFill>
              </a:rPr>
              <a:t>Especialista en tecnologías de Data y BI con mas de 15 años de trayectoria</a:t>
            </a:r>
          </a:p>
        </p:txBody>
      </p:sp>
      <p:pic>
        <p:nvPicPr>
          <p:cNvPr id="14" name="Picture 13">
            <a:extLst>
              <a:ext uri="{FF2B5EF4-FFF2-40B4-BE49-F238E27FC236}">
                <a16:creationId xmlns:a16="http://schemas.microsoft.com/office/drawing/2014/main" id="{C6A41177-1DDC-422F-88E5-324E4A6EDC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889" y="4122948"/>
            <a:ext cx="487466" cy="487466"/>
          </a:xfrm>
          <a:prstGeom prst="rect">
            <a:avLst/>
          </a:prstGeom>
        </p:spPr>
      </p:pic>
      <p:pic>
        <p:nvPicPr>
          <p:cNvPr id="19" name="Picture 18" descr="A picture containing clipart&#10;&#10;Description generated with very high confidence">
            <a:extLst>
              <a:ext uri="{FF2B5EF4-FFF2-40B4-BE49-F238E27FC236}">
                <a16:creationId xmlns:a16="http://schemas.microsoft.com/office/drawing/2014/main" id="{DFAFBF72-14C7-4C8A-9583-03B2A5C16B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2889" y="4760782"/>
            <a:ext cx="487466" cy="487466"/>
          </a:xfrm>
          <a:prstGeom prst="rect">
            <a:avLst/>
          </a:prstGeom>
        </p:spPr>
      </p:pic>
      <p:sp>
        <p:nvSpPr>
          <p:cNvPr id="20" name="TextBox 19">
            <a:extLst>
              <a:ext uri="{FF2B5EF4-FFF2-40B4-BE49-F238E27FC236}">
                <a16:creationId xmlns:a16="http://schemas.microsoft.com/office/drawing/2014/main" id="{CDEF9630-371B-44DC-9774-AC66FE5FA878}"/>
              </a:ext>
            </a:extLst>
          </p:cNvPr>
          <p:cNvSpPr txBox="1"/>
          <p:nvPr/>
        </p:nvSpPr>
        <p:spPr>
          <a:xfrm>
            <a:off x="1190355" y="4241082"/>
            <a:ext cx="3962400" cy="584775"/>
          </a:xfrm>
          <a:prstGeom prst="rect">
            <a:avLst/>
          </a:prstGeom>
          <a:noFill/>
        </p:spPr>
        <p:txBody>
          <a:bodyPr wrap="square" rtlCol="0">
            <a:spAutoFit/>
          </a:bodyPr>
          <a:lstStyle/>
          <a:p>
            <a:r>
              <a:rPr lang="es-AR" sz="1600" dirty="0">
                <a:solidFill>
                  <a:schemeClr val="tx2"/>
                </a:solidFill>
                <a:hlinkClick r:id="rId6"/>
              </a:rPr>
              <a:t>https://twitter.com/maxiaccotto</a:t>
            </a:r>
            <a:endParaRPr lang="es-AR" sz="1600" dirty="0">
              <a:solidFill>
                <a:schemeClr val="tx2"/>
              </a:solidFill>
            </a:endParaRPr>
          </a:p>
          <a:p>
            <a:endParaRPr lang="es-AR" sz="1600" dirty="0">
              <a:solidFill>
                <a:schemeClr val="tx2"/>
              </a:solidFill>
            </a:endParaRPr>
          </a:p>
        </p:txBody>
      </p:sp>
      <p:sp>
        <p:nvSpPr>
          <p:cNvPr id="21" name="TextBox 20">
            <a:extLst>
              <a:ext uri="{FF2B5EF4-FFF2-40B4-BE49-F238E27FC236}">
                <a16:creationId xmlns:a16="http://schemas.microsoft.com/office/drawing/2014/main" id="{9646BBB6-25DC-4D85-B4EE-8B7112888047}"/>
              </a:ext>
            </a:extLst>
          </p:cNvPr>
          <p:cNvSpPr txBox="1"/>
          <p:nvPr/>
        </p:nvSpPr>
        <p:spPr>
          <a:xfrm>
            <a:off x="1197762" y="4798288"/>
            <a:ext cx="3404522" cy="584775"/>
          </a:xfrm>
          <a:prstGeom prst="rect">
            <a:avLst/>
          </a:prstGeom>
          <a:noFill/>
        </p:spPr>
        <p:txBody>
          <a:bodyPr wrap="none" rtlCol="0">
            <a:spAutoFit/>
          </a:bodyPr>
          <a:lstStyle/>
          <a:p>
            <a:r>
              <a:rPr lang="es-AR" sz="1600" u="sng" dirty="0">
                <a:hlinkClick r:id="rId7"/>
              </a:rPr>
              <a:t>https://ar.linkedin.com/in/maxiaccotto</a:t>
            </a:r>
          </a:p>
          <a:p>
            <a:endParaRPr lang="es-AR" sz="1600" dirty="0">
              <a:solidFill>
                <a:schemeClr val="tx2"/>
              </a:solidFill>
            </a:endParaRPr>
          </a:p>
        </p:txBody>
      </p:sp>
      <p:pic>
        <p:nvPicPr>
          <p:cNvPr id="23" name="Graphic 22" descr="Envelope">
            <a:extLst>
              <a:ext uri="{FF2B5EF4-FFF2-40B4-BE49-F238E27FC236}">
                <a16:creationId xmlns:a16="http://schemas.microsoft.com/office/drawing/2014/main" id="{CD51C782-59CE-4075-B4F1-14DA1C3AC06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23456" y="5265069"/>
            <a:ext cx="646331" cy="646331"/>
          </a:xfrm>
          <a:prstGeom prst="rect">
            <a:avLst/>
          </a:prstGeom>
        </p:spPr>
      </p:pic>
      <p:sp>
        <p:nvSpPr>
          <p:cNvPr id="24" name="TextBox 23">
            <a:extLst>
              <a:ext uri="{FF2B5EF4-FFF2-40B4-BE49-F238E27FC236}">
                <a16:creationId xmlns:a16="http://schemas.microsoft.com/office/drawing/2014/main" id="{90F4CAA4-BD8B-4511-AA5F-46021653CB4C}"/>
              </a:ext>
            </a:extLst>
          </p:cNvPr>
          <p:cNvSpPr txBox="1"/>
          <p:nvPr/>
        </p:nvSpPr>
        <p:spPr>
          <a:xfrm>
            <a:off x="1205169" y="5355494"/>
            <a:ext cx="1936877" cy="830997"/>
          </a:xfrm>
          <a:prstGeom prst="rect">
            <a:avLst/>
          </a:prstGeom>
          <a:noFill/>
        </p:spPr>
        <p:txBody>
          <a:bodyPr wrap="none" rtlCol="0">
            <a:spAutoFit/>
          </a:bodyPr>
          <a:lstStyle/>
          <a:p>
            <a:r>
              <a:rPr lang="es-AR" sz="1600" u="sng" dirty="0">
                <a:hlinkClick r:id="rId10"/>
              </a:rPr>
              <a:t>maxi@triggerdb.com</a:t>
            </a:r>
            <a:endParaRPr lang="es-AR" sz="1600" u="sng" dirty="0">
              <a:hlinkClick r:id="rId7"/>
            </a:endParaRPr>
          </a:p>
          <a:p>
            <a:endParaRPr lang="es-AR" sz="1600" u="sng" dirty="0">
              <a:hlinkClick r:id="rId7"/>
            </a:endParaRPr>
          </a:p>
          <a:p>
            <a:endParaRPr lang="es-AR" sz="1600" dirty="0">
              <a:solidFill>
                <a:schemeClr val="tx2"/>
              </a:solidFill>
            </a:endParaRPr>
          </a:p>
        </p:txBody>
      </p:sp>
    </p:spTree>
    <p:extLst>
      <p:ext uri="{BB962C8B-B14F-4D97-AF65-F5344CB8AC3E}">
        <p14:creationId xmlns:p14="http://schemas.microsoft.com/office/powerpoint/2010/main" val="33999234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FDEBE8-E81F-4B46-8FF5-2022D3DF8C70}"/>
              </a:ext>
            </a:extLst>
          </p:cNvPr>
          <p:cNvSpPr>
            <a:spLocks noGrp="1"/>
          </p:cNvSpPr>
          <p:nvPr>
            <p:ph type="title"/>
          </p:nvPr>
        </p:nvSpPr>
        <p:spPr>
          <a:xfrm>
            <a:off x="1168824" y="644120"/>
            <a:ext cx="4104797" cy="1210457"/>
          </a:xfrm>
        </p:spPr>
        <p:txBody>
          <a:bodyPr>
            <a:normAutofit fontScale="90000"/>
          </a:bodyPr>
          <a:lstStyle/>
          <a:p>
            <a:r>
              <a:rPr lang="en-US" dirty="0">
                <a:solidFill>
                  <a:schemeClr val="bg2">
                    <a:lumMod val="10000"/>
                  </a:schemeClr>
                </a:solidFill>
              </a:rPr>
              <a:t>Always On Availability Groups on Kubernetes</a:t>
            </a:r>
            <a:br>
              <a:rPr lang="en-US" dirty="0">
                <a:solidFill>
                  <a:schemeClr val="bg2">
                    <a:lumMod val="10000"/>
                  </a:schemeClr>
                </a:solidFill>
              </a:rPr>
            </a:br>
            <a:endParaRPr lang="en-US" sz="2400" dirty="0">
              <a:solidFill>
                <a:schemeClr val="bg2">
                  <a:lumMod val="10000"/>
                </a:schemeClr>
              </a:solidFill>
            </a:endParaRPr>
          </a:p>
        </p:txBody>
      </p:sp>
      <p:sp>
        <p:nvSpPr>
          <p:cNvPr id="6" name="Text Placeholder 5"/>
          <p:cNvSpPr>
            <a:spLocks noGrp="1"/>
          </p:cNvSpPr>
          <p:nvPr>
            <p:ph type="body" sz="quarter" idx="4294967295"/>
          </p:nvPr>
        </p:nvSpPr>
        <p:spPr>
          <a:xfrm>
            <a:off x="193301" y="2270598"/>
            <a:ext cx="4460875" cy="2401888"/>
          </a:xfrm>
        </p:spPr>
        <p:txBody>
          <a:bodyPr>
            <a:normAutofit fontScale="77500" lnSpcReduction="20000"/>
          </a:bodyPr>
          <a:lstStyle/>
          <a:p>
            <a:r>
              <a:rPr lang="en-US" dirty="0">
                <a:solidFill>
                  <a:schemeClr val="bg2">
                    <a:lumMod val="10000"/>
                  </a:schemeClr>
                </a:solidFill>
              </a:rPr>
              <a:t>SQL Server/k8s failover integration</a:t>
            </a:r>
          </a:p>
          <a:p>
            <a:r>
              <a:rPr lang="en-US" dirty="0">
                <a:solidFill>
                  <a:schemeClr val="bg2">
                    <a:lumMod val="10000"/>
                  </a:schemeClr>
                </a:solidFill>
              </a:rPr>
              <a:t>Operator deployment</a:t>
            </a:r>
          </a:p>
          <a:p>
            <a:r>
              <a:rPr lang="en-US" dirty="0">
                <a:solidFill>
                  <a:schemeClr val="bg2">
                    <a:lumMod val="10000"/>
                  </a:schemeClr>
                </a:solidFill>
              </a:rPr>
              <a:t>AG concepts all apply</a:t>
            </a:r>
          </a:p>
          <a:p>
            <a:r>
              <a:rPr lang="en-US" dirty="0">
                <a:solidFill>
                  <a:schemeClr val="bg2">
                    <a:lumMod val="10000"/>
                  </a:schemeClr>
                </a:solidFill>
              </a:rPr>
              <a:t>Load Balancer for Primary App</a:t>
            </a:r>
          </a:p>
          <a:p>
            <a:r>
              <a:rPr lang="en-US" dirty="0">
                <a:solidFill>
                  <a:schemeClr val="bg2">
                    <a:lumMod val="10000"/>
                  </a:schemeClr>
                </a:solidFill>
              </a:rPr>
              <a:t>Load Balancer for Secondary Replica Readers</a:t>
            </a:r>
          </a:p>
        </p:txBody>
      </p:sp>
      <p:sp>
        <p:nvSpPr>
          <p:cNvPr id="83" name="Rectangle 82">
            <a:extLst>
              <a:ext uri="{FF2B5EF4-FFF2-40B4-BE49-F238E27FC236}">
                <a16:creationId xmlns:a16="http://schemas.microsoft.com/office/drawing/2014/main" id="{5564784B-08F8-4831-B00E-C3844517542C}"/>
              </a:ext>
            </a:extLst>
          </p:cNvPr>
          <p:cNvSpPr/>
          <p:nvPr/>
        </p:nvSpPr>
        <p:spPr>
          <a:xfrm>
            <a:off x="5413776" y="0"/>
            <a:ext cx="6735745" cy="6220212"/>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800" dirty="0">
              <a:solidFill>
                <a:srgbClr val="F4F4F4"/>
              </a:solidFill>
              <a:latin typeface="Segoe UI"/>
            </a:endParaRPr>
          </a:p>
        </p:txBody>
      </p:sp>
      <p:sp>
        <p:nvSpPr>
          <p:cNvPr id="90" name="TextBox 89">
            <a:extLst>
              <a:ext uri="{FF2B5EF4-FFF2-40B4-BE49-F238E27FC236}">
                <a16:creationId xmlns:a16="http://schemas.microsoft.com/office/drawing/2014/main" id="{CD8DBA00-65A1-45DF-9926-6C69A0EB32E3}"/>
              </a:ext>
            </a:extLst>
          </p:cNvPr>
          <p:cNvSpPr txBox="1"/>
          <p:nvPr/>
        </p:nvSpPr>
        <p:spPr>
          <a:xfrm>
            <a:off x="6023286" y="331289"/>
            <a:ext cx="5506956" cy="346521"/>
          </a:xfrm>
          <a:prstGeom prst="rect">
            <a:avLst/>
          </a:prstGeom>
          <a:noFill/>
        </p:spPr>
        <p:txBody>
          <a:bodyPr wrap="square" lIns="91427" tIns="45713" rIns="91427" bIns="45713" rtlCol="0">
            <a:spAutoFit/>
          </a:bodyPr>
          <a:lstStyle>
            <a:defPPr>
              <a:defRPr lang="en-US"/>
            </a:defPPr>
            <a:lvl1pPr defTabSz="914400">
              <a:lnSpc>
                <a:spcPct val="90000"/>
              </a:lnSpc>
              <a:spcAft>
                <a:spcPts val="600"/>
              </a:spcAft>
              <a:defRPr sz="1800" kern="0">
                <a:solidFill>
                  <a:srgbClr val="0078D7"/>
                </a:solidFill>
                <a:latin typeface="Segoe UI Semibold" panose="020B0702040204020203" pitchFamily="34" charset="0"/>
                <a:ea typeface="MS PGothic" charset="0"/>
                <a:cs typeface="Segoe UI Semibold" panose="020B0702040204020203" pitchFamily="34" charset="0"/>
              </a:defRPr>
            </a:lvl1pPr>
          </a:lstStyle>
          <a:p>
            <a:pPr algn="ctr" defTabSz="914225"/>
            <a:r>
              <a:rPr lang="en-US" dirty="0"/>
              <a:t>Availability groups on Kubernetes </a:t>
            </a:r>
          </a:p>
        </p:txBody>
      </p:sp>
      <p:sp>
        <p:nvSpPr>
          <p:cNvPr id="91" name="Rectangle 90">
            <a:extLst>
              <a:ext uri="{FF2B5EF4-FFF2-40B4-BE49-F238E27FC236}">
                <a16:creationId xmlns:a16="http://schemas.microsoft.com/office/drawing/2014/main" id="{16123BC8-4832-40A9-AD9B-1E8222751F0F}"/>
              </a:ext>
            </a:extLst>
          </p:cNvPr>
          <p:cNvSpPr/>
          <p:nvPr/>
        </p:nvSpPr>
        <p:spPr>
          <a:xfrm>
            <a:off x="6253649" y="3394967"/>
            <a:ext cx="5029551" cy="588061"/>
          </a:xfrm>
          <a:prstGeom prst="rect">
            <a:avLst/>
          </a:prstGeom>
          <a:solidFill>
            <a:schemeClr val="accent1">
              <a:alpha val="10000"/>
            </a:schemeClr>
          </a:solidFill>
          <a:ln w="127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27" tIns="45713" rIns="91427" bIns="45713" numCol="1" spcCol="0" rtlCol="0" fromWordArt="0" anchor="t" anchorCtr="1" forceAA="0" compatLnSpc="1">
            <a:prstTxWarp prst="textNoShape">
              <a:avLst/>
            </a:prstTxWarp>
            <a:noAutofit/>
          </a:bodyPr>
          <a:lstStyle/>
          <a:p>
            <a:pPr algn="ctr" defTabSz="609468">
              <a:defRPr/>
            </a:pPr>
            <a:r>
              <a:rPr lang="en-US" sz="1000" b="1" dirty="0">
                <a:solidFill>
                  <a:srgbClr val="000000"/>
                </a:solidFill>
                <a:latin typeface="Segoe UI"/>
              </a:rPr>
              <a:t>AG</a:t>
            </a:r>
          </a:p>
        </p:txBody>
      </p:sp>
      <p:grpSp>
        <p:nvGrpSpPr>
          <p:cNvPr id="92" name="Group 91">
            <a:extLst>
              <a:ext uri="{FF2B5EF4-FFF2-40B4-BE49-F238E27FC236}">
                <a16:creationId xmlns:a16="http://schemas.microsoft.com/office/drawing/2014/main" id="{9259D00A-1910-4025-A730-26537D232806}"/>
              </a:ext>
            </a:extLst>
          </p:cNvPr>
          <p:cNvGrpSpPr/>
          <p:nvPr/>
        </p:nvGrpSpPr>
        <p:grpSpPr>
          <a:xfrm>
            <a:off x="6574093" y="1163726"/>
            <a:ext cx="1401770" cy="1177310"/>
            <a:chOff x="7929992" y="1937589"/>
            <a:chExt cx="1335176" cy="1177477"/>
          </a:xfrm>
        </p:grpSpPr>
        <p:sp>
          <p:nvSpPr>
            <p:cNvPr id="93" name="Rectangle 92">
              <a:extLst>
                <a:ext uri="{FF2B5EF4-FFF2-40B4-BE49-F238E27FC236}">
                  <a16:creationId xmlns:a16="http://schemas.microsoft.com/office/drawing/2014/main" id="{22D33F8A-7255-4333-B83D-E3B547A2C1E4}"/>
                </a:ext>
              </a:extLst>
            </p:cNvPr>
            <p:cNvSpPr/>
            <p:nvPr/>
          </p:nvSpPr>
          <p:spPr bwMode="auto">
            <a:xfrm>
              <a:off x="7929992" y="2221899"/>
              <a:ext cx="1335176" cy="893167"/>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12"/>
              <a:endParaRPr lang="en-US" sz="1730" dirty="0">
                <a:solidFill>
                  <a:prstClr val="white"/>
                </a:solidFill>
                <a:latin typeface="Segoe UI" panose="020B0502040204020203" pitchFamily="34" charset="0"/>
                <a:cs typeface="Segoe UI" panose="020B0502040204020203" pitchFamily="34" charset="0"/>
              </a:endParaRPr>
            </a:p>
          </p:txBody>
        </p:sp>
        <p:sp>
          <p:nvSpPr>
            <p:cNvPr id="94" name="TextBox 93">
              <a:extLst>
                <a:ext uri="{FF2B5EF4-FFF2-40B4-BE49-F238E27FC236}">
                  <a16:creationId xmlns:a16="http://schemas.microsoft.com/office/drawing/2014/main" id="{EE21CD5F-023C-4482-9E0B-02A4F98B17F2}"/>
                </a:ext>
              </a:extLst>
            </p:cNvPr>
            <p:cNvSpPr txBox="1"/>
            <p:nvPr/>
          </p:nvSpPr>
          <p:spPr>
            <a:xfrm>
              <a:off x="7929992" y="1937589"/>
              <a:ext cx="540734" cy="280718"/>
            </a:xfrm>
            <a:prstGeom prst="rect">
              <a:avLst/>
            </a:prstGeom>
            <a:noFill/>
          </p:spPr>
          <p:txBody>
            <a:bodyPr wrap="none" lIns="91427" tIns="45713" rIns="91427" bIns="45713" rtlCol="0">
              <a:spAutoFit/>
            </a:bodyPr>
            <a:lstStyle/>
            <a:p>
              <a:pPr defTabSz="914192">
                <a:defRPr/>
              </a:pPr>
              <a:r>
                <a:rPr lang="en-US" sz="1200" dirty="0">
                  <a:gradFill>
                    <a:gsLst>
                      <a:gs pos="2917">
                        <a:srgbClr val="1A1A1A"/>
                      </a:gs>
                      <a:gs pos="30000">
                        <a:srgbClr val="1A1A1A"/>
                      </a:gs>
                    </a:gsLst>
                    <a:lin ang="5400000" scaled="0"/>
                  </a:gradFill>
                  <a:latin typeface="Segoe UI"/>
                </a:rPr>
                <a:t>Node</a:t>
              </a:r>
            </a:p>
          </p:txBody>
        </p:sp>
        <p:sp>
          <p:nvSpPr>
            <p:cNvPr id="95" name="Rectangle 94">
              <a:extLst>
                <a:ext uri="{FF2B5EF4-FFF2-40B4-BE49-F238E27FC236}">
                  <a16:creationId xmlns:a16="http://schemas.microsoft.com/office/drawing/2014/main" id="{0C2EFD28-9D4E-41BD-8694-9923D7DB5ED2}"/>
                </a:ext>
              </a:extLst>
            </p:cNvPr>
            <p:cNvSpPr/>
            <p:nvPr/>
          </p:nvSpPr>
          <p:spPr bwMode="auto">
            <a:xfrm>
              <a:off x="8018486" y="2344783"/>
              <a:ext cx="1176668" cy="619413"/>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112"/>
              <a:r>
                <a:rPr lang="en-US" sz="1000" b="1" dirty="0">
                  <a:solidFill>
                    <a:srgbClr val="0078D7"/>
                  </a:solidFill>
                  <a:latin typeface="Segoe UI Light"/>
                  <a:cs typeface="Segoe UI" panose="020B0502040204020203" pitchFamily="34" charset="0"/>
                </a:rPr>
                <a:t>Pod</a:t>
              </a:r>
            </a:p>
          </p:txBody>
        </p:sp>
        <p:sp>
          <p:nvSpPr>
            <p:cNvPr id="96" name="Rectangle 95">
              <a:extLst>
                <a:ext uri="{FF2B5EF4-FFF2-40B4-BE49-F238E27FC236}">
                  <a16:creationId xmlns:a16="http://schemas.microsoft.com/office/drawing/2014/main" id="{CE81383B-8706-4338-B1CD-7C035FCA3BD8}"/>
                </a:ext>
              </a:extLst>
            </p:cNvPr>
            <p:cNvSpPr/>
            <p:nvPr/>
          </p:nvSpPr>
          <p:spPr bwMode="auto">
            <a:xfrm>
              <a:off x="8211334" y="2609165"/>
              <a:ext cx="740148" cy="249299"/>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112"/>
              <a:r>
                <a:rPr lang="en-US" sz="1000" dirty="0">
                  <a:solidFill>
                    <a:srgbClr val="505050"/>
                  </a:solidFill>
                  <a:latin typeface="Segoe UI" panose="020B0502040204020203" pitchFamily="34" charset="0"/>
                  <a:cs typeface="Segoe UI" panose="020B0502040204020203" pitchFamily="34" charset="0"/>
                </a:rPr>
                <a:t>Operator</a:t>
              </a:r>
            </a:p>
          </p:txBody>
        </p:sp>
      </p:grpSp>
      <p:sp>
        <p:nvSpPr>
          <p:cNvPr id="98" name="TextBox 97">
            <a:extLst>
              <a:ext uri="{FF2B5EF4-FFF2-40B4-BE49-F238E27FC236}">
                <a16:creationId xmlns:a16="http://schemas.microsoft.com/office/drawing/2014/main" id="{C2AE80A8-EC33-4C92-8A9B-72C6B5DF3E32}"/>
              </a:ext>
            </a:extLst>
          </p:cNvPr>
          <p:cNvSpPr txBox="1"/>
          <p:nvPr/>
        </p:nvSpPr>
        <p:spPr>
          <a:xfrm>
            <a:off x="11489399" y="2028819"/>
            <a:ext cx="561051" cy="307777"/>
          </a:xfrm>
          <a:prstGeom prst="rect">
            <a:avLst/>
          </a:prstGeom>
          <a:noFill/>
        </p:spPr>
        <p:txBody>
          <a:bodyPr wrap="none" lIns="0" tIns="0" rIns="0" bIns="0" rtlCol="0">
            <a:spAutoFit/>
          </a:bodyPr>
          <a:lstStyle/>
          <a:p>
            <a:pPr algn="ctr" defTabSz="914192">
              <a:defRPr/>
            </a:pPr>
            <a:r>
              <a:rPr lang="en-US" sz="1000" dirty="0">
                <a:gradFill>
                  <a:gsLst>
                    <a:gs pos="2917">
                      <a:srgbClr val="1A1A1A"/>
                    </a:gs>
                    <a:gs pos="30000">
                      <a:srgbClr val="1A1A1A"/>
                    </a:gs>
                  </a:gsLst>
                  <a:lin ang="5400000" scaled="0"/>
                </a:gradFill>
                <a:latin typeface="Segoe UI Light"/>
              </a:rPr>
              <a:t>Reporting </a:t>
            </a:r>
            <a:br>
              <a:rPr lang="en-US" sz="1000" dirty="0">
                <a:gradFill>
                  <a:gsLst>
                    <a:gs pos="2917">
                      <a:srgbClr val="1A1A1A"/>
                    </a:gs>
                    <a:gs pos="30000">
                      <a:srgbClr val="1A1A1A"/>
                    </a:gs>
                  </a:gsLst>
                  <a:lin ang="5400000" scaled="0"/>
                </a:gradFill>
                <a:latin typeface="Segoe UI Light"/>
              </a:rPr>
            </a:br>
            <a:r>
              <a:rPr lang="en-US" sz="1000" dirty="0">
                <a:gradFill>
                  <a:gsLst>
                    <a:gs pos="2917">
                      <a:srgbClr val="1A1A1A"/>
                    </a:gs>
                    <a:gs pos="30000">
                      <a:srgbClr val="1A1A1A"/>
                    </a:gs>
                  </a:gsLst>
                  <a:lin ang="5400000" scaled="0"/>
                </a:gradFill>
                <a:latin typeface="Segoe UI Light"/>
              </a:rPr>
              <a:t>app</a:t>
            </a:r>
          </a:p>
        </p:txBody>
      </p:sp>
      <p:sp>
        <p:nvSpPr>
          <p:cNvPr id="99" name="TextBox 98">
            <a:extLst>
              <a:ext uri="{FF2B5EF4-FFF2-40B4-BE49-F238E27FC236}">
                <a16:creationId xmlns:a16="http://schemas.microsoft.com/office/drawing/2014/main" id="{D5630FEB-C658-40F3-A8EB-EA94FC9D785E}"/>
              </a:ext>
            </a:extLst>
          </p:cNvPr>
          <p:cNvSpPr txBox="1"/>
          <p:nvPr/>
        </p:nvSpPr>
        <p:spPr>
          <a:xfrm>
            <a:off x="5467393" y="5579222"/>
            <a:ext cx="570735" cy="307777"/>
          </a:xfrm>
          <a:prstGeom prst="rect">
            <a:avLst/>
          </a:prstGeom>
          <a:noFill/>
        </p:spPr>
        <p:txBody>
          <a:bodyPr wrap="square" lIns="0" tIns="0" rIns="0" bIns="0" rtlCol="0">
            <a:spAutoFit/>
          </a:bodyPr>
          <a:lstStyle/>
          <a:p>
            <a:pPr algn="ctr" defTabSz="914192">
              <a:defRPr/>
            </a:pPr>
            <a:r>
              <a:rPr lang="en-US" sz="1000" dirty="0">
                <a:gradFill>
                  <a:gsLst>
                    <a:gs pos="2917">
                      <a:srgbClr val="1A1A1A"/>
                    </a:gs>
                    <a:gs pos="30000">
                      <a:srgbClr val="1A1A1A"/>
                    </a:gs>
                  </a:gsLst>
                  <a:lin ang="5400000" scaled="0"/>
                </a:gradFill>
                <a:latin typeface="Segoe UI Light"/>
              </a:rPr>
              <a:t>Primary</a:t>
            </a:r>
            <a:br>
              <a:rPr lang="en-US" sz="1000" dirty="0">
                <a:gradFill>
                  <a:gsLst>
                    <a:gs pos="2917">
                      <a:srgbClr val="1A1A1A"/>
                    </a:gs>
                    <a:gs pos="30000">
                      <a:srgbClr val="1A1A1A"/>
                    </a:gs>
                  </a:gsLst>
                  <a:lin ang="5400000" scaled="0"/>
                </a:gradFill>
                <a:latin typeface="Segoe UI Light"/>
              </a:rPr>
            </a:br>
            <a:r>
              <a:rPr lang="en-US" sz="1000" dirty="0">
                <a:gradFill>
                  <a:gsLst>
                    <a:gs pos="2917">
                      <a:srgbClr val="1A1A1A"/>
                    </a:gs>
                    <a:gs pos="30000">
                      <a:srgbClr val="1A1A1A"/>
                    </a:gs>
                  </a:gsLst>
                  <a:lin ang="5400000" scaled="0"/>
                </a:gradFill>
                <a:latin typeface="Segoe UI Light"/>
              </a:rPr>
              <a:t>app</a:t>
            </a:r>
          </a:p>
        </p:txBody>
      </p:sp>
      <p:sp>
        <p:nvSpPr>
          <p:cNvPr id="100" name="Rectangle 99">
            <a:extLst>
              <a:ext uri="{FF2B5EF4-FFF2-40B4-BE49-F238E27FC236}">
                <a16:creationId xmlns:a16="http://schemas.microsoft.com/office/drawing/2014/main" id="{6D147554-F5C1-4FCE-A556-5D20C1BFCD21}"/>
              </a:ext>
            </a:extLst>
          </p:cNvPr>
          <p:cNvSpPr/>
          <p:nvPr/>
        </p:nvSpPr>
        <p:spPr bwMode="auto">
          <a:xfrm>
            <a:off x="6589558" y="2849136"/>
            <a:ext cx="1370843" cy="167770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12"/>
            <a:endParaRPr lang="en-US" sz="1730" dirty="0">
              <a:solidFill>
                <a:prstClr val="white"/>
              </a:solidFill>
              <a:latin typeface="Segoe UI" panose="020B0502040204020203" pitchFamily="34" charset="0"/>
              <a:cs typeface="Segoe UI" panose="020B0502040204020203" pitchFamily="34" charset="0"/>
            </a:endParaRPr>
          </a:p>
        </p:txBody>
      </p:sp>
      <p:sp>
        <p:nvSpPr>
          <p:cNvPr id="101" name="TextBox 100">
            <a:extLst>
              <a:ext uri="{FF2B5EF4-FFF2-40B4-BE49-F238E27FC236}">
                <a16:creationId xmlns:a16="http://schemas.microsoft.com/office/drawing/2014/main" id="{4D1877ED-F3B9-4369-8CA8-82F2D97138ED}"/>
              </a:ext>
            </a:extLst>
          </p:cNvPr>
          <p:cNvSpPr txBox="1"/>
          <p:nvPr/>
        </p:nvSpPr>
        <p:spPr>
          <a:xfrm>
            <a:off x="6585709" y="2833146"/>
            <a:ext cx="567703" cy="280678"/>
          </a:xfrm>
          <a:prstGeom prst="rect">
            <a:avLst/>
          </a:prstGeom>
          <a:noFill/>
        </p:spPr>
        <p:txBody>
          <a:bodyPr wrap="none" lIns="91427" tIns="45713" rIns="91427" bIns="45713" rtlCol="0">
            <a:spAutoFit/>
          </a:bodyPr>
          <a:lstStyle/>
          <a:p>
            <a:pPr defTabSz="914192">
              <a:defRPr/>
            </a:pPr>
            <a:r>
              <a:rPr lang="en-US" sz="1200" dirty="0">
                <a:gradFill>
                  <a:gsLst>
                    <a:gs pos="2917">
                      <a:srgbClr val="1A1A1A"/>
                    </a:gs>
                    <a:gs pos="30000">
                      <a:srgbClr val="1A1A1A"/>
                    </a:gs>
                  </a:gsLst>
                  <a:lin ang="5400000" scaled="0"/>
                </a:gradFill>
                <a:latin typeface="Segoe UI"/>
              </a:rPr>
              <a:t>Node</a:t>
            </a:r>
          </a:p>
        </p:txBody>
      </p:sp>
      <p:sp>
        <p:nvSpPr>
          <p:cNvPr id="102" name="Rectangle 101">
            <a:extLst>
              <a:ext uri="{FF2B5EF4-FFF2-40B4-BE49-F238E27FC236}">
                <a16:creationId xmlns:a16="http://schemas.microsoft.com/office/drawing/2014/main" id="{45E70290-08D1-418C-A67A-81E8A5AC1902}"/>
              </a:ext>
            </a:extLst>
          </p:cNvPr>
          <p:cNvSpPr/>
          <p:nvPr/>
        </p:nvSpPr>
        <p:spPr bwMode="auto">
          <a:xfrm>
            <a:off x="6679502" y="3137974"/>
            <a:ext cx="1190954" cy="1291443"/>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112"/>
            <a:r>
              <a:rPr lang="en-US" sz="1000" b="1" dirty="0">
                <a:solidFill>
                  <a:srgbClr val="0078D7"/>
                </a:solidFill>
                <a:latin typeface="Segoe UI Light"/>
                <a:cs typeface="Segoe UI" panose="020B0502040204020203" pitchFamily="34" charset="0"/>
              </a:rPr>
              <a:t>Pod</a:t>
            </a:r>
          </a:p>
        </p:txBody>
      </p:sp>
      <p:sp>
        <p:nvSpPr>
          <p:cNvPr id="103" name="Rectangle 102">
            <a:extLst>
              <a:ext uri="{FF2B5EF4-FFF2-40B4-BE49-F238E27FC236}">
                <a16:creationId xmlns:a16="http://schemas.microsoft.com/office/drawing/2014/main" id="{24148D7A-5C3E-456B-8ACA-BC74766014D5}"/>
              </a:ext>
            </a:extLst>
          </p:cNvPr>
          <p:cNvSpPr/>
          <p:nvPr/>
        </p:nvSpPr>
        <p:spPr bwMode="auto">
          <a:xfrm>
            <a:off x="6754718" y="3483008"/>
            <a:ext cx="1040523" cy="406208"/>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lIns="319994" rtlCol="0" anchor="ctr">
            <a:spAutoFit/>
          </a:bodyPr>
          <a:lstStyle/>
          <a:p>
            <a:pPr defTabSz="457112"/>
            <a:r>
              <a:rPr lang="en-US" sz="1000" dirty="0">
                <a:solidFill>
                  <a:srgbClr val="505050"/>
                </a:solidFill>
                <a:latin typeface="Segoe UI" panose="020B0502040204020203" pitchFamily="34" charset="0"/>
                <a:cs typeface="Segoe UI" panose="020B0502040204020203" pitchFamily="34" charset="0"/>
              </a:rPr>
              <a:t>SQL Server primary</a:t>
            </a:r>
          </a:p>
        </p:txBody>
      </p:sp>
      <p:sp>
        <p:nvSpPr>
          <p:cNvPr id="104" name="Rectangle 103">
            <a:extLst>
              <a:ext uri="{FF2B5EF4-FFF2-40B4-BE49-F238E27FC236}">
                <a16:creationId xmlns:a16="http://schemas.microsoft.com/office/drawing/2014/main" id="{A35784A0-D12C-4B9F-A772-7039033F2756}"/>
              </a:ext>
            </a:extLst>
          </p:cNvPr>
          <p:cNvSpPr/>
          <p:nvPr/>
        </p:nvSpPr>
        <p:spPr bwMode="auto">
          <a:xfrm>
            <a:off x="6772516" y="4064077"/>
            <a:ext cx="1004925" cy="249264"/>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112"/>
            <a:r>
              <a:rPr lang="en-US" sz="1000" dirty="0">
                <a:solidFill>
                  <a:srgbClr val="505050"/>
                </a:solidFill>
                <a:latin typeface="Segoe UI" panose="020B0502040204020203" pitchFamily="34" charset="0"/>
                <a:cs typeface="Segoe UI" panose="020B0502040204020203" pitchFamily="34" charset="0"/>
              </a:rPr>
              <a:t>AG agent</a:t>
            </a:r>
          </a:p>
        </p:txBody>
      </p:sp>
      <p:sp>
        <p:nvSpPr>
          <p:cNvPr id="105" name="Freeform 63">
            <a:extLst>
              <a:ext uri="{FF2B5EF4-FFF2-40B4-BE49-F238E27FC236}">
                <a16:creationId xmlns:a16="http://schemas.microsoft.com/office/drawing/2014/main" id="{F5E297A2-9F72-44C4-B996-5BFAEE5329A0}"/>
              </a:ext>
            </a:extLst>
          </p:cNvPr>
          <p:cNvSpPr/>
          <p:nvPr/>
        </p:nvSpPr>
        <p:spPr bwMode="auto">
          <a:xfrm>
            <a:off x="6837809" y="3582648"/>
            <a:ext cx="180550" cy="223092"/>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6" name="Rectangle 105">
            <a:extLst>
              <a:ext uri="{FF2B5EF4-FFF2-40B4-BE49-F238E27FC236}">
                <a16:creationId xmlns:a16="http://schemas.microsoft.com/office/drawing/2014/main" id="{E77F5D78-C250-41C0-B3F7-F4D7FA297B5B}"/>
              </a:ext>
            </a:extLst>
          </p:cNvPr>
          <p:cNvSpPr/>
          <p:nvPr/>
        </p:nvSpPr>
        <p:spPr bwMode="auto">
          <a:xfrm>
            <a:off x="6142971" y="889877"/>
            <a:ext cx="5203735" cy="5020672"/>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1600" dirty="0">
              <a:gradFill>
                <a:gsLst>
                  <a:gs pos="40075">
                    <a:srgbClr val="FFFFFF"/>
                  </a:gs>
                  <a:gs pos="30000">
                    <a:srgbClr val="FFFFFF"/>
                  </a:gs>
                </a:gsLst>
                <a:lin ang="5400000" scaled="0"/>
              </a:gradFill>
              <a:latin typeface="Segoe UI"/>
            </a:endParaRPr>
          </a:p>
        </p:txBody>
      </p:sp>
      <p:sp>
        <p:nvSpPr>
          <p:cNvPr id="107" name="TextBox 106">
            <a:extLst>
              <a:ext uri="{FF2B5EF4-FFF2-40B4-BE49-F238E27FC236}">
                <a16:creationId xmlns:a16="http://schemas.microsoft.com/office/drawing/2014/main" id="{37E0A022-7421-4AE5-A1DC-927B714E70D2}"/>
              </a:ext>
            </a:extLst>
          </p:cNvPr>
          <p:cNvSpPr txBox="1"/>
          <p:nvPr/>
        </p:nvSpPr>
        <p:spPr>
          <a:xfrm>
            <a:off x="6202891" y="924851"/>
            <a:ext cx="2326613" cy="184666"/>
          </a:xfrm>
          <a:prstGeom prst="rect">
            <a:avLst/>
          </a:prstGeom>
          <a:noFill/>
        </p:spPr>
        <p:txBody>
          <a:bodyPr wrap="square" lIns="0" tIns="0" rIns="0" bIns="0" rtlCol="0">
            <a:spAutoFit/>
          </a:bodyPr>
          <a:lstStyle/>
          <a:p>
            <a:pPr defTabSz="914192">
              <a:defRPr/>
            </a:pPr>
            <a:r>
              <a:rPr lang="en-US" sz="1200" b="1" dirty="0">
                <a:gradFill>
                  <a:gsLst>
                    <a:gs pos="2917">
                      <a:srgbClr val="1A1A1A"/>
                    </a:gs>
                    <a:gs pos="30000">
                      <a:srgbClr val="1A1A1A"/>
                    </a:gs>
                  </a:gsLst>
                  <a:lin ang="5400000" scaled="0"/>
                </a:gradFill>
                <a:latin typeface="Segoe UI Semibold" panose="020B0502040204020203" pitchFamily="34" charset="0"/>
                <a:cs typeface="Segoe UI Semibold" panose="020B0502040204020203" pitchFamily="34" charset="0"/>
              </a:rPr>
              <a:t>Kubernetes cluster</a:t>
            </a:r>
          </a:p>
        </p:txBody>
      </p:sp>
      <p:cxnSp>
        <p:nvCxnSpPr>
          <p:cNvPr id="108" name="Straight Arrow Connector 107">
            <a:extLst>
              <a:ext uri="{FF2B5EF4-FFF2-40B4-BE49-F238E27FC236}">
                <a16:creationId xmlns:a16="http://schemas.microsoft.com/office/drawing/2014/main" id="{F07CCC4D-CC2A-400C-859F-52FBDEACF6CF}"/>
              </a:ext>
            </a:extLst>
          </p:cNvPr>
          <p:cNvCxnSpPr>
            <a:cxnSpLocks/>
            <a:stCxn id="142" idx="1"/>
            <a:endCxn id="146" idx="3"/>
          </p:cNvCxnSpPr>
          <p:nvPr/>
        </p:nvCxnSpPr>
        <p:spPr>
          <a:xfrm flipH="1">
            <a:off x="11137139" y="1781126"/>
            <a:ext cx="415385" cy="3516"/>
          </a:xfrm>
          <a:prstGeom prst="straightConnector1">
            <a:avLst/>
          </a:prstGeom>
          <a:ln w="127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0AE6C04D-63BE-4808-8B31-9D4943F43F3A}"/>
              </a:ext>
            </a:extLst>
          </p:cNvPr>
          <p:cNvCxnSpPr>
            <a:cxnSpLocks/>
          </p:cNvCxnSpPr>
          <p:nvPr/>
        </p:nvCxnSpPr>
        <p:spPr>
          <a:xfrm flipH="1" flipV="1">
            <a:off x="7278825" y="4526838"/>
            <a:ext cx="5854" cy="646161"/>
          </a:xfrm>
          <a:prstGeom prst="straightConnector1">
            <a:avLst/>
          </a:prstGeom>
          <a:ln w="12700">
            <a:solidFill>
              <a:srgbClr val="0078D7"/>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96C1D9D2-2D3F-473F-A4FB-762FBDD1AE64}"/>
              </a:ext>
            </a:extLst>
          </p:cNvPr>
          <p:cNvCxnSpPr>
            <a:cxnSpLocks/>
          </p:cNvCxnSpPr>
          <p:nvPr/>
        </p:nvCxnSpPr>
        <p:spPr>
          <a:xfrm>
            <a:off x="10844289" y="1967194"/>
            <a:ext cx="7427" cy="881942"/>
          </a:xfrm>
          <a:prstGeom prst="straightConnector1">
            <a:avLst/>
          </a:prstGeom>
          <a:ln w="12700">
            <a:solidFill>
              <a:srgbClr val="0078D7"/>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009769F-843C-48F2-B578-63D561720555}"/>
              </a:ext>
            </a:extLst>
          </p:cNvPr>
          <p:cNvCxnSpPr>
            <a:cxnSpLocks/>
            <a:stCxn id="93" idx="2"/>
            <a:endCxn id="100" idx="0"/>
          </p:cNvCxnSpPr>
          <p:nvPr/>
        </p:nvCxnSpPr>
        <p:spPr>
          <a:xfrm>
            <a:off x="7274979" y="2341035"/>
            <a:ext cx="1" cy="508100"/>
          </a:xfrm>
          <a:prstGeom prst="line">
            <a:avLst/>
          </a:prstGeom>
          <a:ln w="12700">
            <a:solidFill>
              <a:srgbClr val="0078D7"/>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7CFDCB43-98CC-4812-9CB7-7B76ABE6C3D3}"/>
              </a:ext>
            </a:extLst>
          </p:cNvPr>
          <p:cNvSpPr/>
          <p:nvPr/>
        </p:nvSpPr>
        <p:spPr bwMode="auto">
          <a:xfrm>
            <a:off x="6804143" y="5170511"/>
            <a:ext cx="931320" cy="406208"/>
          </a:xfrm>
          <a:prstGeom prst="rect">
            <a:avLst/>
          </a:prstGeom>
          <a:noFill/>
          <a:ln w="19050">
            <a:solidFill>
              <a:schemeClr val="accent2">
                <a:lumMod val="90000"/>
                <a:lumOff val="10000"/>
              </a:schemeClr>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112"/>
            <a:r>
              <a:rPr lang="en-US" sz="1000" dirty="0">
                <a:solidFill>
                  <a:srgbClr val="505050"/>
                </a:solidFill>
                <a:latin typeface="Segoe UI" panose="020B0502040204020203" pitchFamily="34" charset="0"/>
                <a:cs typeface="Segoe UI" panose="020B0502040204020203" pitchFamily="34" charset="0"/>
              </a:rPr>
              <a:t>Load balancer</a:t>
            </a:r>
          </a:p>
        </p:txBody>
      </p:sp>
      <p:sp>
        <p:nvSpPr>
          <p:cNvPr id="113" name="Rectangle 112">
            <a:extLst>
              <a:ext uri="{FF2B5EF4-FFF2-40B4-BE49-F238E27FC236}">
                <a16:creationId xmlns:a16="http://schemas.microsoft.com/office/drawing/2014/main" id="{9C2CFCE9-7A15-4EDB-95B2-9736AF32D81E}"/>
              </a:ext>
            </a:extLst>
          </p:cNvPr>
          <p:cNvSpPr/>
          <p:nvPr/>
        </p:nvSpPr>
        <p:spPr bwMode="auto">
          <a:xfrm>
            <a:off x="8195870" y="2849136"/>
            <a:ext cx="1370843" cy="167770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12"/>
            <a:endParaRPr lang="en-US" sz="1730" dirty="0">
              <a:solidFill>
                <a:prstClr val="white"/>
              </a:solidFill>
              <a:latin typeface="Segoe UI" panose="020B0502040204020203" pitchFamily="34" charset="0"/>
              <a:cs typeface="Segoe UI" panose="020B0502040204020203" pitchFamily="34" charset="0"/>
            </a:endParaRPr>
          </a:p>
        </p:txBody>
      </p:sp>
      <p:sp>
        <p:nvSpPr>
          <p:cNvPr id="114" name="TextBox 113">
            <a:extLst>
              <a:ext uri="{FF2B5EF4-FFF2-40B4-BE49-F238E27FC236}">
                <a16:creationId xmlns:a16="http://schemas.microsoft.com/office/drawing/2014/main" id="{E0A9696F-4D7A-4F54-AAAD-C93899178552}"/>
              </a:ext>
            </a:extLst>
          </p:cNvPr>
          <p:cNvSpPr txBox="1"/>
          <p:nvPr/>
        </p:nvSpPr>
        <p:spPr>
          <a:xfrm>
            <a:off x="8193010" y="2833146"/>
            <a:ext cx="567703" cy="280678"/>
          </a:xfrm>
          <a:prstGeom prst="rect">
            <a:avLst/>
          </a:prstGeom>
          <a:noFill/>
        </p:spPr>
        <p:txBody>
          <a:bodyPr wrap="none" lIns="91427" tIns="45713" rIns="91427" bIns="45713" rtlCol="0">
            <a:spAutoFit/>
          </a:bodyPr>
          <a:lstStyle/>
          <a:p>
            <a:pPr defTabSz="914192">
              <a:defRPr/>
            </a:pPr>
            <a:r>
              <a:rPr lang="en-US" sz="1200" dirty="0">
                <a:gradFill>
                  <a:gsLst>
                    <a:gs pos="2917">
                      <a:srgbClr val="1A1A1A"/>
                    </a:gs>
                    <a:gs pos="30000">
                      <a:srgbClr val="1A1A1A"/>
                    </a:gs>
                  </a:gsLst>
                  <a:lin ang="5400000" scaled="0"/>
                </a:gradFill>
                <a:latin typeface="Segoe UI"/>
              </a:rPr>
              <a:t>Node</a:t>
            </a:r>
          </a:p>
        </p:txBody>
      </p:sp>
      <p:sp>
        <p:nvSpPr>
          <p:cNvPr id="115" name="Rectangle 114">
            <a:extLst>
              <a:ext uri="{FF2B5EF4-FFF2-40B4-BE49-F238E27FC236}">
                <a16:creationId xmlns:a16="http://schemas.microsoft.com/office/drawing/2014/main" id="{8AEBE0A4-CA0C-4642-9E88-8019234E5DA7}"/>
              </a:ext>
            </a:extLst>
          </p:cNvPr>
          <p:cNvSpPr/>
          <p:nvPr/>
        </p:nvSpPr>
        <p:spPr bwMode="auto">
          <a:xfrm>
            <a:off x="8285814" y="3137974"/>
            <a:ext cx="1190954" cy="1291443"/>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112"/>
            <a:r>
              <a:rPr lang="en-US" sz="1000" b="1" dirty="0">
                <a:solidFill>
                  <a:srgbClr val="0078D7"/>
                </a:solidFill>
                <a:latin typeface="Segoe UI Light"/>
                <a:cs typeface="Segoe UI" panose="020B0502040204020203" pitchFamily="34" charset="0"/>
              </a:rPr>
              <a:t>Pod</a:t>
            </a:r>
          </a:p>
        </p:txBody>
      </p:sp>
      <p:sp>
        <p:nvSpPr>
          <p:cNvPr id="116" name="Rectangle 115">
            <a:extLst>
              <a:ext uri="{FF2B5EF4-FFF2-40B4-BE49-F238E27FC236}">
                <a16:creationId xmlns:a16="http://schemas.microsoft.com/office/drawing/2014/main" id="{1C678564-8C44-4B40-AB45-999B82F087B9}"/>
              </a:ext>
            </a:extLst>
          </p:cNvPr>
          <p:cNvSpPr/>
          <p:nvPr/>
        </p:nvSpPr>
        <p:spPr bwMode="auto">
          <a:xfrm>
            <a:off x="8361030" y="3483008"/>
            <a:ext cx="1040523" cy="406208"/>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lIns="319994" rtlCol="0" anchor="ctr">
            <a:spAutoFit/>
          </a:bodyPr>
          <a:lstStyle/>
          <a:p>
            <a:pPr defTabSz="457112"/>
            <a:r>
              <a:rPr lang="en-US" sz="1000" dirty="0">
                <a:solidFill>
                  <a:srgbClr val="505050"/>
                </a:solidFill>
                <a:latin typeface="Segoe UI" panose="020B0502040204020203" pitchFamily="34" charset="0"/>
                <a:cs typeface="Segoe UI" panose="020B0502040204020203" pitchFamily="34" charset="0"/>
              </a:rPr>
              <a:t>SQL Server secondary</a:t>
            </a:r>
          </a:p>
        </p:txBody>
      </p:sp>
      <p:sp>
        <p:nvSpPr>
          <p:cNvPr id="117" name="Rectangle 116">
            <a:extLst>
              <a:ext uri="{FF2B5EF4-FFF2-40B4-BE49-F238E27FC236}">
                <a16:creationId xmlns:a16="http://schemas.microsoft.com/office/drawing/2014/main" id="{AD8B03C3-6E84-4DEE-8155-53C0B851F5DF}"/>
              </a:ext>
            </a:extLst>
          </p:cNvPr>
          <p:cNvSpPr/>
          <p:nvPr/>
        </p:nvSpPr>
        <p:spPr bwMode="auto">
          <a:xfrm>
            <a:off x="8378828" y="4064077"/>
            <a:ext cx="1004925" cy="249264"/>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112"/>
            <a:r>
              <a:rPr lang="en-US" sz="1000" dirty="0">
                <a:solidFill>
                  <a:srgbClr val="505050"/>
                </a:solidFill>
                <a:latin typeface="Segoe UI" panose="020B0502040204020203" pitchFamily="34" charset="0"/>
                <a:cs typeface="Segoe UI" panose="020B0502040204020203" pitchFamily="34" charset="0"/>
              </a:rPr>
              <a:t>AG agent</a:t>
            </a:r>
          </a:p>
        </p:txBody>
      </p:sp>
      <p:sp>
        <p:nvSpPr>
          <p:cNvPr id="118" name="Rectangle 117">
            <a:extLst>
              <a:ext uri="{FF2B5EF4-FFF2-40B4-BE49-F238E27FC236}">
                <a16:creationId xmlns:a16="http://schemas.microsoft.com/office/drawing/2014/main" id="{1C386814-8C38-45B6-BEE3-7525C94E4EC0}"/>
              </a:ext>
            </a:extLst>
          </p:cNvPr>
          <p:cNvSpPr/>
          <p:nvPr/>
        </p:nvSpPr>
        <p:spPr bwMode="auto">
          <a:xfrm>
            <a:off x="9828683" y="2841517"/>
            <a:ext cx="1370843" cy="1685319"/>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12"/>
            <a:endParaRPr lang="en-US" sz="1730" dirty="0">
              <a:solidFill>
                <a:prstClr val="white"/>
              </a:solidFill>
              <a:latin typeface="Segoe UI" panose="020B0502040204020203" pitchFamily="34" charset="0"/>
              <a:cs typeface="Segoe UI" panose="020B0502040204020203" pitchFamily="34" charset="0"/>
            </a:endParaRPr>
          </a:p>
        </p:txBody>
      </p:sp>
      <p:sp>
        <p:nvSpPr>
          <p:cNvPr id="119" name="TextBox 118">
            <a:extLst>
              <a:ext uri="{FF2B5EF4-FFF2-40B4-BE49-F238E27FC236}">
                <a16:creationId xmlns:a16="http://schemas.microsoft.com/office/drawing/2014/main" id="{856547AB-DFCA-4AAC-A453-B2E586018CF3}"/>
              </a:ext>
            </a:extLst>
          </p:cNvPr>
          <p:cNvSpPr txBox="1"/>
          <p:nvPr/>
        </p:nvSpPr>
        <p:spPr>
          <a:xfrm>
            <a:off x="9834743" y="2833146"/>
            <a:ext cx="567703" cy="280678"/>
          </a:xfrm>
          <a:prstGeom prst="rect">
            <a:avLst/>
          </a:prstGeom>
          <a:noFill/>
        </p:spPr>
        <p:txBody>
          <a:bodyPr wrap="none" lIns="91427" tIns="45713" rIns="91427" bIns="45713" rtlCol="0">
            <a:spAutoFit/>
          </a:bodyPr>
          <a:lstStyle/>
          <a:p>
            <a:pPr defTabSz="914192">
              <a:defRPr/>
            </a:pPr>
            <a:r>
              <a:rPr lang="en-US" sz="1200" dirty="0">
                <a:gradFill>
                  <a:gsLst>
                    <a:gs pos="2917">
                      <a:srgbClr val="1A1A1A"/>
                    </a:gs>
                    <a:gs pos="30000">
                      <a:srgbClr val="1A1A1A"/>
                    </a:gs>
                  </a:gsLst>
                  <a:lin ang="5400000" scaled="0"/>
                </a:gradFill>
                <a:latin typeface="Segoe UI"/>
              </a:rPr>
              <a:t>Node</a:t>
            </a:r>
          </a:p>
        </p:txBody>
      </p:sp>
      <p:sp>
        <p:nvSpPr>
          <p:cNvPr id="120" name="Rectangle 119">
            <a:extLst>
              <a:ext uri="{FF2B5EF4-FFF2-40B4-BE49-F238E27FC236}">
                <a16:creationId xmlns:a16="http://schemas.microsoft.com/office/drawing/2014/main" id="{78E87748-DA1E-4532-B0E2-1C79A04E0919}"/>
              </a:ext>
            </a:extLst>
          </p:cNvPr>
          <p:cNvSpPr/>
          <p:nvPr/>
        </p:nvSpPr>
        <p:spPr bwMode="auto">
          <a:xfrm>
            <a:off x="9918628" y="3137974"/>
            <a:ext cx="1190954" cy="1291443"/>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112"/>
            <a:r>
              <a:rPr lang="en-US" sz="1000" b="1" dirty="0">
                <a:solidFill>
                  <a:srgbClr val="0078D7"/>
                </a:solidFill>
                <a:latin typeface="Segoe UI Light"/>
                <a:cs typeface="Segoe UI" panose="020B0502040204020203" pitchFamily="34" charset="0"/>
              </a:rPr>
              <a:t>Pod</a:t>
            </a:r>
          </a:p>
        </p:txBody>
      </p:sp>
      <p:sp>
        <p:nvSpPr>
          <p:cNvPr id="121" name="Rectangle 120">
            <a:extLst>
              <a:ext uri="{FF2B5EF4-FFF2-40B4-BE49-F238E27FC236}">
                <a16:creationId xmlns:a16="http://schemas.microsoft.com/office/drawing/2014/main" id="{A1C8110A-D971-4915-8094-5EE48AF649D4}"/>
              </a:ext>
            </a:extLst>
          </p:cNvPr>
          <p:cNvSpPr/>
          <p:nvPr/>
        </p:nvSpPr>
        <p:spPr bwMode="auto">
          <a:xfrm>
            <a:off x="9981334" y="3483008"/>
            <a:ext cx="1065539" cy="406208"/>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lIns="319994" rtlCol="0" anchor="ctr">
            <a:spAutoFit/>
          </a:bodyPr>
          <a:lstStyle/>
          <a:p>
            <a:pPr defTabSz="457112"/>
            <a:r>
              <a:rPr lang="en-US" sz="1000" dirty="0">
                <a:solidFill>
                  <a:srgbClr val="505050"/>
                </a:solidFill>
                <a:latin typeface="Segoe UI" panose="020B0502040204020203" pitchFamily="34" charset="0"/>
                <a:cs typeface="Segoe UI" panose="020B0502040204020203" pitchFamily="34" charset="0"/>
              </a:rPr>
              <a:t>SQL Server secondary</a:t>
            </a:r>
          </a:p>
        </p:txBody>
      </p:sp>
      <p:sp>
        <p:nvSpPr>
          <p:cNvPr id="122" name="Rectangle 121">
            <a:extLst>
              <a:ext uri="{FF2B5EF4-FFF2-40B4-BE49-F238E27FC236}">
                <a16:creationId xmlns:a16="http://schemas.microsoft.com/office/drawing/2014/main" id="{7070AF64-6DF9-42FA-A3A0-61B56ED26BE8}"/>
              </a:ext>
            </a:extLst>
          </p:cNvPr>
          <p:cNvSpPr/>
          <p:nvPr/>
        </p:nvSpPr>
        <p:spPr bwMode="auto">
          <a:xfrm>
            <a:off x="10011640" y="4064077"/>
            <a:ext cx="1004925" cy="249264"/>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112"/>
            <a:r>
              <a:rPr lang="en-US" sz="1000" dirty="0">
                <a:solidFill>
                  <a:srgbClr val="505050"/>
                </a:solidFill>
                <a:latin typeface="Segoe UI" panose="020B0502040204020203" pitchFamily="34" charset="0"/>
                <a:cs typeface="Segoe UI" panose="020B0502040204020203" pitchFamily="34" charset="0"/>
              </a:rPr>
              <a:t>AG agent</a:t>
            </a:r>
          </a:p>
        </p:txBody>
      </p:sp>
      <p:cxnSp>
        <p:nvCxnSpPr>
          <p:cNvPr id="123" name="Straight Arrow Connector 122">
            <a:extLst>
              <a:ext uri="{FF2B5EF4-FFF2-40B4-BE49-F238E27FC236}">
                <a16:creationId xmlns:a16="http://schemas.microsoft.com/office/drawing/2014/main" id="{C262A910-988B-4B7E-A683-580BDB926FDB}"/>
              </a:ext>
            </a:extLst>
          </p:cNvPr>
          <p:cNvCxnSpPr>
            <a:cxnSpLocks/>
            <a:stCxn id="112" idx="1"/>
          </p:cNvCxnSpPr>
          <p:nvPr/>
        </p:nvCxnSpPr>
        <p:spPr>
          <a:xfrm flipH="1" flipV="1">
            <a:off x="5970161" y="5373614"/>
            <a:ext cx="833982" cy="1"/>
          </a:xfrm>
          <a:prstGeom prst="straightConnector1">
            <a:avLst/>
          </a:prstGeom>
          <a:ln w="127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4" name="Freeform 63">
            <a:extLst>
              <a:ext uri="{FF2B5EF4-FFF2-40B4-BE49-F238E27FC236}">
                <a16:creationId xmlns:a16="http://schemas.microsoft.com/office/drawing/2014/main" id="{AE877E1D-1E0F-4E99-A2B9-34CA7689D378}"/>
              </a:ext>
            </a:extLst>
          </p:cNvPr>
          <p:cNvSpPr/>
          <p:nvPr/>
        </p:nvSpPr>
        <p:spPr bwMode="auto">
          <a:xfrm>
            <a:off x="8438786" y="3582648"/>
            <a:ext cx="180550" cy="223092"/>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5" name="Freeform 63">
            <a:extLst>
              <a:ext uri="{FF2B5EF4-FFF2-40B4-BE49-F238E27FC236}">
                <a16:creationId xmlns:a16="http://schemas.microsoft.com/office/drawing/2014/main" id="{7C688AAE-4E30-4F49-B30E-8A72DD08E5F2}"/>
              </a:ext>
            </a:extLst>
          </p:cNvPr>
          <p:cNvSpPr/>
          <p:nvPr/>
        </p:nvSpPr>
        <p:spPr bwMode="auto">
          <a:xfrm>
            <a:off x="10047731" y="3582648"/>
            <a:ext cx="180550" cy="223092"/>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6" name="Multiply 3">
            <a:extLst>
              <a:ext uri="{FF2B5EF4-FFF2-40B4-BE49-F238E27FC236}">
                <a16:creationId xmlns:a16="http://schemas.microsoft.com/office/drawing/2014/main" id="{D2A61740-9D8C-434C-B674-7D045925368A}"/>
              </a:ext>
            </a:extLst>
          </p:cNvPr>
          <p:cNvSpPr/>
          <p:nvPr/>
        </p:nvSpPr>
        <p:spPr bwMode="auto">
          <a:xfrm>
            <a:off x="6779515" y="3155945"/>
            <a:ext cx="1070498" cy="1070498"/>
          </a:xfrm>
          <a:prstGeom prst="mathMultiply">
            <a:avLst>
              <a:gd name="adj1" fmla="val 6836"/>
            </a:avLst>
          </a:prstGeom>
          <a:solidFill>
            <a:srgbClr val="E8112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1600" dirty="0">
              <a:gradFill>
                <a:gsLst>
                  <a:gs pos="40075">
                    <a:srgbClr val="FFFFFF"/>
                  </a:gs>
                  <a:gs pos="30000">
                    <a:srgbClr val="FFFFFF"/>
                  </a:gs>
                </a:gsLst>
                <a:lin ang="5400000" scaled="0"/>
              </a:gradFill>
              <a:latin typeface="Segoe UI"/>
            </a:endParaRPr>
          </a:p>
        </p:txBody>
      </p:sp>
      <p:cxnSp>
        <p:nvCxnSpPr>
          <p:cNvPr id="127" name="Connector: Elbow 126">
            <a:extLst>
              <a:ext uri="{FF2B5EF4-FFF2-40B4-BE49-F238E27FC236}">
                <a16:creationId xmlns:a16="http://schemas.microsoft.com/office/drawing/2014/main" id="{D848C250-93B7-4BF9-8CC2-DE4719509C8E}"/>
              </a:ext>
            </a:extLst>
          </p:cNvPr>
          <p:cNvCxnSpPr>
            <a:cxnSpLocks/>
            <a:stCxn id="93" idx="2"/>
            <a:endCxn id="113" idx="0"/>
          </p:cNvCxnSpPr>
          <p:nvPr/>
        </p:nvCxnSpPr>
        <p:spPr>
          <a:xfrm rot="16200000" flipH="1">
            <a:off x="7824084" y="1791930"/>
            <a:ext cx="508100" cy="1606313"/>
          </a:xfrm>
          <a:prstGeom prst="bentConnector3">
            <a:avLst>
              <a:gd name="adj1" fmla="val 50000"/>
            </a:avLst>
          </a:prstGeom>
          <a:ln w="12700">
            <a:solidFill>
              <a:srgbClr val="0078D7"/>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8" name="Connector: Elbow 127">
            <a:extLst>
              <a:ext uri="{FF2B5EF4-FFF2-40B4-BE49-F238E27FC236}">
                <a16:creationId xmlns:a16="http://schemas.microsoft.com/office/drawing/2014/main" id="{FCE84AD6-2480-4690-A25D-A7D2DA601F1A}"/>
              </a:ext>
            </a:extLst>
          </p:cNvPr>
          <p:cNvCxnSpPr>
            <a:cxnSpLocks/>
            <a:stCxn id="93" idx="2"/>
            <a:endCxn id="118" idx="0"/>
          </p:cNvCxnSpPr>
          <p:nvPr/>
        </p:nvCxnSpPr>
        <p:spPr>
          <a:xfrm rot="16200000" flipH="1">
            <a:off x="8644301" y="971713"/>
            <a:ext cx="500481" cy="3239127"/>
          </a:xfrm>
          <a:prstGeom prst="bentConnector3">
            <a:avLst>
              <a:gd name="adj1" fmla="val 50000"/>
            </a:avLst>
          </a:prstGeom>
          <a:ln w="12700">
            <a:solidFill>
              <a:srgbClr val="0078D7"/>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9" name="Connector: Elbow 128">
            <a:extLst>
              <a:ext uri="{FF2B5EF4-FFF2-40B4-BE49-F238E27FC236}">
                <a16:creationId xmlns:a16="http://schemas.microsoft.com/office/drawing/2014/main" id="{9FB12330-BC4A-4B5E-9DCC-7B810A7CCA09}"/>
              </a:ext>
            </a:extLst>
          </p:cNvPr>
          <p:cNvCxnSpPr>
            <a:cxnSpLocks/>
            <a:stCxn id="112" idx="3"/>
            <a:endCxn id="113" idx="2"/>
          </p:cNvCxnSpPr>
          <p:nvPr/>
        </p:nvCxnSpPr>
        <p:spPr>
          <a:xfrm flipV="1">
            <a:off x="7735463" y="4526836"/>
            <a:ext cx="1145829" cy="846779"/>
          </a:xfrm>
          <a:prstGeom prst="bentConnector2">
            <a:avLst/>
          </a:prstGeom>
          <a:ln w="12700">
            <a:solidFill>
              <a:srgbClr val="0078D7"/>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130" name="Group 129">
            <a:extLst>
              <a:ext uri="{FF2B5EF4-FFF2-40B4-BE49-F238E27FC236}">
                <a16:creationId xmlns:a16="http://schemas.microsoft.com/office/drawing/2014/main" id="{041B7E9D-A088-4306-85A8-FBFC32AFB1F7}"/>
              </a:ext>
            </a:extLst>
          </p:cNvPr>
          <p:cNvGrpSpPr/>
          <p:nvPr/>
        </p:nvGrpSpPr>
        <p:grpSpPr>
          <a:xfrm>
            <a:off x="5535362" y="5116051"/>
            <a:ext cx="434799" cy="421259"/>
            <a:chOff x="7157554" y="1735934"/>
            <a:chExt cx="397423" cy="398542"/>
          </a:xfrm>
        </p:grpSpPr>
        <p:grpSp>
          <p:nvGrpSpPr>
            <p:cNvPr id="131" name="Group 130">
              <a:extLst>
                <a:ext uri="{FF2B5EF4-FFF2-40B4-BE49-F238E27FC236}">
                  <a16:creationId xmlns:a16="http://schemas.microsoft.com/office/drawing/2014/main" id="{C91B7B4B-A4A8-44DD-B8B6-F7B1CD1CF4B0}"/>
                </a:ext>
              </a:extLst>
            </p:cNvPr>
            <p:cNvGrpSpPr/>
            <p:nvPr/>
          </p:nvGrpSpPr>
          <p:grpSpPr>
            <a:xfrm>
              <a:off x="7157554" y="1735934"/>
              <a:ext cx="397423" cy="398542"/>
              <a:chOff x="2107244" y="1575258"/>
              <a:chExt cx="310993" cy="264555"/>
            </a:xfrm>
            <a:solidFill>
              <a:srgbClr val="0078D7"/>
            </a:solidFill>
          </p:grpSpPr>
          <p:sp>
            <p:nvSpPr>
              <p:cNvPr id="136" name="Rectangle 9">
                <a:extLst>
                  <a:ext uri="{FF2B5EF4-FFF2-40B4-BE49-F238E27FC236}">
                    <a16:creationId xmlns:a16="http://schemas.microsoft.com/office/drawing/2014/main" id="{F17171C2-19ED-4062-9DA4-50F24C90C79A}"/>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a:extLst/>
            </p:spPr>
            <p:txBody>
              <a:bodyPr vert="horz" wrap="square" lIns="91427" tIns="45713" rIns="91427" bIns="45713" numCol="1" anchor="t" anchorCtr="0" compatLnSpc="1">
                <a:prstTxWarp prst="textNoShape">
                  <a:avLst/>
                </a:prstTxWarp>
              </a:bodyPr>
              <a:lstStyle/>
              <a:p>
                <a:pPr defTabSz="932563">
                  <a:defRPr/>
                </a:pPr>
                <a:endParaRPr lang="en-US" sz="1800" kern="0" dirty="0">
                  <a:solidFill>
                    <a:srgbClr val="3F3F3F"/>
                  </a:solidFill>
                  <a:latin typeface="Segoe UI"/>
                </a:endParaRPr>
              </a:p>
            </p:txBody>
          </p:sp>
          <p:sp>
            <p:nvSpPr>
              <p:cNvPr id="137" name="Line 10">
                <a:extLst>
                  <a:ext uri="{FF2B5EF4-FFF2-40B4-BE49-F238E27FC236}">
                    <a16:creationId xmlns:a16="http://schemas.microsoft.com/office/drawing/2014/main" id="{CE2BA7A9-E0C5-4AA0-90E3-CD9EA2D3F4BC}"/>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a:extLst/>
            </p:spPr>
            <p:txBody>
              <a:bodyPr vert="horz" wrap="square" lIns="91427" tIns="45713" rIns="91427" bIns="45713" numCol="1" anchor="t" anchorCtr="0" compatLnSpc="1">
                <a:prstTxWarp prst="textNoShape">
                  <a:avLst/>
                </a:prstTxWarp>
              </a:bodyPr>
              <a:lstStyle/>
              <a:p>
                <a:pPr defTabSz="932563">
                  <a:defRPr/>
                </a:pPr>
                <a:endParaRPr lang="en-US" sz="1800" kern="0" dirty="0">
                  <a:solidFill>
                    <a:srgbClr val="3F3F3F"/>
                  </a:solidFill>
                  <a:latin typeface="Segoe UI"/>
                </a:endParaRPr>
              </a:p>
            </p:txBody>
          </p:sp>
        </p:grpSp>
        <p:grpSp>
          <p:nvGrpSpPr>
            <p:cNvPr id="132" name="Group 131">
              <a:extLst>
                <a:ext uri="{FF2B5EF4-FFF2-40B4-BE49-F238E27FC236}">
                  <a16:creationId xmlns:a16="http://schemas.microsoft.com/office/drawing/2014/main" id="{86F6DDED-2B52-4B8F-B25F-AF0A80A1A21E}"/>
                </a:ext>
              </a:extLst>
            </p:cNvPr>
            <p:cNvGrpSpPr/>
            <p:nvPr/>
          </p:nvGrpSpPr>
          <p:grpSpPr>
            <a:xfrm>
              <a:off x="7255156" y="1903738"/>
              <a:ext cx="191394" cy="180132"/>
              <a:chOff x="2198132" y="1701907"/>
              <a:chExt cx="95690" cy="90061"/>
            </a:xfrm>
            <a:solidFill>
              <a:srgbClr val="50E6FF"/>
            </a:solidFill>
          </p:grpSpPr>
          <p:sp>
            <p:nvSpPr>
              <p:cNvPr id="134" name="Freeform 14">
                <a:extLst>
                  <a:ext uri="{FF2B5EF4-FFF2-40B4-BE49-F238E27FC236}">
                    <a16:creationId xmlns:a16="http://schemas.microsoft.com/office/drawing/2014/main" id="{BA6F548C-59B5-4666-92AD-19CE92AA191A}"/>
                  </a:ext>
                </a:extLst>
              </p:cNvPr>
              <p:cNvSpPr>
                <a:spLocks/>
              </p:cNvSpPr>
              <p:nvPr/>
            </p:nvSpPr>
            <p:spPr bwMode="auto">
              <a:xfrm>
                <a:off x="2198132"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a:extLst/>
            </p:spPr>
            <p:txBody>
              <a:bodyPr vert="horz" wrap="square" lIns="91427" tIns="45713" rIns="91427" bIns="45713" numCol="1" anchor="t" anchorCtr="0" compatLnSpc="1">
                <a:prstTxWarp prst="textNoShape">
                  <a:avLst/>
                </a:prstTxWarp>
              </a:bodyPr>
              <a:lstStyle/>
              <a:p>
                <a:pPr defTabSz="932563">
                  <a:defRPr/>
                </a:pPr>
                <a:endParaRPr lang="en-US" sz="1800" dirty="0">
                  <a:solidFill>
                    <a:srgbClr val="3F3F3F"/>
                  </a:solidFill>
                  <a:latin typeface="Segoe UI"/>
                </a:endParaRPr>
              </a:p>
            </p:txBody>
          </p:sp>
          <p:sp>
            <p:nvSpPr>
              <p:cNvPr id="135" name="Line 15">
                <a:extLst>
                  <a:ext uri="{FF2B5EF4-FFF2-40B4-BE49-F238E27FC236}">
                    <a16:creationId xmlns:a16="http://schemas.microsoft.com/office/drawing/2014/main" id="{5520BF41-17D5-4E3A-B923-90D9CE2CE795}"/>
                  </a:ext>
                </a:extLst>
              </p:cNvPr>
              <p:cNvSpPr>
                <a:spLocks noChangeShapeType="1"/>
              </p:cNvSpPr>
              <p:nvPr/>
            </p:nvSpPr>
            <p:spPr bwMode="auto">
              <a:xfrm>
                <a:off x="2248542" y="1755381"/>
                <a:ext cx="0" cy="36587"/>
              </a:xfrm>
              <a:prstGeom prst="line">
                <a:avLst/>
              </a:prstGeom>
              <a:grpFill/>
              <a:ln w="12700" cap="flat">
                <a:solidFill>
                  <a:srgbClr val="0078D7"/>
                </a:solidFill>
                <a:prstDash val="solid"/>
                <a:miter lim="800000"/>
                <a:headEnd/>
                <a:tailEnd/>
              </a:ln>
              <a:extLst/>
            </p:spPr>
            <p:txBody>
              <a:bodyPr vert="horz" wrap="square" lIns="91427" tIns="45713" rIns="91427" bIns="45713" numCol="1" anchor="t" anchorCtr="0" compatLnSpc="1">
                <a:prstTxWarp prst="textNoShape">
                  <a:avLst/>
                </a:prstTxWarp>
              </a:bodyPr>
              <a:lstStyle/>
              <a:p>
                <a:pPr defTabSz="932563">
                  <a:defRPr/>
                </a:pPr>
                <a:endParaRPr lang="en-US" sz="1800" dirty="0">
                  <a:solidFill>
                    <a:srgbClr val="3F3F3F"/>
                  </a:solidFill>
                  <a:latin typeface="Segoe UI"/>
                </a:endParaRPr>
              </a:p>
            </p:txBody>
          </p:sp>
        </p:grpSp>
        <p:sp>
          <p:nvSpPr>
            <p:cNvPr id="133" name="Oval 132">
              <a:extLst>
                <a:ext uri="{FF2B5EF4-FFF2-40B4-BE49-F238E27FC236}">
                  <a16:creationId xmlns:a16="http://schemas.microsoft.com/office/drawing/2014/main" id="{C9BF4C65-4FFA-4048-A086-468184E056D8}"/>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a:extLst/>
          </p:spPr>
          <p:txBody>
            <a:bodyPr wrap="none" rtlCol="0" anchor="ctr"/>
            <a:lstStyle/>
            <a:p>
              <a:pPr defTabSz="914225">
                <a:defRPr/>
              </a:pPr>
              <a:endParaRPr lang="en-US" sz="1800" kern="0" dirty="0">
                <a:solidFill>
                  <a:prstClr val="black"/>
                </a:solidFill>
                <a:latin typeface="Arial" charset="0"/>
                <a:ea typeface="Arial" charset="0"/>
                <a:cs typeface="Arial" charset="0"/>
              </a:endParaRPr>
            </a:p>
          </p:txBody>
        </p:sp>
      </p:grpSp>
      <p:grpSp>
        <p:nvGrpSpPr>
          <p:cNvPr id="138" name="Group 137">
            <a:extLst>
              <a:ext uri="{FF2B5EF4-FFF2-40B4-BE49-F238E27FC236}">
                <a16:creationId xmlns:a16="http://schemas.microsoft.com/office/drawing/2014/main" id="{66EBAA8D-0E87-4DFF-B116-D984B9CEE219}"/>
              </a:ext>
            </a:extLst>
          </p:cNvPr>
          <p:cNvGrpSpPr/>
          <p:nvPr/>
        </p:nvGrpSpPr>
        <p:grpSpPr>
          <a:xfrm>
            <a:off x="11552525" y="1570494"/>
            <a:ext cx="434799" cy="421259"/>
            <a:chOff x="7157554" y="1735934"/>
            <a:chExt cx="397423" cy="398542"/>
          </a:xfrm>
        </p:grpSpPr>
        <p:grpSp>
          <p:nvGrpSpPr>
            <p:cNvPr id="139" name="Group 138">
              <a:extLst>
                <a:ext uri="{FF2B5EF4-FFF2-40B4-BE49-F238E27FC236}">
                  <a16:creationId xmlns:a16="http://schemas.microsoft.com/office/drawing/2014/main" id="{DE86C69B-7287-4502-89DF-04FBE6963697}"/>
                </a:ext>
              </a:extLst>
            </p:cNvPr>
            <p:cNvGrpSpPr/>
            <p:nvPr/>
          </p:nvGrpSpPr>
          <p:grpSpPr>
            <a:xfrm>
              <a:off x="7157554" y="1735934"/>
              <a:ext cx="397423" cy="398542"/>
              <a:chOff x="2107244" y="1575258"/>
              <a:chExt cx="310993" cy="264555"/>
            </a:xfrm>
            <a:solidFill>
              <a:srgbClr val="0078D7"/>
            </a:solidFill>
          </p:grpSpPr>
          <p:sp>
            <p:nvSpPr>
              <p:cNvPr id="142" name="Rectangle 9">
                <a:extLst>
                  <a:ext uri="{FF2B5EF4-FFF2-40B4-BE49-F238E27FC236}">
                    <a16:creationId xmlns:a16="http://schemas.microsoft.com/office/drawing/2014/main" id="{A1B540AF-CCBB-4822-AD5F-DCA1DAC43FBC}"/>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a:extLst/>
            </p:spPr>
            <p:txBody>
              <a:bodyPr vert="horz" wrap="square" lIns="91427" tIns="45713" rIns="91427" bIns="45713" numCol="1" anchor="t" anchorCtr="0" compatLnSpc="1">
                <a:prstTxWarp prst="textNoShape">
                  <a:avLst/>
                </a:prstTxWarp>
              </a:bodyPr>
              <a:lstStyle/>
              <a:p>
                <a:pPr algn="ctr" defTabSz="932563">
                  <a:defRPr/>
                </a:pPr>
                <a:endParaRPr lang="en-US" sz="1800" kern="0" dirty="0">
                  <a:solidFill>
                    <a:srgbClr val="3F3F3F"/>
                  </a:solidFill>
                  <a:latin typeface="Segoe UI"/>
                </a:endParaRPr>
              </a:p>
            </p:txBody>
          </p:sp>
          <p:sp>
            <p:nvSpPr>
              <p:cNvPr id="143" name="Line 10">
                <a:extLst>
                  <a:ext uri="{FF2B5EF4-FFF2-40B4-BE49-F238E27FC236}">
                    <a16:creationId xmlns:a16="http://schemas.microsoft.com/office/drawing/2014/main" id="{39D68F2D-48E2-4472-A4BC-15BA096F7CB1}"/>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a:extLst/>
            </p:spPr>
            <p:txBody>
              <a:bodyPr vert="horz" wrap="square" lIns="91427" tIns="45713" rIns="91427" bIns="45713" numCol="1" anchor="t" anchorCtr="0" compatLnSpc="1">
                <a:prstTxWarp prst="textNoShape">
                  <a:avLst/>
                </a:prstTxWarp>
              </a:bodyPr>
              <a:lstStyle/>
              <a:p>
                <a:pPr algn="ctr" defTabSz="932563">
                  <a:defRPr/>
                </a:pPr>
                <a:endParaRPr lang="en-US" sz="1800" kern="0" dirty="0">
                  <a:solidFill>
                    <a:srgbClr val="3F3F3F"/>
                  </a:solidFill>
                  <a:latin typeface="Segoe UI"/>
                </a:endParaRPr>
              </a:p>
            </p:txBody>
          </p:sp>
        </p:grpSp>
        <p:sp>
          <p:nvSpPr>
            <p:cNvPr id="140" name="Line 15">
              <a:extLst>
                <a:ext uri="{FF2B5EF4-FFF2-40B4-BE49-F238E27FC236}">
                  <a16:creationId xmlns:a16="http://schemas.microsoft.com/office/drawing/2014/main" id="{E3B48B09-0578-435A-BE5A-483477E78E9F}"/>
                </a:ext>
              </a:extLst>
            </p:cNvPr>
            <p:cNvSpPr>
              <a:spLocks noChangeShapeType="1"/>
            </p:cNvSpPr>
            <p:nvPr/>
          </p:nvSpPr>
          <p:spPr bwMode="auto">
            <a:xfrm>
              <a:off x="7365135" y="2010692"/>
              <a:ext cx="0" cy="73178"/>
            </a:xfrm>
            <a:prstGeom prst="line">
              <a:avLst/>
            </a:prstGeom>
            <a:solidFill>
              <a:srgbClr val="50E6FF"/>
            </a:solidFill>
            <a:ln w="12700" cap="flat">
              <a:solidFill>
                <a:srgbClr val="0078D7"/>
              </a:solidFill>
              <a:prstDash val="solid"/>
              <a:miter lim="800000"/>
              <a:headEnd/>
              <a:tailEnd/>
            </a:ln>
            <a:extLst/>
          </p:spPr>
          <p:txBody>
            <a:bodyPr vert="horz" wrap="square" lIns="91427" tIns="45713" rIns="91427" bIns="45713" numCol="1" anchor="t" anchorCtr="0" compatLnSpc="1">
              <a:prstTxWarp prst="textNoShape">
                <a:avLst/>
              </a:prstTxWarp>
            </a:bodyPr>
            <a:lstStyle/>
            <a:p>
              <a:pPr algn="ctr" defTabSz="932563">
                <a:defRPr/>
              </a:pPr>
              <a:endParaRPr lang="en-US" sz="1800" dirty="0">
                <a:solidFill>
                  <a:srgbClr val="3F3F3F"/>
                </a:solidFill>
                <a:latin typeface="Segoe UI"/>
              </a:endParaRPr>
            </a:p>
          </p:txBody>
        </p:sp>
        <p:sp>
          <p:nvSpPr>
            <p:cNvPr id="141" name="Oval 140">
              <a:extLst>
                <a:ext uri="{FF2B5EF4-FFF2-40B4-BE49-F238E27FC236}">
                  <a16:creationId xmlns:a16="http://schemas.microsoft.com/office/drawing/2014/main" id="{723ABECD-9428-4C96-AB49-46AC87463100}"/>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a:extLst/>
          </p:spPr>
          <p:txBody>
            <a:bodyPr wrap="none" rtlCol="0" anchor="ctr"/>
            <a:lstStyle/>
            <a:p>
              <a:pPr algn="ctr" defTabSz="914225">
                <a:defRPr/>
              </a:pPr>
              <a:endParaRPr lang="en-US" sz="1800" kern="0" dirty="0">
                <a:solidFill>
                  <a:prstClr val="black"/>
                </a:solidFill>
                <a:latin typeface="Arial" charset="0"/>
                <a:ea typeface="Arial" charset="0"/>
                <a:cs typeface="Arial" charset="0"/>
              </a:endParaRPr>
            </a:p>
          </p:txBody>
        </p:sp>
      </p:grpSp>
      <p:sp>
        <p:nvSpPr>
          <p:cNvPr id="144" name="Rectangle 143">
            <a:extLst>
              <a:ext uri="{FF2B5EF4-FFF2-40B4-BE49-F238E27FC236}">
                <a16:creationId xmlns:a16="http://schemas.microsoft.com/office/drawing/2014/main" id="{19C615FE-3594-4F7A-B500-40234931D563}"/>
              </a:ext>
            </a:extLst>
          </p:cNvPr>
          <p:cNvSpPr/>
          <p:nvPr/>
        </p:nvSpPr>
        <p:spPr bwMode="auto">
          <a:xfrm>
            <a:off x="8359282" y="3483006"/>
            <a:ext cx="1040523" cy="406208"/>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lIns="319994" rtlCol="0" anchor="ctr">
            <a:spAutoFit/>
          </a:bodyPr>
          <a:lstStyle/>
          <a:p>
            <a:pPr defTabSz="457112"/>
            <a:r>
              <a:rPr lang="en-US" sz="1000" dirty="0">
                <a:solidFill>
                  <a:srgbClr val="505050"/>
                </a:solidFill>
                <a:latin typeface="Segoe UI" panose="020B0502040204020203" pitchFamily="34" charset="0"/>
                <a:cs typeface="Segoe UI" panose="020B0502040204020203" pitchFamily="34" charset="0"/>
              </a:rPr>
              <a:t>SQL Server primary</a:t>
            </a:r>
          </a:p>
        </p:txBody>
      </p:sp>
      <p:sp>
        <p:nvSpPr>
          <p:cNvPr id="145" name="Rectangle 144">
            <a:extLst>
              <a:ext uri="{FF2B5EF4-FFF2-40B4-BE49-F238E27FC236}">
                <a16:creationId xmlns:a16="http://schemas.microsoft.com/office/drawing/2014/main" id="{38C0C978-FDCD-4744-B1F1-065FC57BD070}"/>
              </a:ext>
            </a:extLst>
          </p:cNvPr>
          <p:cNvSpPr/>
          <p:nvPr/>
        </p:nvSpPr>
        <p:spPr bwMode="auto">
          <a:xfrm>
            <a:off x="6756192" y="3484723"/>
            <a:ext cx="1040523" cy="406208"/>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lIns="319994" rtlCol="0" anchor="ctr">
            <a:spAutoFit/>
          </a:bodyPr>
          <a:lstStyle/>
          <a:p>
            <a:pPr defTabSz="457112"/>
            <a:r>
              <a:rPr lang="en-US" sz="1000" dirty="0">
                <a:solidFill>
                  <a:srgbClr val="505050"/>
                </a:solidFill>
                <a:latin typeface="Segoe UI" panose="020B0502040204020203" pitchFamily="34" charset="0"/>
                <a:cs typeface="Segoe UI" panose="020B0502040204020203" pitchFamily="34" charset="0"/>
              </a:rPr>
              <a:t>SQL Server secondary</a:t>
            </a:r>
          </a:p>
        </p:txBody>
      </p:sp>
      <p:sp>
        <p:nvSpPr>
          <p:cNvPr id="146" name="Rectangle 145">
            <a:extLst>
              <a:ext uri="{FF2B5EF4-FFF2-40B4-BE49-F238E27FC236}">
                <a16:creationId xmlns:a16="http://schemas.microsoft.com/office/drawing/2014/main" id="{FF7661F4-054E-432C-BB86-310E70464B3B}"/>
              </a:ext>
            </a:extLst>
          </p:cNvPr>
          <p:cNvSpPr/>
          <p:nvPr/>
        </p:nvSpPr>
        <p:spPr bwMode="auto">
          <a:xfrm>
            <a:off x="10205819" y="1581537"/>
            <a:ext cx="931320" cy="406208"/>
          </a:xfrm>
          <a:prstGeom prst="rect">
            <a:avLst/>
          </a:prstGeom>
          <a:noFill/>
          <a:ln w="19050">
            <a:solidFill>
              <a:schemeClr val="accent2">
                <a:lumMod val="90000"/>
                <a:lumOff val="10000"/>
              </a:schemeClr>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112"/>
            <a:r>
              <a:rPr lang="en-US" sz="1000" dirty="0">
                <a:solidFill>
                  <a:srgbClr val="505050"/>
                </a:solidFill>
                <a:latin typeface="Segoe UI" panose="020B0502040204020203" pitchFamily="34" charset="0"/>
                <a:cs typeface="Segoe UI" panose="020B0502040204020203" pitchFamily="34" charset="0"/>
              </a:rPr>
              <a:t>Load balancer</a:t>
            </a:r>
          </a:p>
        </p:txBody>
      </p:sp>
      <p:grpSp>
        <p:nvGrpSpPr>
          <p:cNvPr id="147" name="Group 146">
            <a:extLst>
              <a:ext uri="{FF2B5EF4-FFF2-40B4-BE49-F238E27FC236}">
                <a16:creationId xmlns:a16="http://schemas.microsoft.com/office/drawing/2014/main" id="{7306F072-4B38-4579-A30D-4400CF62BACC}"/>
              </a:ext>
            </a:extLst>
          </p:cNvPr>
          <p:cNvGrpSpPr/>
          <p:nvPr/>
        </p:nvGrpSpPr>
        <p:grpSpPr>
          <a:xfrm>
            <a:off x="7471833" y="1987744"/>
            <a:ext cx="3438176" cy="1124247"/>
            <a:chOff x="7233465" y="1987539"/>
            <a:chExt cx="3438664" cy="1124407"/>
          </a:xfrm>
        </p:grpSpPr>
        <p:cxnSp>
          <p:nvCxnSpPr>
            <p:cNvPr id="148" name="Connector: Elbow 147">
              <a:extLst>
                <a:ext uri="{FF2B5EF4-FFF2-40B4-BE49-F238E27FC236}">
                  <a16:creationId xmlns:a16="http://schemas.microsoft.com/office/drawing/2014/main" id="{0592F195-E733-4C5C-AFC2-B96EF3120362}"/>
                </a:ext>
              </a:extLst>
            </p:cNvPr>
            <p:cNvCxnSpPr>
              <a:cxnSpLocks/>
              <a:stCxn id="146" idx="2"/>
            </p:cNvCxnSpPr>
            <p:nvPr/>
          </p:nvCxnSpPr>
          <p:spPr>
            <a:xfrm rot="5400000">
              <a:off x="8845948" y="613622"/>
              <a:ext cx="452263" cy="3200098"/>
            </a:xfrm>
            <a:prstGeom prst="bentConnector2">
              <a:avLst/>
            </a:prstGeom>
            <a:ln>
              <a:solidFill>
                <a:srgbClr val="0078D7"/>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4B6E43BE-E280-4C37-A5A6-9A4F1694C9EB}"/>
                </a:ext>
              </a:extLst>
            </p:cNvPr>
            <p:cNvCxnSpPr>
              <a:cxnSpLocks/>
            </p:cNvCxnSpPr>
            <p:nvPr/>
          </p:nvCxnSpPr>
          <p:spPr>
            <a:xfrm flipH="1">
              <a:off x="7233465" y="2718687"/>
              <a:ext cx="2" cy="393259"/>
            </a:xfrm>
            <a:prstGeom prst="straightConnector1">
              <a:avLst/>
            </a:prstGeom>
            <a:ln w="12700">
              <a:solidFill>
                <a:srgbClr val="0078D7"/>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grpSp>
        <p:nvGrpSpPr>
          <p:cNvPr id="150" name="Group 149">
            <a:extLst>
              <a:ext uri="{FF2B5EF4-FFF2-40B4-BE49-F238E27FC236}">
                <a16:creationId xmlns:a16="http://schemas.microsoft.com/office/drawing/2014/main" id="{6653D781-3CD3-4570-BE82-19A017547F8F}"/>
              </a:ext>
            </a:extLst>
          </p:cNvPr>
          <p:cNvGrpSpPr/>
          <p:nvPr/>
        </p:nvGrpSpPr>
        <p:grpSpPr>
          <a:xfrm>
            <a:off x="9078143" y="1982702"/>
            <a:ext cx="1591525" cy="856849"/>
            <a:chOff x="8840003" y="2261380"/>
            <a:chExt cx="1591750" cy="856971"/>
          </a:xfrm>
        </p:grpSpPr>
        <p:cxnSp>
          <p:nvCxnSpPr>
            <p:cNvPr id="151" name="Straight Arrow Connector 150">
              <a:extLst>
                <a:ext uri="{FF2B5EF4-FFF2-40B4-BE49-F238E27FC236}">
                  <a16:creationId xmlns:a16="http://schemas.microsoft.com/office/drawing/2014/main" id="{0D1CBDE0-DC69-496F-9F2F-CD3DE8A1F700}"/>
                </a:ext>
              </a:extLst>
            </p:cNvPr>
            <p:cNvCxnSpPr>
              <a:cxnSpLocks/>
            </p:cNvCxnSpPr>
            <p:nvPr/>
          </p:nvCxnSpPr>
          <p:spPr>
            <a:xfrm flipH="1">
              <a:off x="8840003" y="2725092"/>
              <a:ext cx="2" cy="393259"/>
            </a:xfrm>
            <a:prstGeom prst="straightConnector1">
              <a:avLst/>
            </a:prstGeom>
            <a:ln w="12700">
              <a:solidFill>
                <a:srgbClr val="0078D7"/>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52" name="Connector: Elbow 151">
              <a:extLst>
                <a:ext uri="{FF2B5EF4-FFF2-40B4-BE49-F238E27FC236}">
                  <a16:creationId xmlns:a16="http://schemas.microsoft.com/office/drawing/2014/main" id="{B8BC09C5-E33D-411B-A8AD-F111B6675867}"/>
                </a:ext>
              </a:extLst>
            </p:cNvPr>
            <p:cNvCxnSpPr>
              <a:cxnSpLocks/>
            </p:cNvCxnSpPr>
            <p:nvPr/>
          </p:nvCxnSpPr>
          <p:spPr>
            <a:xfrm rot="10800000" flipV="1">
              <a:off x="8848971" y="2261380"/>
              <a:ext cx="1582782" cy="464546"/>
            </a:xfrm>
            <a:prstGeom prst="bentConnector3">
              <a:avLst>
                <a:gd name="adj1" fmla="val 316"/>
              </a:avLst>
            </a:prstGeom>
            <a:ln>
              <a:solidFill>
                <a:srgbClr val="0078D7"/>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346122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16"/>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0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5"/>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grpId="0" nodeType="afterEffect">
                                  <p:stCondLst>
                                    <p:cond delay="500"/>
                                  </p:stCondLst>
                                  <p:childTnLst>
                                    <p:set>
                                      <p:cBhvr>
                                        <p:cTn id="49" dur="1" fill="hold">
                                          <p:stCondLst>
                                            <p:cond delay="0"/>
                                          </p:stCondLst>
                                        </p:cTn>
                                        <p:tgtEl>
                                          <p:spTgt spid="125"/>
                                        </p:tgtEl>
                                        <p:attrNameLst>
                                          <p:attrName>style.visibility</p:attrName>
                                        </p:attrNameLst>
                                      </p:cBhvr>
                                      <p:to>
                                        <p:strVal val="visible"/>
                                      </p:to>
                                    </p:set>
                                  </p:childTnLst>
                                </p:cTn>
                              </p:par>
                              <p:par>
                                <p:cTn id="50" presetID="1" presetClass="entr" presetSubtype="0" fill="hold" grpId="0" nodeType="withEffect">
                                  <p:stCondLst>
                                    <p:cond delay="500"/>
                                  </p:stCondLst>
                                  <p:childTnLst>
                                    <p:set>
                                      <p:cBhvr>
                                        <p:cTn id="51" dur="1" fill="hold">
                                          <p:stCondLst>
                                            <p:cond delay="0"/>
                                          </p:stCondLst>
                                        </p:cTn>
                                        <p:tgtEl>
                                          <p:spTgt spid="12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30"/>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99"/>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123"/>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112"/>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109"/>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46"/>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108"/>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138"/>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98"/>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110"/>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150"/>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26"/>
                                        </p:tgtEl>
                                        <p:attrNameLst>
                                          <p:attrName>style.visibility</p:attrName>
                                        </p:attrNameLst>
                                      </p:cBhvr>
                                      <p:to>
                                        <p:strVal val="visible"/>
                                      </p:to>
                                    </p:set>
                                    <p:animEffect transition="in" filter="fade">
                                      <p:cBhvr>
                                        <p:cTn id="82" dur="500"/>
                                        <p:tgtEl>
                                          <p:spTgt spid="126"/>
                                        </p:tgtEl>
                                      </p:cBhvr>
                                    </p:animEffect>
                                  </p:childTnLst>
                                </p:cTn>
                              </p:par>
                              <p:par>
                                <p:cTn id="83" presetID="7" presetClass="emph" presetSubtype="2" fill="hold" nodeType="withEffect">
                                  <p:stCondLst>
                                    <p:cond delay="0"/>
                                  </p:stCondLst>
                                  <p:childTnLst>
                                    <p:animClr clrSpc="rgb" dir="cw">
                                      <p:cBhvr>
                                        <p:cTn id="84" dur="500" fill="hold"/>
                                        <p:tgtEl>
                                          <p:spTgt spid="100"/>
                                        </p:tgtEl>
                                        <p:attrNameLst>
                                          <p:attrName>stroke.color</p:attrName>
                                        </p:attrNameLst>
                                      </p:cBhvr>
                                      <p:to>
                                        <a:srgbClr val="D83B01"/>
                                      </p:to>
                                    </p:animClr>
                                    <p:set>
                                      <p:cBhvr>
                                        <p:cTn id="85" dur="500" fill="hold"/>
                                        <p:tgtEl>
                                          <p:spTgt spid="100"/>
                                        </p:tgtEl>
                                        <p:attrNameLst>
                                          <p:attrName>stroke.on</p:attrName>
                                        </p:attrNameLst>
                                      </p:cBhvr>
                                      <p:to>
                                        <p:strVal val="true"/>
                                      </p:to>
                                    </p:set>
                                  </p:childTnLst>
                                </p:cTn>
                              </p:par>
                            </p:childTnLst>
                          </p:cTn>
                        </p:par>
                      </p:childTnLst>
                    </p:cTn>
                  </p:par>
                  <p:par>
                    <p:cTn id="86" fill="hold">
                      <p:stCondLst>
                        <p:cond delay="indefinite"/>
                      </p:stCondLst>
                      <p:childTnLst>
                        <p:par>
                          <p:cTn id="87" fill="hold">
                            <p:stCondLst>
                              <p:cond delay="0"/>
                            </p:stCondLst>
                            <p:childTnLst>
                              <p:par>
                                <p:cTn id="88" presetID="10" presetClass="exit" presetSubtype="0" fill="hold" grpId="0" nodeType="clickEffect">
                                  <p:stCondLst>
                                    <p:cond delay="0"/>
                                  </p:stCondLst>
                                  <p:childTnLst>
                                    <p:animEffect transition="out" filter="fade">
                                      <p:cBhvr>
                                        <p:cTn id="89" dur="500"/>
                                        <p:tgtEl>
                                          <p:spTgt spid="116"/>
                                        </p:tgtEl>
                                      </p:cBhvr>
                                    </p:animEffect>
                                    <p:set>
                                      <p:cBhvr>
                                        <p:cTn id="90" dur="1" fill="hold">
                                          <p:stCondLst>
                                            <p:cond delay="499"/>
                                          </p:stCondLst>
                                        </p:cTn>
                                        <p:tgtEl>
                                          <p:spTgt spid="116"/>
                                        </p:tgtEl>
                                        <p:attrNameLst>
                                          <p:attrName>style.visibility</p:attrName>
                                        </p:attrNameLst>
                                      </p:cBhvr>
                                      <p:to>
                                        <p:strVal val="hidden"/>
                                      </p:to>
                                    </p:set>
                                  </p:childTnLst>
                                </p:cTn>
                              </p:par>
                              <p:par>
                                <p:cTn id="91" presetID="10" presetClass="entr" presetSubtype="0" fill="hold" grpId="0" nodeType="withEffect">
                                  <p:stCondLst>
                                    <p:cond delay="0"/>
                                  </p:stCondLst>
                                  <p:childTnLst>
                                    <p:set>
                                      <p:cBhvr>
                                        <p:cTn id="92" dur="1" fill="hold">
                                          <p:stCondLst>
                                            <p:cond delay="0"/>
                                          </p:stCondLst>
                                        </p:cTn>
                                        <p:tgtEl>
                                          <p:spTgt spid="144"/>
                                        </p:tgtEl>
                                        <p:attrNameLst>
                                          <p:attrName>style.visibility</p:attrName>
                                        </p:attrNameLst>
                                      </p:cBhvr>
                                      <p:to>
                                        <p:strVal val="visible"/>
                                      </p:to>
                                    </p:set>
                                    <p:animEffect transition="in" filter="fade">
                                      <p:cBhvr>
                                        <p:cTn id="93" dur="500"/>
                                        <p:tgtEl>
                                          <p:spTgt spid="144"/>
                                        </p:tgtEl>
                                      </p:cBhvr>
                                    </p:animEffect>
                                  </p:childTnLst>
                                </p:cTn>
                              </p:par>
                            </p:childTnLst>
                          </p:cTn>
                        </p:par>
                        <p:par>
                          <p:cTn id="94" fill="hold">
                            <p:stCondLst>
                              <p:cond delay="500"/>
                            </p:stCondLst>
                            <p:childTnLst>
                              <p:par>
                                <p:cTn id="95" presetID="10" presetClass="exit" presetSubtype="0" fill="hold" nodeType="afterEffect">
                                  <p:stCondLst>
                                    <p:cond delay="0"/>
                                  </p:stCondLst>
                                  <p:childTnLst>
                                    <p:animEffect transition="out" filter="fade">
                                      <p:cBhvr>
                                        <p:cTn id="96" dur="500"/>
                                        <p:tgtEl>
                                          <p:spTgt spid="109"/>
                                        </p:tgtEl>
                                      </p:cBhvr>
                                    </p:animEffect>
                                    <p:set>
                                      <p:cBhvr>
                                        <p:cTn id="97" dur="1" fill="hold">
                                          <p:stCondLst>
                                            <p:cond delay="499"/>
                                          </p:stCondLst>
                                        </p:cTn>
                                        <p:tgtEl>
                                          <p:spTgt spid="109"/>
                                        </p:tgtEl>
                                        <p:attrNameLst>
                                          <p:attrName>style.visibility</p:attrName>
                                        </p:attrNameLst>
                                      </p:cBhvr>
                                      <p:to>
                                        <p:strVal val="hidden"/>
                                      </p:to>
                                    </p:set>
                                  </p:childTnLst>
                                </p:cTn>
                              </p:par>
                              <p:par>
                                <p:cTn id="98" presetID="22" presetClass="entr" presetSubtype="8" fill="hold" nodeType="withEffect">
                                  <p:stCondLst>
                                    <p:cond delay="0"/>
                                  </p:stCondLst>
                                  <p:childTnLst>
                                    <p:set>
                                      <p:cBhvr>
                                        <p:cTn id="99" dur="1" fill="hold">
                                          <p:stCondLst>
                                            <p:cond delay="0"/>
                                          </p:stCondLst>
                                        </p:cTn>
                                        <p:tgtEl>
                                          <p:spTgt spid="129"/>
                                        </p:tgtEl>
                                        <p:attrNameLst>
                                          <p:attrName>style.visibility</p:attrName>
                                        </p:attrNameLst>
                                      </p:cBhvr>
                                      <p:to>
                                        <p:strVal val="visible"/>
                                      </p:to>
                                    </p:set>
                                    <p:animEffect transition="in" filter="wipe(left)">
                                      <p:cBhvr>
                                        <p:cTn id="100" dur="500"/>
                                        <p:tgtEl>
                                          <p:spTgt spid="129"/>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xit" presetSubtype="0" fill="hold" grpId="1" nodeType="clickEffect">
                                  <p:stCondLst>
                                    <p:cond delay="0"/>
                                  </p:stCondLst>
                                  <p:childTnLst>
                                    <p:animEffect transition="out" filter="fade">
                                      <p:cBhvr>
                                        <p:cTn id="104" dur="500"/>
                                        <p:tgtEl>
                                          <p:spTgt spid="126"/>
                                        </p:tgtEl>
                                      </p:cBhvr>
                                    </p:animEffect>
                                    <p:set>
                                      <p:cBhvr>
                                        <p:cTn id="105" dur="1" fill="hold">
                                          <p:stCondLst>
                                            <p:cond delay="499"/>
                                          </p:stCondLst>
                                        </p:cTn>
                                        <p:tgtEl>
                                          <p:spTgt spid="126"/>
                                        </p:tgtEl>
                                        <p:attrNameLst>
                                          <p:attrName>style.visibility</p:attrName>
                                        </p:attrNameLst>
                                      </p:cBhvr>
                                      <p:to>
                                        <p:strVal val="hidden"/>
                                      </p:to>
                                    </p:set>
                                  </p:childTnLst>
                                </p:cTn>
                              </p:par>
                              <p:par>
                                <p:cTn id="106" presetID="7" presetClass="emph" presetSubtype="2" fill="hold" nodeType="withEffect">
                                  <p:stCondLst>
                                    <p:cond delay="0"/>
                                  </p:stCondLst>
                                  <p:childTnLst>
                                    <p:animClr clrSpc="rgb" dir="cw">
                                      <p:cBhvr>
                                        <p:cTn id="107" dur="500" fill="hold"/>
                                        <p:tgtEl>
                                          <p:spTgt spid="100"/>
                                        </p:tgtEl>
                                        <p:attrNameLst>
                                          <p:attrName>stroke.color</p:attrName>
                                        </p:attrNameLst>
                                      </p:cBhvr>
                                      <p:to>
                                        <a:srgbClr val="737373"/>
                                      </p:to>
                                    </p:animClr>
                                    <p:set>
                                      <p:cBhvr>
                                        <p:cTn id="108" dur="500" fill="hold"/>
                                        <p:tgtEl>
                                          <p:spTgt spid="100"/>
                                        </p:tgtEl>
                                        <p:attrNameLst>
                                          <p:attrName>stroke.on</p:attrName>
                                        </p:attrNameLst>
                                      </p:cBhvr>
                                      <p:to>
                                        <p:strVal val="true"/>
                                      </p:to>
                                    </p:set>
                                  </p:childTnLst>
                                </p:cTn>
                              </p:par>
                              <p:par>
                                <p:cTn id="109" presetID="10" presetClass="entr" presetSubtype="0" fill="hold" grpId="0" nodeType="withEffect">
                                  <p:stCondLst>
                                    <p:cond delay="0"/>
                                  </p:stCondLst>
                                  <p:childTnLst>
                                    <p:set>
                                      <p:cBhvr>
                                        <p:cTn id="110" dur="1" fill="hold">
                                          <p:stCondLst>
                                            <p:cond delay="0"/>
                                          </p:stCondLst>
                                        </p:cTn>
                                        <p:tgtEl>
                                          <p:spTgt spid="145"/>
                                        </p:tgtEl>
                                        <p:attrNameLst>
                                          <p:attrName>style.visibility</p:attrName>
                                        </p:attrNameLst>
                                      </p:cBhvr>
                                      <p:to>
                                        <p:strVal val="visible"/>
                                      </p:to>
                                    </p:set>
                                    <p:animEffect transition="in" filter="fade">
                                      <p:cBhvr>
                                        <p:cTn id="111" dur="500"/>
                                        <p:tgtEl>
                                          <p:spTgt spid="145"/>
                                        </p:tgtEl>
                                      </p:cBhvr>
                                    </p:animEffect>
                                  </p:childTnLst>
                                </p:cTn>
                              </p:par>
                              <p:par>
                                <p:cTn id="112" presetID="10" presetClass="exit" presetSubtype="0" fill="hold" grpId="0" nodeType="withEffect">
                                  <p:stCondLst>
                                    <p:cond delay="0"/>
                                  </p:stCondLst>
                                  <p:childTnLst>
                                    <p:animEffect transition="out" filter="fade">
                                      <p:cBhvr>
                                        <p:cTn id="113" dur="500"/>
                                        <p:tgtEl>
                                          <p:spTgt spid="103"/>
                                        </p:tgtEl>
                                      </p:cBhvr>
                                    </p:animEffect>
                                    <p:set>
                                      <p:cBhvr>
                                        <p:cTn id="114" dur="1" fill="hold">
                                          <p:stCondLst>
                                            <p:cond delay="499"/>
                                          </p:stCondLst>
                                        </p:cTn>
                                        <p:tgtEl>
                                          <p:spTgt spid="103"/>
                                        </p:tgtEl>
                                        <p:attrNameLst>
                                          <p:attrName>style.visibility</p:attrName>
                                        </p:attrNameLst>
                                      </p:cBhvr>
                                      <p:to>
                                        <p:strVal val="hidden"/>
                                      </p:to>
                                    </p:set>
                                  </p:childTnLst>
                                </p:cTn>
                              </p:par>
                            </p:childTnLst>
                          </p:cTn>
                        </p:par>
                        <p:par>
                          <p:cTn id="115" fill="hold">
                            <p:stCondLst>
                              <p:cond delay="500"/>
                            </p:stCondLst>
                            <p:childTnLst>
                              <p:par>
                                <p:cTn id="116" presetID="1" presetClass="exit" presetSubtype="0" fill="hold" nodeType="afterEffect">
                                  <p:stCondLst>
                                    <p:cond delay="0"/>
                                  </p:stCondLst>
                                  <p:childTnLst>
                                    <p:set>
                                      <p:cBhvr>
                                        <p:cTn id="117" dur="1" fill="hold">
                                          <p:stCondLst>
                                            <p:cond delay="0"/>
                                          </p:stCondLst>
                                        </p:cTn>
                                        <p:tgtEl>
                                          <p:spTgt spid="150"/>
                                        </p:tgtEl>
                                        <p:attrNameLst>
                                          <p:attrName>style.visibility</p:attrName>
                                        </p:attrNameLst>
                                      </p:cBhvr>
                                      <p:to>
                                        <p:strVal val="hidden"/>
                                      </p:to>
                                    </p:set>
                                  </p:childTnLst>
                                </p:cTn>
                              </p:par>
                            </p:childTnLst>
                          </p:cTn>
                        </p:par>
                        <p:par>
                          <p:cTn id="118" fill="hold">
                            <p:stCondLst>
                              <p:cond delay="500"/>
                            </p:stCondLst>
                            <p:childTnLst>
                              <p:par>
                                <p:cTn id="119" presetID="1" presetClass="entr" presetSubtype="0" fill="hold" nodeType="afterEffect">
                                  <p:stCondLst>
                                    <p:cond delay="0"/>
                                  </p:stCondLst>
                                  <p:childTnLst>
                                    <p:set>
                                      <p:cBhvr>
                                        <p:cTn id="120" dur="1" fill="hold">
                                          <p:stCondLst>
                                            <p:cond delay="0"/>
                                          </p:stCondLst>
                                        </p:cTn>
                                        <p:tgtEl>
                                          <p:spTgt spid="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8" grpId="0"/>
      <p:bldP spid="99" grpId="0"/>
      <p:bldP spid="100" grpId="0" animBg="1"/>
      <p:bldP spid="101" grpId="0"/>
      <p:bldP spid="102" grpId="0" animBg="1"/>
      <p:bldP spid="103" grpId="0" animBg="1"/>
      <p:bldP spid="103" grpId="1" animBg="1"/>
      <p:bldP spid="104" grpId="0" animBg="1"/>
      <p:bldP spid="105" grpId="0" animBg="1"/>
      <p:bldP spid="112" grpId="0" animBg="1"/>
      <p:bldP spid="113" grpId="0" animBg="1"/>
      <p:bldP spid="114" grpId="0"/>
      <p:bldP spid="115" grpId="0" animBg="1"/>
      <p:bldP spid="116" grpId="0" animBg="1"/>
      <p:bldP spid="116" grpId="1" animBg="1"/>
      <p:bldP spid="117" grpId="0" animBg="1"/>
      <p:bldP spid="118" grpId="0" animBg="1"/>
      <p:bldP spid="119" grpId="0"/>
      <p:bldP spid="120" grpId="0" animBg="1"/>
      <p:bldP spid="121" grpId="0" animBg="1"/>
      <p:bldP spid="122" grpId="0" animBg="1"/>
      <p:bldP spid="124" grpId="0" animBg="1"/>
      <p:bldP spid="125" grpId="0" animBg="1"/>
      <p:bldP spid="126" grpId="0" animBg="1"/>
      <p:bldP spid="126" grpId="1" animBg="1"/>
      <p:bldP spid="144" grpId="0" animBg="1"/>
      <p:bldP spid="145" grpId="0" animBg="1"/>
      <p:bldP spid="14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182" y="1944543"/>
            <a:ext cx="10515600" cy="1325563"/>
          </a:xfrm>
        </p:spPr>
        <p:txBody>
          <a:bodyPr/>
          <a:lstStyle/>
          <a:p>
            <a:pPr algn="ctr" defTabSz="914192">
              <a:defRPr/>
            </a:pPr>
            <a:r>
              <a:rPr lang="es-MX" sz="7056" spc="-150" dirty="0">
                <a:latin typeface="Segoe UI Semibold" panose="020B0702040204020203" pitchFamily="34" charset="0"/>
                <a:cs typeface="Segoe UI Semibold" panose="020B0702040204020203" pitchFamily="34" charset="0"/>
              </a:rPr>
              <a:t>MSSQL y ML</a:t>
            </a:r>
            <a:endParaRPr sz="7056" spc="-150" dirty="0">
              <a:latin typeface="Segoe UI Semibold" panose="020B0702040204020203" pitchFamily="34" charset="0"/>
              <a:cs typeface="Segoe UI Semibold" panose="020B0702040204020203" pitchFamily="34" charset="0"/>
            </a:endParaRPr>
          </a:p>
        </p:txBody>
      </p:sp>
      <p:cxnSp>
        <p:nvCxnSpPr>
          <p:cNvPr id="5" name="Straight Connector 4">
            <a:extLst/>
          </p:cNvPr>
          <p:cNvCxnSpPr/>
          <p:nvPr/>
        </p:nvCxnSpPr>
        <p:spPr>
          <a:xfrm>
            <a:off x="1734169" y="3824232"/>
            <a:ext cx="8723662" cy="0"/>
          </a:xfrm>
          <a:prstGeom prst="line">
            <a:avLst/>
          </a:prstGeom>
          <a:ln>
            <a:solidFill>
              <a:schemeClr val="bg2">
                <a:lumMod val="75000"/>
                <a:lumOff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04473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600"/>
                                        <p:tgtEl>
                                          <p:spTgt spid="2"/>
                                        </p:tgtEl>
                                      </p:cBhvr>
                                    </p:animEffect>
                                  </p:childTnLst>
                                </p:cTn>
                              </p:par>
                              <p:par>
                                <p:cTn id="8" presetID="10" presetClass="entr" presetSubtype="0" fill="hold" nodeType="withEffect">
                                  <p:stCondLst>
                                    <p:cond delay="5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384496" y="1567843"/>
            <a:ext cx="1672497" cy="4235371"/>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49">
              <a:defRPr/>
            </a:pPr>
            <a:endParaRPr lang="en-US">
              <a:solidFill>
                <a:schemeClr val="bg2">
                  <a:lumMod val="10000"/>
                </a:schemeClr>
              </a:solidFill>
              <a:latin typeface="Calibri"/>
            </a:endParaRPr>
          </a:p>
        </p:txBody>
      </p:sp>
      <p:sp>
        <p:nvSpPr>
          <p:cNvPr id="86" name="Rectangle 85"/>
          <p:cNvSpPr/>
          <p:nvPr/>
        </p:nvSpPr>
        <p:spPr>
          <a:xfrm>
            <a:off x="3977408" y="1567843"/>
            <a:ext cx="1672497" cy="4235371"/>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49">
              <a:defRPr/>
            </a:pPr>
            <a:endParaRPr lang="en-US">
              <a:solidFill>
                <a:schemeClr val="bg2">
                  <a:lumMod val="10000"/>
                </a:schemeClr>
              </a:solidFill>
              <a:latin typeface="Calibri"/>
            </a:endParaRPr>
          </a:p>
        </p:txBody>
      </p:sp>
      <p:cxnSp>
        <p:nvCxnSpPr>
          <p:cNvPr id="61" name="Straight Connector 60"/>
          <p:cNvCxnSpPr>
            <a:cxnSpLocks/>
          </p:cNvCxnSpPr>
          <p:nvPr/>
        </p:nvCxnSpPr>
        <p:spPr>
          <a:xfrm>
            <a:off x="462608" y="3893841"/>
            <a:ext cx="3540640" cy="0"/>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cxnSpLocks/>
          </p:cNvCxnSpPr>
          <p:nvPr/>
        </p:nvCxnSpPr>
        <p:spPr>
          <a:xfrm>
            <a:off x="8223601" y="3893841"/>
            <a:ext cx="3540640" cy="0"/>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2" name="Graphic 1"/>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82698" y="1700424"/>
            <a:ext cx="3392985" cy="4027084"/>
          </a:xfrm>
          <a:prstGeom prst="rect">
            <a:avLst/>
          </a:prstGeom>
        </p:spPr>
      </p:pic>
      <p:sp>
        <p:nvSpPr>
          <p:cNvPr id="131" name="Content Placeholder 2"/>
          <p:cNvSpPr txBox="1">
            <a:spLocks/>
          </p:cNvSpPr>
          <p:nvPr/>
        </p:nvSpPr>
        <p:spPr>
          <a:xfrm>
            <a:off x="2626805" y="5903344"/>
            <a:ext cx="2752884" cy="531518"/>
          </a:xfrm>
          <a:prstGeom prst="rect">
            <a:avLst/>
          </a:prstGeom>
        </p:spPr>
        <p:txBody>
          <a:bodyPr vert="horz" lIns="121886" tIns="60943" rIns="121886" bIns="60943"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Segoe UI Light" panose="020B0502040204020203" pitchFamily="34" charset="0"/>
                <a:ea typeface="+mn-ea"/>
                <a:cs typeface="Segoe UI Light" panose="020B0502040204020203"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18701">
              <a:buNone/>
              <a:defRPr/>
            </a:pPr>
            <a:r>
              <a:rPr lang="en-US" sz="2665" dirty="0">
                <a:solidFill>
                  <a:schemeClr val="bg2">
                    <a:lumMod val="10000"/>
                  </a:schemeClr>
                </a:solidFill>
                <a:latin typeface="Segoe UI Semibold" panose="020B0702040204020203" pitchFamily="34" charset="0"/>
                <a:cs typeface="Segoe UI Semibold" panose="020B0702040204020203" pitchFamily="34" charset="0"/>
              </a:rPr>
              <a:t>Regular Database + App</a:t>
            </a:r>
          </a:p>
          <a:p>
            <a:pPr marL="457013" indent="-457013" defTabSz="1218701">
              <a:defRPr/>
            </a:pPr>
            <a:endParaRPr lang="en-US" sz="2665" dirty="0">
              <a:solidFill>
                <a:schemeClr val="bg2">
                  <a:lumMod val="10000"/>
                </a:schemeClr>
              </a:solidFill>
              <a:latin typeface="Segoe UI Semibold" panose="020B0702040204020203" pitchFamily="34" charset="0"/>
              <a:cs typeface="Segoe UI Semibold" panose="020B0702040204020203" pitchFamily="34" charset="0"/>
            </a:endParaRPr>
          </a:p>
        </p:txBody>
      </p:sp>
      <p:sp>
        <p:nvSpPr>
          <p:cNvPr id="164" name="Content Placeholder 2"/>
          <p:cNvSpPr txBox="1">
            <a:spLocks/>
          </p:cNvSpPr>
          <p:nvPr/>
        </p:nvSpPr>
        <p:spPr>
          <a:xfrm>
            <a:off x="6774266" y="5965083"/>
            <a:ext cx="3349077" cy="531518"/>
          </a:xfrm>
          <a:prstGeom prst="rect">
            <a:avLst/>
          </a:prstGeom>
        </p:spPr>
        <p:txBody>
          <a:bodyPr vert="horz" lIns="121886" tIns="60943" rIns="121886" bIns="60943"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Segoe UI Light" panose="020B0502040204020203" pitchFamily="34" charset="0"/>
                <a:ea typeface="+mn-ea"/>
                <a:cs typeface="Segoe UI Light" panose="020B0502040204020203"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18701">
              <a:buNone/>
              <a:defRPr/>
            </a:pPr>
            <a:r>
              <a:rPr lang="en-US" sz="2665">
                <a:solidFill>
                  <a:schemeClr val="bg2">
                    <a:lumMod val="10000"/>
                  </a:schemeClr>
                </a:solidFill>
                <a:latin typeface="Segoe UI Semibold" panose="020B0702040204020203" pitchFamily="34" charset="0"/>
                <a:cs typeface="Segoe UI Semibold" panose="020B0702040204020203" pitchFamily="34" charset="0"/>
              </a:rPr>
              <a:t>Intelligence Database + App</a:t>
            </a:r>
          </a:p>
        </p:txBody>
      </p:sp>
      <p:sp>
        <p:nvSpPr>
          <p:cNvPr id="171" name="TextBox 170"/>
          <p:cNvSpPr txBox="1"/>
          <p:nvPr/>
        </p:nvSpPr>
        <p:spPr>
          <a:xfrm>
            <a:off x="1149075" y="409553"/>
            <a:ext cx="9893858" cy="754190"/>
          </a:xfrm>
          <a:prstGeom prst="rect">
            <a:avLst/>
          </a:prstGeom>
          <a:noFill/>
        </p:spPr>
        <p:txBody>
          <a:bodyPr wrap="none" rtlCol="0">
            <a:spAutoFit/>
          </a:bodyPr>
          <a:lstStyle/>
          <a:p>
            <a:pPr algn="ctr" defTabSz="1218701">
              <a:defRPr/>
            </a:pPr>
            <a:r>
              <a:rPr lang="es-AR" sz="4312" spc="-100" dirty="0">
                <a:ln w="3175">
                  <a:noFill/>
                </a:ln>
                <a:solidFill>
                  <a:schemeClr val="bg2">
                    <a:lumMod val="10000"/>
                  </a:schemeClr>
                </a:solidFill>
                <a:latin typeface="Segoe UI Light"/>
                <a:cs typeface="Segoe UI" pitchFamily="34" charset="0"/>
              </a:rPr>
              <a:t>Llevar la inteligencia a donde están los datos</a:t>
            </a:r>
            <a:endParaRPr lang="en-US" sz="4312" spc="-100" dirty="0">
              <a:ln w="3175">
                <a:noFill/>
              </a:ln>
              <a:solidFill>
                <a:schemeClr val="bg2">
                  <a:lumMod val="10000"/>
                </a:schemeClr>
              </a:solidFill>
              <a:latin typeface="Segoe UI Light"/>
              <a:cs typeface="Segoe UI" pitchFamily="34" charset="0"/>
            </a:endParaRPr>
          </a:p>
        </p:txBody>
      </p:sp>
      <p:pic>
        <p:nvPicPr>
          <p:cNvPr id="78" name="Graphic 77"/>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304914" y="1812362"/>
            <a:ext cx="3344993" cy="3827549"/>
          </a:xfrm>
          <a:prstGeom prst="rect">
            <a:avLst/>
          </a:prstGeom>
        </p:spPr>
      </p:pic>
      <p:sp>
        <p:nvSpPr>
          <p:cNvPr id="79" name="TextBox 78"/>
          <p:cNvSpPr txBox="1"/>
          <p:nvPr/>
        </p:nvSpPr>
        <p:spPr>
          <a:xfrm>
            <a:off x="744776" y="2882757"/>
            <a:ext cx="1969604" cy="749564"/>
          </a:xfrm>
          <a:prstGeom prst="rect">
            <a:avLst/>
          </a:prstGeom>
          <a:noFill/>
        </p:spPr>
        <p:txBody>
          <a:bodyPr wrap="square" rtlCol="0">
            <a:spAutoFit/>
          </a:bodyPr>
          <a:lstStyle/>
          <a:p>
            <a:pPr defTabSz="1218701">
              <a:lnSpc>
                <a:spcPct val="120000"/>
              </a:lnSpc>
              <a:defRPr/>
            </a:pPr>
            <a:r>
              <a:rPr lang="en-US" sz="1866" kern="0">
                <a:solidFill>
                  <a:schemeClr val="bg2">
                    <a:lumMod val="10000"/>
                  </a:schemeClr>
                </a:solidFill>
                <a:latin typeface="Segoe UI Light" panose="020B0502040204020203" pitchFamily="34" charset="0"/>
                <a:cs typeface="Segoe UI Light" panose="020B0502040204020203" pitchFamily="34" charset="0"/>
              </a:rPr>
              <a:t>Application + Intelligence</a:t>
            </a:r>
          </a:p>
        </p:txBody>
      </p:sp>
      <p:sp>
        <p:nvSpPr>
          <p:cNvPr id="80" name="TextBox 79"/>
          <p:cNvSpPr txBox="1"/>
          <p:nvPr/>
        </p:nvSpPr>
        <p:spPr>
          <a:xfrm>
            <a:off x="730903" y="4273746"/>
            <a:ext cx="1969604" cy="404983"/>
          </a:xfrm>
          <a:prstGeom prst="rect">
            <a:avLst/>
          </a:prstGeom>
          <a:noFill/>
        </p:spPr>
        <p:txBody>
          <a:bodyPr wrap="square" rtlCol="0">
            <a:spAutoFit/>
          </a:bodyPr>
          <a:lstStyle/>
          <a:p>
            <a:pPr defTabSz="1218701">
              <a:lnSpc>
                <a:spcPct val="120000"/>
              </a:lnSpc>
              <a:defRPr/>
            </a:pPr>
            <a:r>
              <a:rPr lang="en-US" sz="1866" kern="0">
                <a:solidFill>
                  <a:schemeClr val="bg2">
                    <a:lumMod val="10000"/>
                  </a:schemeClr>
                </a:solidFill>
                <a:latin typeface="Segoe UI Light" panose="020B0502040204020203" pitchFamily="34" charset="0"/>
                <a:cs typeface="Segoe UI Light" panose="020B0502040204020203" pitchFamily="34" charset="0"/>
              </a:rPr>
              <a:t>Database</a:t>
            </a:r>
            <a:endParaRPr lang="en-US" sz="1600" kern="0">
              <a:solidFill>
                <a:schemeClr val="bg2">
                  <a:lumMod val="10000"/>
                </a:schemeClr>
              </a:solidFill>
              <a:latin typeface="Segoe UI Semibold" panose="020B0702040204020203" pitchFamily="34" charset="0"/>
              <a:cs typeface="Segoe UI Semibold" panose="020B0702040204020203" pitchFamily="34" charset="0"/>
            </a:endParaRPr>
          </a:p>
        </p:txBody>
      </p:sp>
      <p:sp>
        <p:nvSpPr>
          <p:cNvPr id="27" name="TextBox 26"/>
          <p:cNvSpPr txBox="1"/>
          <p:nvPr/>
        </p:nvSpPr>
        <p:spPr>
          <a:xfrm>
            <a:off x="9680089" y="2530014"/>
            <a:ext cx="1969604" cy="404983"/>
          </a:xfrm>
          <a:prstGeom prst="rect">
            <a:avLst/>
          </a:prstGeom>
          <a:noFill/>
        </p:spPr>
        <p:txBody>
          <a:bodyPr wrap="square" rtlCol="0">
            <a:spAutoFit/>
          </a:bodyPr>
          <a:lstStyle/>
          <a:p>
            <a:pPr algn="r" defTabSz="1218701">
              <a:lnSpc>
                <a:spcPct val="120000"/>
              </a:lnSpc>
              <a:defRPr/>
            </a:pPr>
            <a:r>
              <a:rPr lang="en-US" sz="1866" kern="0">
                <a:solidFill>
                  <a:schemeClr val="bg2">
                    <a:lumMod val="10000"/>
                  </a:schemeClr>
                </a:solidFill>
                <a:latin typeface="Segoe UI Light" panose="020B0502040204020203" pitchFamily="34" charset="0"/>
                <a:cs typeface="Segoe UI Light" panose="020B0502040204020203" pitchFamily="34" charset="0"/>
              </a:rPr>
              <a:t>Application</a:t>
            </a:r>
          </a:p>
        </p:txBody>
      </p:sp>
      <p:sp>
        <p:nvSpPr>
          <p:cNvPr id="28" name="TextBox 27"/>
          <p:cNvSpPr txBox="1"/>
          <p:nvPr/>
        </p:nvSpPr>
        <p:spPr>
          <a:xfrm>
            <a:off x="9680089" y="4173655"/>
            <a:ext cx="1969604" cy="749564"/>
          </a:xfrm>
          <a:prstGeom prst="rect">
            <a:avLst/>
          </a:prstGeom>
          <a:noFill/>
        </p:spPr>
        <p:txBody>
          <a:bodyPr wrap="square" rtlCol="0">
            <a:spAutoFit/>
          </a:bodyPr>
          <a:lstStyle/>
          <a:p>
            <a:pPr algn="r" defTabSz="1218701">
              <a:lnSpc>
                <a:spcPct val="120000"/>
              </a:lnSpc>
              <a:defRPr/>
            </a:pPr>
            <a:r>
              <a:rPr lang="en-US" sz="1866" kern="0">
                <a:solidFill>
                  <a:schemeClr val="bg2">
                    <a:lumMod val="10000"/>
                  </a:schemeClr>
                </a:solidFill>
                <a:latin typeface="Segoe UI Light" panose="020B0502040204020203" pitchFamily="34" charset="0"/>
                <a:cs typeface="Segoe UI Light" panose="020B0502040204020203" pitchFamily="34" charset="0"/>
              </a:rPr>
              <a:t>Intelligence </a:t>
            </a:r>
            <a:br>
              <a:rPr lang="en-US" sz="1866" kern="0">
                <a:solidFill>
                  <a:schemeClr val="bg2">
                    <a:lumMod val="10000"/>
                  </a:schemeClr>
                </a:solidFill>
                <a:latin typeface="Segoe UI Light" panose="020B0502040204020203" pitchFamily="34" charset="0"/>
                <a:cs typeface="Segoe UI Light" panose="020B0502040204020203" pitchFamily="34" charset="0"/>
              </a:rPr>
            </a:br>
            <a:r>
              <a:rPr lang="en-US" sz="1866" kern="0">
                <a:solidFill>
                  <a:schemeClr val="bg2">
                    <a:lumMod val="10000"/>
                  </a:schemeClr>
                </a:solidFill>
                <a:latin typeface="Segoe UI Light" panose="020B0502040204020203" pitchFamily="34" charset="0"/>
                <a:cs typeface="Segoe UI Light" panose="020B0502040204020203" pitchFamily="34" charset="0"/>
              </a:rPr>
              <a:t>+ Database</a:t>
            </a:r>
            <a:endParaRPr lang="en-US" sz="1600" kern="0">
              <a:solidFill>
                <a:schemeClr val="bg2">
                  <a:lumMod val="10000"/>
                </a:schemeClr>
              </a:solidFill>
              <a:latin typeface="Segoe UI Semibold" panose="020B0702040204020203" pitchFamily="34" charset="0"/>
              <a:cs typeface="Segoe UI Semibold" panose="020B0702040204020203" pitchFamily="34" charset="0"/>
            </a:endParaRPr>
          </a:p>
        </p:txBody>
      </p:sp>
      <p:sp>
        <p:nvSpPr>
          <p:cNvPr id="7" name="Oval 6"/>
          <p:cNvSpPr/>
          <p:nvPr/>
        </p:nvSpPr>
        <p:spPr>
          <a:xfrm>
            <a:off x="5811738" y="3151486"/>
            <a:ext cx="742356" cy="742356"/>
          </a:xfrm>
          <a:prstGeom prst="ellipse">
            <a:avLst/>
          </a:prstGeom>
          <a:solidFill>
            <a:srgbClr val="0B7D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49">
              <a:defRPr/>
            </a:pPr>
            <a:r>
              <a:rPr lang="en-US">
                <a:solidFill>
                  <a:schemeClr val="bg2">
                    <a:lumMod val="10000"/>
                  </a:schemeClr>
                </a:solidFill>
                <a:latin typeface="Calibri"/>
              </a:rPr>
              <a:t>VS</a:t>
            </a:r>
          </a:p>
        </p:txBody>
      </p:sp>
    </p:spTree>
    <p:extLst>
      <p:ext uri="{BB962C8B-B14F-4D97-AF65-F5344CB8AC3E}">
        <p14:creationId xmlns:p14="http://schemas.microsoft.com/office/powerpoint/2010/main" val="3541522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asvg="http://schemas.microsoft.com/office/drawing/2016/SVG/main"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solidFill>
                  <a:schemeClr val="bg2">
                    <a:lumMod val="10000"/>
                  </a:schemeClr>
                </a:solidFill>
                <a:effectLst>
                  <a:outerShdw blurRad="38100" dist="38100" dir="2700000" algn="tl">
                    <a:srgbClr val="000000">
                      <a:alpha val="43137"/>
                    </a:srgbClr>
                  </a:outerShdw>
                </a:effectLst>
              </a:rPr>
              <a:t>SQL Machine Learning Services</a:t>
            </a:r>
            <a:endParaRPr lang="en-US" b="1" dirty="0">
              <a:solidFill>
                <a:schemeClr val="bg2">
                  <a:lumMod val="10000"/>
                </a:schemeClr>
              </a:solidFill>
              <a:effectLst>
                <a:outerShdw blurRad="38100" dist="38100" dir="2700000" algn="tl">
                  <a:srgbClr val="000000">
                    <a:alpha val="43137"/>
                  </a:srgbClr>
                </a:outerShdw>
              </a:effectLst>
            </a:endParaRPr>
          </a:p>
        </p:txBody>
      </p:sp>
      <p:sp>
        <p:nvSpPr>
          <p:cNvPr id="3" name="Content Placeholder 2"/>
          <p:cNvSpPr>
            <a:spLocks noGrp="1"/>
          </p:cNvSpPr>
          <p:nvPr>
            <p:ph idx="4294967295"/>
          </p:nvPr>
        </p:nvSpPr>
        <p:spPr>
          <a:xfrm>
            <a:off x="0" y="1465366"/>
            <a:ext cx="10515600" cy="4351337"/>
          </a:xfrm>
        </p:spPr>
        <p:txBody>
          <a:bodyPr>
            <a:normAutofit fontScale="92500" lnSpcReduction="20000"/>
          </a:bodyPr>
          <a:lstStyle/>
          <a:p>
            <a:pPr marL="571500" indent="-571500"/>
            <a:r>
              <a:rPr lang="en-US" sz="3200" b="1" dirty="0">
                <a:solidFill>
                  <a:schemeClr val="bg2">
                    <a:lumMod val="10000"/>
                  </a:schemeClr>
                </a:solidFill>
              </a:rPr>
              <a:t>SQL Server 2016</a:t>
            </a:r>
          </a:p>
          <a:p>
            <a:pPr marL="800100" lvl="1" indent="-571500"/>
            <a:r>
              <a:rPr lang="en-US" sz="2600" dirty="0">
                <a:solidFill>
                  <a:schemeClr val="bg2">
                    <a:lumMod val="10000"/>
                  </a:schemeClr>
                </a:solidFill>
              </a:rPr>
              <a:t>R support (3.2.2 version)</a:t>
            </a:r>
          </a:p>
          <a:p>
            <a:pPr marL="800100" lvl="1" indent="-571500"/>
            <a:r>
              <a:rPr lang="en-US" sz="2600" dirty="0">
                <a:solidFill>
                  <a:schemeClr val="bg2">
                    <a:lumMod val="10000"/>
                  </a:schemeClr>
                </a:solidFill>
              </a:rPr>
              <a:t>Microsoft R Server </a:t>
            </a:r>
          </a:p>
          <a:p>
            <a:pPr marL="571500" indent="-571500"/>
            <a:r>
              <a:rPr lang="en-US" sz="3200" b="1" dirty="0">
                <a:solidFill>
                  <a:schemeClr val="bg2">
                    <a:lumMod val="10000"/>
                  </a:schemeClr>
                </a:solidFill>
              </a:rPr>
              <a:t>SQL Server 2017</a:t>
            </a:r>
          </a:p>
          <a:p>
            <a:pPr marL="800100" lvl="1" indent="-571500"/>
            <a:r>
              <a:rPr lang="en-US" dirty="0">
                <a:solidFill>
                  <a:schemeClr val="bg2">
                    <a:lumMod val="10000"/>
                  </a:schemeClr>
                </a:solidFill>
              </a:rPr>
              <a:t>Scoring native </a:t>
            </a:r>
            <a:r>
              <a:rPr lang="en-US" dirty="0" err="1">
                <a:solidFill>
                  <a:schemeClr val="bg2">
                    <a:lumMod val="10000"/>
                  </a:schemeClr>
                </a:solidFill>
              </a:rPr>
              <a:t>en</a:t>
            </a:r>
            <a:r>
              <a:rPr lang="en-US" dirty="0">
                <a:solidFill>
                  <a:schemeClr val="bg2">
                    <a:lumMod val="10000"/>
                  </a:schemeClr>
                </a:solidFill>
              </a:rPr>
              <a:t> TSQL </a:t>
            </a:r>
            <a:r>
              <a:rPr lang="en-US" dirty="0" err="1">
                <a:solidFill>
                  <a:schemeClr val="bg2">
                    <a:lumMod val="10000"/>
                  </a:schemeClr>
                </a:solidFill>
              </a:rPr>
              <a:t>usando</a:t>
            </a:r>
            <a:r>
              <a:rPr lang="en-US" dirty="0">
                <a:solidFill>
                  <a:schemeClr val="bg2">
                    <a:lumMod val="10000"/>
                  </a:schemeClr>
                </a:solidFill>
              </a:rPr>
              <a:t> PREDICT function</a:t>
            </a:r>
          </a:p>
          <a:p>
            <a:pPr marL="800100" lvl="1" indent="-571500"/>
            <a:r>
              <a:rPr lang="en-US" dirty="0">
                <a:solidFill>
                  <a:schemeClr val="bg2">
                    <a:lumMod val="10000"/>
                  </a:schemeClr>
                </a:solidFill>
              </a:rPr>
              <a:t>EXTERNAL LIBRARY DDL para el </a:t>
            </a:r>
            <a:r>
              <a:rPr lang="en-US" dirty="0" err="1">
                <a:solidFill>
                  <a:schemeClr val="bg2">
                    <a:lumMod val="10000"/>
                  </a:schemeClr>
                </a:solidFill>
              </a:rPr>
              <a:t>manejo</a:t>
            </a:r>
            <a:r>
              <a:rPr lang="en-US" dirty="0">
                <a:solidFill>
                  <a:schemeClr val="bg2">
                    <a:lumMod val="10000"/>
                  </a:schemeClr>
                </a:solidFill>
              </a:rPr>
              <a:t> de </a:t>
            </a:r>
            <a:r>
              <a:rPr lang="en-US" dirty="0" err="1">
                <a:solidFill>
                  <a:schemeClr val="bg2">
                    <a:lumMod val="10000"/>
                  </a:schemeClr>
                </a:solidFill>
              </a:rPr>
              <a:t>paquetes</a:t>
            </a:r>
            <a:r>
              <a:rPr lang="en-US" dirty="0">
                <a:solidFill>
                  <a:schemeClr val="bg2">
                    <a:lumMod val="10000"/>
                  </a:schemeClr>
                </a:solidFill>
              </a:rPr>
              <a:t> R</a:t>
            </a:r>
          </a:p>
          <a:p>
            <a:pPr marL="800100" lvl="1" indent="-571500"/>
            <a:r>
              <a:rPr lang="es-AR" dirty="0">
                <a:solidFill>
                  <a:schemeClr val="bg2">
                    <a:lumMod val="10000"/>
                  </a:schemeClr>
                </a:solidFill>
              </a:rPr>
              <a:t>Ejecución</a:t>
            </a:r>
            <a:r>
              <a:rPr lang="en-US" dirty="0">
                <a:solidFill>
                  <a:schemeClr val="bg2">
                    <a:lumMod val="10000"/>
                  </a:schemeClr>
                </a:solidFill>
              </a:rPr>
              <a:t> </a:t>
            </a:r>
            <a:r>
              <a:rPr lang="en-US" dirty="0" err="1">
                <a:solidFill>
                  <a:schemeClr val="bg2">
                    <a:lumMod val="10000"/>
                  </a:schemeClr>
                </a:solidFill>
              </a:rPr>
              <a:t>en</a:t>
            </a:r>
            <a:r>
              <a:rPr lang="en-US" dirty="0">
                <a:solidFill>
                  <a:schemeClr val="bg2">
                    <a:lumMod val="10000"/>
                  </a:schemeClr>
                </a:solidFill>
              </a:rPr>
              <a:t> batch para la entrada de </a:t>
            </a:r>
            <a:r>
              <a:rPr lang="en-US" dirty="0" err="1">
                <a:solidFill>
                  <a:schemeClr val="bg2">
                    <a:lumMod val="10000"/>
                  </a:schemeClr>
                </a:solidFill>
              </a:rPr>
              <a:t>datos</a:t>
            </a:r>
            <a:endParaRPr lang="en-US" dirty="0">
              <a:solidFill>
                <a:schemeClr val="bg2">
                  <a:lumMod val="10000"/>
                </a:schemeClr>
              </a:solidFill>
            </a:endParaRPr>
          </a:p>
          <a:p>
            <a:pPr marL="800100" lvl="1" indent="-571500"/>
            <a:r>
              <a:rPr lang="en-US" dirty="0">
                <a:solidFill>
                  <a:schemeClr val="bg2">
                    <a:lumMod val="10000"/>
                  </a:schemeClr>
                </a:solidFill>
              </a:rPr>
              <a:t>Soporte para R  (3.3.3 version)</a:t>
            </a:r>
          </a:p>
          <a:p>
            <a:pPr marL="800100" lvl="1" indent="-571500"/>
            <a:r>
              <a:rPr lang="en-US" dirty="0">
                <a:solidFill>
                  <a:schemeClr val="bg2">
                    <a:lumMod val="10000"/>
                  </a:schemeClr>
                </a:solidFill>
              </a:rPr>
              <a:t>Soporte para Python  (Anaconda 3.5.2)</a:t>
            </a:r>
          </a:p>
          <a:p>
            <a:pPr marL="342900" indent="-571500"/>
            <a:r>
              <a:rPr lang="en-US" sz="3200" b="1" dirty="0">
                <a:solidFill>
                  <a:schemeClr val="bg2">
                    <a:lumMod val="10000"/>
                  </a:schemeClr>
                </a:solidFill>
              </a:rPr>
              <a:t>SQL Server 2019</a:t>
            </a:r>
          </a:p>
          <a:p>
            <a:pPr marL="800100" lvl="1" indent="-571500"/>
            <a:r>
              <a:rPr lang="en-US" dirty="0">
                <a:solidFill>
                  <a:schemeClr val="bg2">
                    <a:lumMod val="10000"/>
                  </a:schemeClr>
                </a:solidFill>
              </a:rPr>
              <a:t>Soporte para Java</a:t>
            </a:r>
          </a:p>
          <a:p>
            <a:pPr marL="800100" lvl="1" indent="-571500"/>
            <a:r>
              <a:rPr lang="en-US" dirty="0">
                <a:solidFill>
                  <a:schemeClr val="bg2">
                    <a:lumMod val="10000"/>
                  </a:schemeClr>
                </a:solidFill>
              </a:rPr>
              <a:t>Big Data Cluster</a:t>
            </a:r>
          </a:p>
          <a:p>
            <a:pPr marL="800100" lvl="1" indent="-571500"/>
            <a:endParaRPr lang="en-US" dirty="0">
              <a:solidFill>
                <a:schemeClr val="bg2">
                  <a:lumMod val="10000"/>
                </a:schemeClr>
              </a:solidFill>
            </a:endParaRPr>
          </a:p>
          <a:p>
            <a:pPr marL="800100" lvl="1" indent="-571500"/>
            <a:endParaRPr lang="en-US" sz="1800" dirty="0">
              <a:solidFill>
                <a:schemeClr val="bg2">
                  <a:lumMod val="10000"/>
                </a:schemeClr>
              </a:solidFill>
            </a:endParaRPr>
          </a:p>
        </p:txBody>
      </p:sp>
      <p:pic>
        <p:nvPicPr>
          <p:cNvPr id="4" name="Picture 2" descr="https://msdnshared.blob.core.windows.net/media/2018/05/InstallFeatures1.png">
            <a:extLst>
              <a:ext uri="{FF2B5EF4-FFF2-40B4-BE49-F238E27FC236}">
                <a16:creationId xmlns:a16="http://schemas.microsoft.com/office/drawing/2014/main" id="{ABD137C1-CDDF-40EF-A40C-F517F53350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9176" y="1817761"/>
            <a:ext cx="3982824" cy="2918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3517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60769" y="1947293"/>
            <a:ext cx="2931563" cy="3839033"/>
          </a:xfrm>
          <a:prstGeom prst="rect">
            <a:avLst/>
          </a:prstGeom>
          <a:solidFill>
            <a:schemeClr val="accent1">
              <a:alpha val="13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74">
              <a:defRPr/>
            </a:pPr>
            <a:r>
              <a:rPr lang="en-US">
                <a:solidFill>
                  <a:schemeClr val="bg2">
                    <a:lumMod val="10000"/>
                  </a:schemeClr>
                </a:solidFill>
                <a:latin typeface="Segoe UI"/>
              </a:rPr>
              <a:t>		</a:t>
            </a:r>
          </a:p>
        </p:txBody>
      </p:sp>
      <p:sp>
        <p:nvSpPr>
          <p:cNvPr id="7" name="TextBox 6"/>
          <p:cNvSpPr txBox="1"/>
          <p:nvPr/>
        </p:nvSpPr>
        <p:spPr>
          <a:xfrm>
            <a:off x="349500" y="488379"/>
            <a:ext cx="11731867" cy="437434"/>
          </a:xfrm>
          <a:prstGeom prst="rect">
            <a:avLst/>
          </a:prstGeom>
          <a:noFill/>
        </p:spPr>
        <p:txBody>
          <a:bodyPr wrap="square" rtlCol="0">
            <a:spAutoFit/>
          </a:bodyPr>
          <a:lstStyle/>
          <a:p>
            <a:pPr defTabSz="913874">
              <a:defRPr/>
            </a:pPr>
            <a:endParaRPr lang="en-US" sz="400" b="1">
              <a:solidFill>
                <a:schemeClr val="bg2">
                  <a:lumMod val="10000"/>
                </a:schemeClr>
              </a:solidFill>
              <a:latin typeface="Segoe UI"/>
            </a:endParaRPr>
          </a:p>
          <a:p>
            <a:pPr defTabSz="913874">
              <a:defRPr/>
            </a:pPr>
            <a:endParaRPr lang="en-US">
              <a:solidFill>
                <a:schemeClr val="bg2">
                  <a:lumMod val="10000"/>
                </a:schemeClr>
              </a:solidFill>
              <a:latin typeface="Segoe UI"/>
            </a:endParaRPr>
          </a:p>
        </p:txBody>
      </p:sp>
      <p:pic>
        <p:nvPicPr>
          <p:cNvPr id="8" name="Picture 7"/>
          <p:cNvPicPr>
            <a:picLocks noChangeAspect="1"/>
          </p:cNvPicPr>
          <p:nvPr/>
        </p:nvPicPr>
        <p:blipFill>
          <a:blip r:embed="rId3"/>
          <a:stretch>
            <a:fillRect/>
          </a:stretch>
        </p:blipFill>
        <p:spPr>
          <a:xfrm>
            <a:off x="1850712" y="2643369"/>
            <a:ext cx="1111639" cy="824765"/>
          </a:xfrm>
          <a:prstGeom prst="rect">
            <a:avLst/>
          </a:prstGeom>
        </p:spPr>
      </p:pic>
      <p:sp>
        <p:nvSpPr>
          <p:cNvPr id="11" name="Rectangle 10"/>
          <p:cNvSpPr/>
          <p:nvPr/>
        </p:nvSpPr>
        <p:spPr>
          <a:xfrm>
            <a:off x="1464484" y="4311074"/>
            <a:ext cx="1763550" cy="506965"/>
          </a:xfrm>
          <a:prstGeom prst="rect">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74">
              <a:defRPr/>
            </a:pPr>
            <a:r>
              <a:rPr lang="en-US" sz="1600">
                <a:solidFill>
                  <a:schemeClr val="bg2">
                    <a:lumMod val="10000"/>
                  </a:schemeClr>
                </a:solidFill>
                <a:latin typeface="Segoe UI"/>
              </a:rPr>
              <a:t>Any R/Python IDE</a:t>
            </a:r>
          </a:p>
        </p:txBody>
      </p:sp>
      <p:sp>
        <p:nvSpPr>
          <p:cNvPr id="12" name="TextBox 11"/>
          <p:cNvSpPr txBox="1"/>
          <p:nvPr/>
        </p:nvSpPr>
        <p:spPr>
          <a:xfrm>
            <a:off x="915540" y="3486098"/>
            <a:ext cx="2861437" cy="761423"/>
          </a:xfrm>
          <a:prstGeom prst="rect">
            <a:avLst/>
          </a:prstGeom>
          <a:noFill/>
        </p:spPr>
        <p:txBody>
          <a:bodyPr wrap="square" rtlCol="0">
            <a:spAutoFit/>
          </a:bodyPr>
          <a:lstStyle/>
          <a:p>
            <a:pPr algn="ctr" defTabSz="913874">
              <a:defRPr/>
            </a:pPr>
            <a:r>
              <a:rPr lang="en-US" sz="2130" dirty="0">
                <a:solidFill>
                  <a:schemeClr val="bg2">
                    <a:lumMod val="10000"/>
                  </a:schemeClr>
                </a:solidFill>
                <a:latin typeface="Segoe UI"/>
              </a:rPr>
              <a:t>Data Scientist Workstation</a:t>
            </a:r>
          </a:p>
        </p:txBody>
      </p:sp>
      <p:cxnSp>
        <p:nvCxnSpPr>
          <p:cNvPr id="15" name="Straight Arrow Connector 14"/>
          <p:cNvCxnSpPr>
            <a:cxnSpLocks/>
          </p:cNvCxnSpPr>
          <p:nvPr/>
        </p:nvCxnSpPr>
        <p:spPr>
          <a:xfrm flipV="1">
            <a:off x="3892331" y="3600990"/>
            <a:ext cx="3663673" cy="918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958614" y="3235490"/>
            <a:ext cx="827180" cy="374687"/>
          </a:xfrm>
          <a:prstGeom prst="rect">
            <a:avLst/>
          </a:prstGeom>
          <a:noFill/>
        </p:spPr>
        <p:txBody>
          <a:bodyPr wrap="square" rtlCol="0">
            <a:spAutoFit/>
          </a:bodyPr>
          <a:lstStyle/>
          <a:p>
            <a:pPr defTabSz="913874">
              <a:defRPr/>
            </a:pPr>
            <a:r>
              <a:rPr lang="en-US" dirty="0">
                <a:solidFill>
                  <a:schemeClr val="bg2">
                    <a:lumMod val="10000"/>
                  </a:schemeClr>
                </a:solidFill>
                <a:latin typeface="Segoe UI"/>
              </a:rPr>
              <a:t>Script</a:t>
            </a:r>
          </a:p>
        </p:txBody>
      </p:sp>
      <p:sp>
        <p:nvSpPr>
          <p:cNvPr id="17" name="TextBox 16"/>
          <p:cNvSpPr txBox="1"/>
          <p:nvPr/>
        </p:nvSpPr>
        <p:spPr>
          <a:xfrm>
            <a:off x="4969237" y="3982250"/>
            <a:ext cx="1012919" cy="374687"/>
          </a:xfrm>
          <a:prstGeom prst="rect">
            <a:avLst/>
          </a:prstGeom>
          <a:noFill/>
        </p:spPr>
        <p:txBody>
          <a:bodyPr wrap="square" rtlCol="0">
            <a:spAutoFit/>
          </a:bodyPr>
          <a:lstStyle/>
          <a:p>
            <a:pPr defTabSz="913874">
              <a:defRPr/>
            </a:pPr>
            <a:r>
              <a:rPr lang="en-US" dirty="0">
                <a:solidFill>
                  <a:schemeClr val="bg2">
                    <a:lumMod val="10000"/>
                  </a:schemeClr>
                </a:solidFill>
                <a:latin typeface="Segoe UI"/>
              </a:rPr>
              <a:t>Results</a:t>
            </a:r>
          </a:p>
        </p:txBody>
      </p:sp>
      <p:sp>
        <p:nvSpPr>
          <p:cNvPr id="18" name="TextBox 17"/>
          <p:cNvSpPr txBox="1"/>
          <p:nvPr/>
        </p:nvSpPr>
        <p:spPr>
          <a:xfrm>
            <a:off x="10433824" y="2447526"/>
            <a:ext cx="1273434" cy="374687"/>
          </a:xfrm>
          <a:prstGeom prst="rect">
            <a:avLst/>
          </a:prstGeom>
          <a:noFill/>
        </p:spPr>
        <p:txBody>
          <a:bodyPr wrap="square" rtlCol="0">
            <a:spAutoFit/>
          </a:bodyPr>
          <a:lstStyle/>
          <a:p>
            <a:pPr defTabSz="913874">
              <a:defRPr/>
            </a:pPr>
            <a:r>
              <a:rPr lang="en-US" dirty="0">
                <a:solidFill>
                  <a:schemeClr val="bg2">
                    <a:lumMod val="10000"/>
                  </a:schemeClr>
                </a:solidFill>
                <a:latin typeface="Segoe UI"/>
              </a:rPr>
              <a:t>Execution</a:t>
            </a:r>
          </a:p>
        </p:txBody>
      </p:sp>
      <p:sp>
        <p:nvSpPr>
          <p:cNvPr id="20" name="Oval 19"/>
          <p:cNvSpPr/>
          <p:nvPr/>
        </p:nvSpPr>
        <p:spPr>
          <a:xfrm>
            <a:off x="4726005" y="3272857"/>
            <a:ext cx="283662" cy="24526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74">
              <a:defRPr/>
            </a:pPr>
            <a:endParaRPr lang="en-US">
              <a:solidFill>
                <a:schemeClr val="bg2">
                  <a:lumMod val="10000"/>
                </a:schemeClr>
              </a:solidFill>
              <a:latin typeface="Segoe UI"/>
            </a:endParaRPr>
          </a:p>
        </p:txBody>
      </p:sp>
      <p:sp>
        <p:nvSpPr>
          <p:cNvPr id="21" name="TextBox 20"/>
          <p:cNvSpPr txBox="1"/>
          <p:nvPr/>
        </p:nvSpPr>
        <p:spPr>
          <a:xfrm>
            <a:off x="4731908" y="3252948"/>
            <a:ext cx="247775" cy="280599"/>
          </a:xfrm>
          <a:prstGeom prst="rect">
            <a:avLst/>
          </a:prstGeom>
          <a:noFill/>
        </p:spPr>
        <p:txBody>
          <a:bodyPr wrap="square" rtlCol="0">
            <a:spAutoFit/>
          </a:bodyPr>
          <a:lstStyle/>
          <a:p>
            <a:pPr defTabSz="913874">
              <a:defRPr/>
            </a:pPr>
            <a:r>
              <a:rPr lang="en-US" sz="1200" b="1">
                <a:solidFill>
                  <a:schemeClr val="bg2">
                    <a:lumMod val="10000"/>
                  </a:schemeClr>
                </a:solidFill>
                <a:latin typeface="Segoe UI"/>
              </a:rPr>
              <a:t>1</a:t>
            </a:r>
          </a:p>
        </p:txBody>
      </p:sp>
      <p:sp>
        <p:nvSpPr>
          <p:cNvPr id="25" name="Oval 24"/>
          <p:cNvSpPr/>
          <p:nvPr/>
        </p:nvSpPr>
        <p:spPr>
          <a:xfrm>
            <a:off x="4713965" y="4046962"/>
            <a:ext cx="283662" cy="24526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74">
              <a:defRPr/>
            </a:pPr>
            <a:endParaRPr lang="en-US">
              <a:solidFill>
                <a:schemeClr val="bg2">
                  <a:lumMod val="10000"/>
                </a:schemeClr>
              </a:solidFill>
              <a:latin typeface="Segoe UI"/>
            </a:endParaRPr>
          </a:p>
        </p:txBody>
      </p:sp>
      <p:sp>
        <p:nvSpPr>
          <p:cNvPr id="26" name="TextBox 25"/>
          <p:cNvSpPr txBox="1"/>
          <p:nvPr/>
        </p:nvSpPr>
        <p:spPr>
          <a:xfrm>
            <a:off x="4714914" y="4040179"/>
            <a:ext cx="247775" cy="280599"/>
          </a:xfrm>
          <a:prstGeom prst="rect">
            <a:avLst/>
          </a:prstGeom>
          <a:noFill/>
        </p:spPr>
        <p:txBody>
          <a:bodyPr wrap="square" rtlCol="0">
            <a:spAutoFit/>
          </a:bodyPr>
          <a:lstStyle/>
          <a:p>
            <a:pPr defTabSz="913874">
              <a:defRPr/>
            </a:pPr>
            <a:r>
              <a:rPr lang="en-US" sz="1200" b="1">
                <a:solidFill>
                  <a:schemeClr val="bg2">
                    <a:lumMod val="10000"/>
                  </a:schemeClr>
                </a:solidFill>
                <a:latin typeface="Segoe UI"/>
              </a:rPr>
              <a:t>3</a:t>
            </a:r>
          </a:p>
        </p:txBody>
      </p:sp>
      <p:cxnSp>
        <p:nvCxnSpPr>
          <p:cNvPr id="27" name="Straight Arrow Connector 26"/>
          <p:cNvCxnSpPr>
            <a:cxnSpLocks/>
            <a:stCxn id="5" idx="3"/>
          </p:cNvCxnSpPr>
          <p:nvPr/>
        </p:nvCxnSpPr>
        <p:spPr>
          <a:xfrm>
            <a:off x="3892331" y="3866809"/>
            <a:ext cx="3663672" cy="0"/>
          </a:xfrm>
          <a:prstGeom prst="straightConnector1">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4" name="Title 1"/>
          <p:cNvSpPr>
            <a:spLocks noGrp="1"/>
          </p:cNvSpPr>
          <p:nvPr>
            <p:ph type="title"/>
          </p:nvPr>
        </p:nvSpPr>
        <p:spPr>
          <a:xfrm>
            <a:off x="1565767" y="183288"/>
            <a:ext cx="10515600" cy="1210457"/>
          </a:xfrm>
        </p:spPr>
        <p:txBody>
          <a:bodyPr>
            <a:normAutofit/>
          </a:bodyPr>
          <a:lstStyle/>
          <a:p>
            <a:r>
              <a:rPr lang="en-US" sz="3528" dirty="0">
                <a:solidFill>
                  <a:schemeClr val="bg2">
                    <a:lumMod val="10000"/>
                  </a:schemeClr>
                </a:solidFill>
              </a:rPr>
              <a:t>Data Scientists - </a:t>
            </a:r>
            <a:r>
              <a:rPr lang="es-AR" sz="3528" dirty="0">
                <a:solidFill>
                  <a:schemeClr val="bg2">
                    <a:lumMod val="10000"/>
                  </a:schemeClr>
                </a:solidFill>
              </a:rPr>
              <a:t>Exploración de Datos y Desarrollo de Modelos</a:t>
            </a:r>
            <a:endParaRPr lang="en-US" sz="3528" dirty="0">
              <a:solidFill>
                <a:schemeClr val="bg2">
                  <a:lumMod val="10000"/>
                </a:schemeClr>
              </a:solidFill>
            </a:endParaRPr>
          </a:p>
        </p:txBody>
      </p:sp>
      <p:sp>
        <p:nvSpPr>
          <p:cNvPr id="29" name="Rectangle 28">
            <a:extLst>
              <a:ext uri="{FF2B5EF4-FFF2-40B4-BE49-F238E27FC236}">
                <a16:creationId xmlns:a16="http://schemas.microsoft.com/office/drawing/2014/main" id="{5428DDF8-FE9C-4D56-ADAA-A0A10D8EC161}"/>
              </a:ext>
            </a:extLst>
          </p:cNvPr>
          <p:cNvSpPr/>
          <p:nvPr/>
        </p:nvSpPr>
        <p:spPr>
          <a:xfrm>
            <a:off x="7588032" y="1947293"/>
            <a:ext cx="2931563" cy="3839033"/>
          </a:xfrm>
          <a:prstGeom prst="rect">
            <a:avLst/>
          </a:prstGeom>
          <a:solidFill>
            <a:schemeClr val="accent1">
              <a:alpha val="13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74">
              <a:defRPr/>
            </a:pPr>
            <a:r>
              <a:rPr lang="en-US">
                <a:solidFill>
                  <a:schemeClr val="bg2">
                    <a:lumMod val="10000"/>
                  </a:schemeClr>
                </a:solidFill>
                <a:latin typeface="Segoe UI"/>
              </a:rPr>
              <a:t>		</a:t>
            </a:r>
          </a:p>
        </p:txBody>
      </p:sp>
      <p:sp>
        <p:nvSpPr>
          <p:cNvPr id="33" name="TextBox 32">
            <a:extLst>
              <a:ext uri="{FF2B5EF4-FFF2-40B4-BE49-F238E27FC236}">
                <a16:creationId xmlns:a16="http://schemas.microsoft.com/office/drawing/2014/main" id="{14B27CBA-A005-4403-BE56-7B90333F9B8F}"/>
              </a:ext>
            </a:extLst>
          </p:cNvPr>
          <p:cNvSpPr txBox="1"/>
          <p:nvPr/>
        </p:nvSpPr>
        <p:spPr>
          <a:xfrm>
            <a:off x="8269033" y="3429000"/>
            <a:ext cx="1569560" cy="418332"/>
          </a:xfrm>
          <a:prstGeom prst="rect">
            <a:avLst/>
          </a:prstGeom>
          <a:noFill/>
        </p:spPr>
        <p:txBody>
          <a:bodyPr wrap="square" rtlCol="0">
            <a:spAutoFit/>
          </a:bodyPr>
          <a:lstStyle/>
          <a:p>
            <a:pPr defTabSz="913874">
              <a:defRPr/>
            </a:pPr>
            <a:r>
              <a:rPr lang="en-US" sz="2130" dirty="0">
                <a:solidFill>
                  <a:schemeClr val="bg2">
                    <a:lumMod val="10000"/>
                  </a:schemeClr>
                </a:solidFill>
                <a:latin typeface="Segoe UI"/>
              </a:rPr>
              <a:t>SQL Server</a:t>
            </a:r>
          </a:p>
        </p:txBody>
      </p:sp>
      <p:sp>
        <p:nvSpPr>
          <p:cNvPr id="36" name="Oval 35">
            <a:extLst>
              <a:ext uri="{FF2B5EF4-FFF2-40B4-BE49-F238E27FC236}">
                <a16:creationId xmlns:a16="http://schemas.microsoft.com/office/drawing/2014/main" id="{387A7FE5-1DB5-47A8-A804-4F26032FEF58}"/>
              </a:ext>
            </a:extLst>
          </p:cNvPr>
          <p:cNvSpPr/>
          <p:nvPr/>
        </p:nvSpPr>
        <p:spPr>
          <a:xfrm>
            <a:off x="10150161" y="2503404"/>
            <a:ext cx="283662" cy="26293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74">
              <a:defRPr/>
            </a:pPr>
            <a:endParaRPr lang="en-US">
              <a:solidFill>
                <a:schemeClr val="bg2">
                  <a:lumMod val="10000"/>
                </a:schemeClr>
              </a:solidFill>
              <a:latin typeface="Segoe UI"/>
            </a:endParaRPr>
          </a:p>
        </p:txBody>
      </p:sp>
      <p:sp>
        <p:nvSpPr>
          <p:cNvPr id="37" name="TextBox 36">
            <a:extLst>
              <a:ext uri="{FF2B5EF4-FFF2-40B4-BE49-F238E27FC236}">
                <a16:creationId xmlns:a16="http://schemas.microsoft.com/office/drawing/2014/main" id="{1E355AD6-4923-4BC4-8820-89CAD01383A3}"/>
              </a:ext>
            </a:extLst>
          </p:cNvPr>
          <p:cNvSpPr txBox="1"/>
          <p:nvPr/>
        </p:nvSpPr>
        <p:spPr>
          <a:xfrm>
            <a:off x="10190663" y="2494572"/>
            <a:ext cx="172850" cy="280599"/>
          </a:xfrm>
          <a:prstGeom prst="rect">
            <a:avLst/>
          </a:prstGeom>
          <a:noFill/>
        </p:spPr>
        <p:txBody>
          <a:bodyPr wrap="square" rtlCol="0">
            <a:spAutoFit/>
          </a:bodyPr>
          <a:lstStyle/>
          <a:p>
            <a:pPr defTabSz="913874">
              <a:defRPr/>
            </a:pPr>
            <a:r>
              <a:rPr lang="en-US" sz="1200" b="1">
                <a:solidFill>
                  <a:schemeClr val="bg2">
                    <a:lumMod val="10000"/>
                  </a:schemeClr>
                </a:solidFill>
                <a:latin typeface="Segoe UI"/>
              </a:rPr>
              <a:t>2</a:t>
            </a:r>
          </a:p>
        </p:txBody>
      </p:sp>
      <p:sp>
        <p:nvSpPr>
          <p:cNvPr id="39" name="Rectangle 38">
            <a:extLst>
              <a:ext uri="{FF2B5EF4-FFF2-40B4-BE49-F238E27FC236}">
                <a16:creationId xmlns:a16="http://schemas.microsoft.com/office/drawing/2014/main" id="{F140198F-7ED7-4430-B2EE-B2040EE7E800}"/>
              </a:ext>
            </a:extLst>
          </p:cNvPr>
          <p:cNvSpPr/>
          <p:nvPr/>
        </p:nvSpPr>
        <p:spPr>
          <a:xfrm>
            <a:off x="8110088" y="4674946"/>
            <a:ext cx="1788004" cy="482921"/>
          </a:xfrm>
          <a:prstGeom prst="rect">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74">
              <a:defRPr/>
            </a:pPr>
            <a:r>
              <a:rPr lang="en-US" sz="1333" dirty="0">
                <a:solidFill>
                  <a:schemeClr val="bg2">
                    <a:lumMod val="10000"/>
                  </a:schemeClr>
                </a:solidFill>
                <a:latin typeface="Segoe UI"/>
              </a:rPr>
              <a:t>R/Python Runtime</a:t>
            </a:r>
          </a:p>
        </p:txBody>
      </p:sp>
      <p:sp>
        <p:nvSpPr>
          <p:cNvPr id="40" name="Rectangle 39">
            <a:extLst>
              <a:ext uri="{FF2B5EF4-FFF2-40B4-BE49-F238E27FC236}">
                <a16:creationId xmlns:a16="http://schemas.microsoft.com/office/drawing/2014/main" id="{112476FE-AF6C-4854-BA1F-AF6322D5ED9D}"/>
              </a:ext>
            </a:extLst>
          </p:cNvPr>
          <p:cNvSpPr/>
          <p:nvPr/>
        </p:nvSpPr>
        <p:spPr>
          <a:xfrm>
            <a:off x="8112956" y="4009597"/>
            <a:ext cx="1788004" cy="511827"/>
          </a:xfrm>
          <a:prstGeom prst="rect">
            <a:avLst/>
          </a:prstGeom>
          <a:ln/>
        </p:spPr>
        <p:style>
          <a:lnRef idx="1">
            <a:schemeClr val="accent2"/>
          </a:lnRef>
          <a:fillRef idx="1001">
            <a:schemeClr val="lt2"/>
          </a:fillRef>
          <a:effectRef idx="1">
            <a:schemeClr val="accent2"/>
          </a:effectRef>
          <a:fontRef idx="minor">
            <a:schemeClr val="dk1"/>
          </a:fontRef>
        </p:style>
        <p:txBody>
          <a:bodyPr rtlCol="0" anchor="ctr"/>
          <a:lstStyle/>
          <a:p>
            <a:pPr algn="ctr" defTabSz="913874">
              <a:defRPr/>
            </a:pPr>
            <a:r>
              <a:rPr lang="en-US" sz="1333" dirty="0">
                <a:solidFill>
                  <a:schemeClr val="bg2">
                    <a:lumMod val="10000"/>
                  </a:schemeClr>
                </a:solidFill>
                <a:latin typeface="Segoe UI"/>
              </a:rPr>
              <a:t>Machine Learning Services</a:t>
            </a:r>
          </a:p>
        </p:txBody>
      </p:sp>
      <p:sp>
        <p:nvSpPr>
          <p:cNvPr id="41" name="Flowchart: Magnetic Disk 40">
            <a:extLst>
              <a:ext uri="{FF2B5EF4-FFF2-40B4-BE49-F238E27FC236}">
                <a16:creationId xmlns:a16="http://schemas.microsoft.com/office/drawing/2014/main" id="{F0A309C7-6A8C-42CF-BB4F-E8EA603E08D2}"/>
              </a:ext>
            </a:extLst>
          </p:cNvPr>
          <p:cNvSpPr/>
          <p:nvPr/>
        </p:nvSpPr>
        <p:spPr bwMode="auto">
          <a:xfrm>
            <a:off x="8555213" y="2512088"/>
            <a:ext cx="852634" cy="800040"/>
          </a:xfrm>
          <a:prstGeom prst="flowChartMagneticDisk">
            <a:avLst/>
          </a:prstGeom>
          <a:ln>
            <a:headEnd type="none" w="med" len="med"/>
            <a:tailEnd type="none" w="med" len="med"/>
          </a:ln>
        </p:spPr>
        <p:style>
          <a:lnRef idx="1">
            <a:schemeClr val="accent1"/>
          </a:lnRef>
          <a:fillRef idx="1002">
            <a:schemeClr val="dk2"/>
          </a:fillRef>
          <a:effectRef idx="1">
            <a:schemeClr val="accent1"/>
          </a:effectRef>
          <a:fontRef idx="minor">
            <a:schemeClr val="dk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err="1">
              <a:solidFill>
                <a:schemeClr val="bg2">
                  <a:lumMod val="10000"/>
                </a:schemeClr>
              </a:solidFill>
              <a:latin typeface="Segoe UI Semilight"/>
              <a:ea typeface="Segoe UI" pitchFamily="34" charset="0"/>
              <a:cs typeface="Segoe UI" pitchFamily="34" charset="0"/>
            </a:endParaRPr>
          </a:p>
        </p:txBody>
      </p:sp>
      <p:sp>
        <p:nvSpPr>
          <p:cNvPr id="30" name="Rectangle 29">
            <a:extLst>
              <a:ext uri="{FF2B5EF4-FFF2-40B4-BE49-F238E27FC236}">
                <a16:creationId xmlns:a16="http://schemas.microsoft.com/office/drawing/2014/main" id="{2307D712-E819-4C73-A8FF-732395E71214}"/>
              </a:ext>
            </a:extLst>
          </p:cNvPr>
          <p:cNvSpPr/>
          <p:nvPr/>
        </p:nvSpPr>
        <p:spPr>
          <a:xfrm>
            <a:off x="4169305" y="2152343"/>
            <a:ext cx="3109724" cy="843702"/>
          </a:xfrm>
          <a:prstGeom prst="rect">
            <a:avLst/>
          </a:prstGeom>
        </p:spPr>
        <p:txBody>
          <a:bodyPr wrap="square">
            <a:spAutoFit/>
          </a:bodyPr>
          <a:lstStyle/>
          <a:p>
            <a:pPr defTabSz="932205">
              <a:lnSpc>
                <a:spcPct val="107000"/>
              </a:lnSpc>
              <a:spcAft>
                <a:spcPts val="800"/>
              </a:spcAft>
              <a:defRPr/>
            </a:pPr>
            <a:r>
              <a:rPr lang="en-US" sz="1333" i="1" dirty="0">
                <a:solidFill>
                  <a:schemeClr val="bg2">
                    <a:lumMod val="10000"/>
                  </a:schemeClr>
                </a:solidFill>
                <a:latin typeface="Segoe UI"/>
              </a:rPr>
              <a:t>train &lt;- </a:t>
            </a:r>
            <a:r>
              <a:rPr lang="en-US" sz="1333" i="1" dirty="0" err="1">
                <a:solidFill>
                  <a:schemeClr val="bg2">
                    <a:lumMod val="10000"/>
                  </a:schemeClr>
                </a:solidFill>
                <a:latin typeface="Segoe UI"/>
              </a:rPr>
              <a:t>RxSqlServerData</a:t>
            </a:r>
            <a:r>
              <a:rPr lang="en-US" sz="1333" i="1" dirty="0">
                <a:solidFill>
                  <a:schemeClr val="bg2">
                    <a:lumMod val="10000"/>
                  </a:schemeClr>
                </a:solidFill>
                <a:latin typeface="Segoe UI"/>
              </a:rPr>
              <a:t>(query, </a:t>
            </a:r>
            <a:r>
              <a:rPr lang="en-US" sz="1333" i="1" dirty="0" err="1">
                <a:solidFill>
                  <a:schemeClr val="bg2">
                    <a:lumMod val="10000"/>
                  </a:schemeClr>
                </a:solidFill>
                <a:latin typeface="Segoe UI"/>
              </a:rPr>
              <a:t>connectionString</a:t>
            </a:r>
            <a:r>
              <a:rPr lang="en-US" sz="1333" i="1" dirty="0">
                <a:solidFill>
                  <a:schemeClr val="bg2">
                    <a:lumMod val="10000"/>
                  </a:schemeClr>
                </a:solidFill>
                <a:latin typeface="Segoe UI"/>
              </a:rPr>
              <a:t>, </a:t>
            </a:r>
            <a:r>
              <a:rPr lang="en-US" sz="1333" i="1" dirty="0" err="1">
                <a:solidFill>
                  <a:schemeClr val="bg2">
                    <a:lumMod val="10000"/>
                  </a:schemeClr>
                </a:solidFill>
                <a:latin typeface="Segoe UI"/>
              </a:rPr>
              <a:t>computeContext</a:t>
            </a:r>
            <a:r>
              <a:rPr lang="en-US" sz="1333" i="1" dirty="0">
                <a:solidFill>
                  <a:schemeClr val="bg2">
                    <a:lumMod val="10000"/>
                  </a:schemeClr>
                </a:solidFill>
                <a:latin typeface="Segoe UI"/>
              </a:rPr>
              <a:t>)</a:t>
            </a:r>
          </a:p>
          <a:p>
            <a:pPr defTabSz="932205">
              <a:lnSpc>
                <a:spcPct val="107000"/>
              </a:lnSpc>
              <a:spcAft>
                <a:spcPts val="800"/>
              </a:spcAft>
              <a:defRPr/>
            </a:pPr>
            <a:r>
              <a:rPr lang="en-US" sz="1400" i="1" dirty="0" err="1">
                <a:solidFill>
                  <a:schemeClr val="bg2">
                    <a:lumMod val="10000"/>
                  </a:schemeClr>
                </a:solidFill>
                <a:latin typeface="Segoe UI"/>
              </a:rPr>
              <a:t>rxLogit</a:t>
            </a:r>
            <a:r>
              <a:rPr lang="en-US" sz="1400" i="1" dirty="0">
                <a:solidFill>
                  <a:schemeClr val="bg2">
                    <a:lumMod val="10000"/>
                  </a:schemeClr>
                </a:solidFill>
                <a:latin typeface="Segoe UI"/>
              </a:rPr>
              <a:t>(formula, train)</a:t>
            </a:r>
          </a:p>
        </p:txBody>
      </p:sp>
    </p:spTree>
    <p:extLst>
      <p:ext uri="{BB962C8B-B14F-4D97-AF65-F5344CB8AC3E}">
        <p14:creationId xmlns:p14="http://schemas.microsoft.com/office/powerpoint/2010/main" val="139447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35B5-7F34-49E0-8588-B53F05D0C7BF}"/>
              </a:ext>
            </a:extLst>
          </p:cNvPr>
          <p:cNvSpPr>
            <a:spLocks noGrp="1"/>
          </p:cNvSpPr>
          <p:nvPr>
            <p:ph type="title"/>
          </p:nvPr>
        </p:nvSpPr>
        <p:spPr>
          <a:xfrm>
            <a:off x="1535242" y="168660"/>
            <a:ext cx="10515600" cy="1210457"/>
          </a:xfrm>
        </p:spPr>
        <p:txBody>
          <a:bodyPr>
            <a:normAutofit fontScale="90000"/>
          </a:bodyPr>
          <a:lstStyle/>
          <a:p>
            <a:r>
              <a:rPr lang="es-AR" b="1" dirty="0">
                <a:solidFill>
                  <a:schemeClr val="bg2">
                    <a:lumMod val="10000"/>
                  </a:schemeClr>
                </a:solidFill>
              </a:rPr>
              <a:t>1,000,000 </a:t>
            </a:r>
            <a:r>
              <a:rPr lang="es-AR" b="1" dirty="0" err="1">
                <a:solidFill>
                  <a:schemeClr val="bg2">
                    <a:lumMod val="10000"/>
                  </a:schemeClr>
                </a:solidFill>
              </a:rPr>
              <a:t>predictions</a:t>
            </a:r>
            <a:r>
              <a:rPr lang="es-AR" b="1" dirty="0">
                <a:solidFill>
                  <a:schemeClr val="bg2">
                    <a:lumMod val="10000"/>
                  </a:schemeClr>
                </a:solidFill>
              </a:rPr>
              <a:t> per </a:t>
            </a:r>
            <a:r>
              <a:rPr lang="es-AR" b="1" dirty="0" err="1">
                <a:solidFill>
                  <a:schemeClr val="bg2">
                    <a:lumMod val="10000"/>
                  </a:schemeClr>
                </a:solidFill>
              </a:rPr>
              <a:t>second</a:t>
            </a:r>
            <a:br>
              <a:rPr lang="es-AR" b="1" dirty="0">
                <a:solidFill>
                  <a:schemeClr val="bg2">
                    <a:lumMod val="10000"/>
                  </a:schemeClr>
                </a:solidFill>
              </a:rPr>
            </a:br>
            <a:endParaRPr lang="es-AR" dirty="0">
              <a:solidFill>
                <a:schemeClr val="bg2">
                  <a:lumMod val="10000"/>
                </a:schemeClr>
              </a:solidFill>
            </a:endParaRPr>
          </a:p>
        </p:txBody>
      </p:sp>
      <p:pic>
        <p:nvPicPr>
          <p:cNvPr id="20482" name="Picture 2" descr="Fraud Predictions Visual">
            <a:extLst>
              <a:ext uri="{FF2B5EF4-FFF2-40B4-BE49-F238E27FC236}">
                <a16:creationId xmlns:a16="http://schemas.microsoft.com/office/drawing/2014/main" id="{15B31BFA-8738-472D-9016-E5088A6670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8906" y="1047812"/>
            <a:ext cx="9561865" cy="435139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5255463-B97B-41BE-A4F5-C327A91C4EF5}"/>
              </a:ext>
            </a:extLst>
          </p:cNvPr>
          <p:cNvSpPr/>
          <p:nvPr/>
        </p:nvSpPr>
        <p:spPr>
          <a:xfrm>
            <a:off x="1094893" y="5882593"/>
            <a:ext cx="10035878" cy="363946"/>
          </a:xfrm>
          <a:prstGeom prst="rect">
            <a:avLst/>
          </a:prstGeom>
        </p:spPr>
        <p:txBody>
          <a:bodyPr wrap="square">
            <a:spAutoFit/>
          </a:bodyPr>
          <a:lstStyle/>
          <a:p>
            <a:r>
              <a:rPr lang="es-AR" sz="1765" dirty="0">
                <a:solidFill>
                  <a:schemeClr val="bg2">
                    <a:lumMod val="10000"/>
                  </a:schemeClr>
                </a:solidFill>
              </a:rPr>
              <a:t>https://blogs.technet.microsoft.com/dataplatforminsider/2016/10/11/1000000-predictions-per-second/</a:t>
            </a:r>
          </a:p>
        </p:txBody>
      </p:sp>
    </p:spTree>
    <p:extLst>
      <p:ext uri="{BB962C8B-B14F-4D97-AF65-F5344CB8AC3E}">
        <p14:creationId xmlns:p14="http://schemas.microsoft.com/office/powerpoint/2010/main" val="3034710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182" y="1944543"/>
            <a:ext cx="10515600" cy="1325563"/>
          </a:xfrm>
        </p:spPr>
        <p:txBody>
          <a:bodyPr>
            <a:normAutofit fontScale="90000"/>
          </a:bodyPr>
          <a:lstStyle/>
          <a:p>
            <a:pPr algn="ctr" defTabSz="914192">
              <a:defRPr/>
            </a:pPr>
            <a:r>
              <a:rPr lang="es-MX" sz="7056" spc="-150" dirty="0">
                <a:latin typeface="Segoe UI Semibold" panose="020B0702040204020203" pitchFamily="34" charset="0"/>
                <a:cs typeface="Segoe UI Semibold" panose="020B0702040204020203" pitchFamily="34" charset="0"/>
              </a:rPr>
              <a:t>MSSQL </a:t>
            </a:r>
            <a:br>
              <a:rPr lang="es-MX" sz="7056" spc="-150" dirty="0">
                <a:latin typeface="Segoe UI Semibold" panose="020B0702040204020203" pitchFamily="34" charset="0"/>
                <a:cs typeface="Segoe UI Semibold" panose="020B0702040204020203" pitchFamily="34" charset="0"/>
              </a:rPr>
            </a:br>
            <a:r>
              <a:rPr lang="es-MX" sz="7056" spc="-150" dirty="0">
                <a:latin typeface="Segoe UI Semibold" panose="020B0702040204020203" pitchFamily="34" charset="0"/>
                <a:cs typeface="Segoe UI Semibold" panose="020B0702040204020203" pitchFamily="34" charset="0"/>
              </a:rPr>
              <a:t>Data </a:t>
            </a:r>
            <a:r>
              <a:rPr lang="es-MX" sz="7056" spc="-150" dirty="0" err="1">
                <a:latin typeface="Segoe UI Semibold" panose="020B0702040204020203" pitchFamily="34" charset="0"/>
                <a:cs typeface="Segoe UI Semibold" panose="020B0702040204020203" pitchFamily="34" charset="0"/>
              </a:rPr>
              <a:t>Virtualization</a:t>
            </a:r>
            <a:endParaRPr sz="7056" spc="-150" dirty="0">
              <a:latin typeface="Segoe UI Semibold" panose="020B0702040204020203" pitchFamily="34" charset="0"/>
              <a:cs typeface="Segoe UI Semibold" panose="020B0702040204020203" pitchFamily="34" charset="0"/>
            </a:endParaRPr>
          </a:p>
        </p:txBody>
      </p:sp>
      <p:cxnSp>
        <p:nvCxnSpPr>
          <p:cNvPr id="5" name="Straight Connector 4">
            <a:extLst/>
          </p:cNvPr>
          <p:cNvCxnSpPr/>
          <p:nvPr/>
        </p:nvCxnSpPr>
        <p:spPr>
          <a:xfrm>
            <a:off x="1734169" y="3824232"/>
            <a:ext cx="8723662" cy="0"/>
          </a:xfrm>
          <a:prstGeom prst="line">
            <a:avLst/>
          </a:prstGeom>
          <a:ln>
            <a:solidFill>
              <a:schemeClr val="bg2">
                <a:lumMod val="75000"/>
                <a:lumOff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90053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600"/>
                                        <p:tgtEl>
                                          <p:spTgt spid="2"/>
                                        </p:tgtEl>
                                      </p:cBhvr>
                                    </p:animEffect>
                                  </p:childTnLst>
                                </p:cTn>
                              </p:par>
                              <p:par>
                                <p:cTn id="8" presetID="10" presetClass="entr" presetSubtype="0" fill="hold" nodeType="withEffect">
                                  <p:stCondLst>
                                    <p:cond delay="5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1346135" y="-40673"/>
            <a:ext cx="10515600" cy="1210457"/>
          </a:xfrm>
        </p:spPr>
        <p:txBody>
          <a:bodyPr>
            <a:normAutofit/>
          </a:bodyPr>
          <a:lstStyle/>
          <a:p>
            <a:r>
              <a:rPr lang="en-US" dirty="0">
                <a:solidFill>
                  <a:schemeClr val="bg2">
                    <a:lumMod val="10000"/>
                  </a:schemeClr>
                </a:solidFill>
              </a:rPr>
              <a:t>SQL Server 2019: Data Virtualization</a:t>
            </a:r>
          </a:p>
        </p:txBody>
      </p:sp>
      <p:grpSp>
        <p:nvGrpSpPr>
          <p:cNvPr id="6" name="Group 5">
            <a:extLst>
              <a:ext uri="{FF2B5EF4-FFF2-40B4-BE49-F238E27FC236}">
                <a16:creationId xmlns:a16="http://schemas.microsoft.com/office/drawing/2014/main" id="{FBE54A2D-4670-4565-B17D-9A6A60CD23B8}"/>
              </a:ext>
            </a:extLst>
          </p:cNvPr>
          <p:cNvGrpSpPr/>
          <p:nvPr/>
        </p:nvGrpSpPr>
        <p:grpSpPr>
          <a:xfrm>
            <a:off x="5627445" y="3150401"/>
            <a:ext cx="914643" cy="1001598"/>
            <a:chOff x="5638675" y="2887316"/>
            <a:chExt cx="914643" cy="1001598"/>
          </a:xfrm>
        </p:grpSpPr>
        <p:sp>
          <p:nvSpPr>
            <p:cNvPr id="11" name="Freeform: Shape 829">
              <a:extLst>
                <a:ext uri="{FF2B5EF4-FFF2-40B4-BE49-F238E27FC236}">
                  <a16:creationId xmlns:a16="http://schemas.microsoft.com/office/drawing/2014/main" id="{00341503-30F5-42D6-B1B6-760962A08B2D}"/>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500" dirty="0">
                  <a:solidFill>
                    <a:schemeClr val="bg2">
                      <a:lumMod val="10000"/>
                    </a:schemeClr>
                  </a:solidFill>
                  <a:latin typeface="Segoe UI" panose="020B0502040204020203" pitchFamily="34" charset="0"/>
                  <a:ea typeface="Segoe UI" panose="020B0502040204020203" pitchFamily="34" charset="0"/>
                  <a:cs typeface="Segoe UI" panose="020B0502040204020203" pitchFamily="34" charset="0"/>
                </a:rPr>
                <a:t>WWI</a:t>
              </a:r>
            </a:p>
          </p:txBody>
        </p:sp>
        <p:sp>
          <p:nvSpPr>
            <p:cNvPr id="12" name="Rectangle 11">
              <a:extLst>
                <a:ext uri="{FF2B5EF4-FFF2-40B4-BE49-F238E27FC236}">
                  <a16:creationId xmlns:a16="http://schemas.microsoft.com/office/drawing/2014/main" id="{ADBF28B5-7A3B-4D49-943A-F97D7562F5BA}"/>
                </a:ext>
              </a:extLst>
            </p:cNvPr>
            <p:cNvSpPr/>
            <p:nvPr/>
          </p:nvSpPr>
          <p:spPr>
            <a:xfrm>
              <a:off x="5792072" y="3279118"/>
              <a:ext cx="607859" cy="341632"/>
            </a:xfrm>
            <a:prstGeom prst="rect">
              <a:avLst/>
            </a:prstGeom>
          </p:spPr>
          <p:txBody>
            <a:bodyPr wrap="square">
              <a:spAutoFit/>
            </a:bodyPr>
            <a:lstStyle/>
            <a:p>
              <a:pPr algn="ctr">
                <a:lnSpc>
                  <a:spcPct val="90000"/>
                </a:lnSpc>
                <a:spcAft>
                  <a:spcPts val="600"/>
                </a:spcAft>
              </a:pPr>
              <a:r>
                <a:rPr lang="en-US" sz="1800" b="1" dirty="0">
                  <a:solidFill>
                    <a:schemeClr val="bg2">
                      <a:lumMod val="10000"/>
                    </a:schemeClr>
                  </a:solidFill>
                  <a:latin typeface="Segoe UI" panose="020B0502040204020203" pitchFamily="34" charset="0"/>
                  <a:cs typeface="Segoe UI" panose="020B0502040204020203" pitchFamily="34" charset="0"/>
                </a:rPr>
                <a:t>SQL</a:t>
              </a:r>
            </a:p>
          </p:txBody>
        </p:sp>
      </p:grpSp>
      <p:pic>
        <p:nvPicPr>
          <p:cNvPr id="13" name="Picture 12">
            <a:extLst>
              <a:ext uri="{FF2B5EF4-FFF2-40B4-BE49-F238E27FC236}">
                <a16:creationId xmlns:a16="http://schemas.microsoft.com/office/drawing/2014/main" id="{738B875B-EFBB-4A2E-98E1-72D8588EE7AC}"/>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892280" y="1056340"/>
            <a:ext cx="1909193" cy="1005508"/>
          </a:xfrm>
          <a:prstGeom prst="rect">
            <a:avLst/>
          </a:prstGeom>
        </p:spPr>
      </p:pic>
      <p:pic>
        <p:nvPicPr>
          <p:cNvPr id="15" name="Graphic 14">
            <a:extLst>
              <a:ext uri="{FF2B5EF4-FFF2-40B4-BE49-F238E27FC236}">
                <a16:creationId xmlns:a16="http://schemas.microsoft.com/office/drawing/2014/main" id="{75DB580B-1A06-4079-8E69-B9E789C1711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248525" y="2154008"/>
            <a:ext cx="476250" cy="476250"/>
          </a:xfrm>
          <a:prstGeom prst="rect">
            <a:avLst/>
          </a:prstGeom>
        </p:spPr>
      </p:pic>
      <p:sp>
        <p:nvSpPr>
          <p:cNvPr id="16" name="TextBox 15">
            <a:extLst>
              <a:ext uri="{FF2B5EF4-FFF2-40B4-BE49-F238E27FC236}">
                <a16:creationId xmlns:a16="http://schemas.microsoft.com/office/drawing/2014/main" id="{F25E9D5D-A5C9-4242-BF79-E4D6BAF3CBF2}"/>
              </a:ext>
            </a:extLst>
          </p:cNvPr>
          <p:cNvSpPr txBox="1"/>
          <p:nvPr/>
        </p:nvSpPr>
        <p:spPr>
          <a:xfrm>
            <a:off x="10219947" y="2304591"/>
            <a:ext cx="1181542" cy="615553"/>
          </a:xfrm>
          <a:prstGeom prst="rect">
            <a:avLst/>
          </a:prstGeom>
          <a:noFill/>
        </p:spPr>
        <p:txBody>
          <a:bodyPr wrap="none" lIns="0" tIns="0" rIns="0" bIns="0" rtlCol="0">
            <a:spAutoFit/>
          </a:bodyPr>
          <a:lstStyle/>
          <a:p>
            <a:pPr algn="ctr"/>
            <a:r>
              <a:rPr lang="en-US" sz="2000" dirty="0">
                <a:solidFill>
                  <a:schemeClr val="bg2">
                    <a:lumMod val="10000"/>
                  </a:schemeClr>
                </a:solidFill>
              </a:rPr>
              <a:t>Mobile </a:t>
            </a:r>
          </a:p>
          <a:p>
            <a:pPr algn="l"/>
            <a:r>
              <a:rPr lang="en-US" sz="2000" dirty="0">
                <a:solidFill>
                  <a:schemeClr val="bg2">
                    <a:lumMod val="10000"/>
                  </a:schemeClr>
                </a:solidFill>
              </a:rPr>
              <a:t>App Orders</a:t>
            </a:r>
          </a:p>
        </p:txBody>
      </p:sp>
      <p:pic>
        <p:nvPicPr>
          <p:cNvPr id="18" name="Picture 2" descr="http://www.bojanglesmuseum.com/wp-content/uploads/2017/07/Cool-Microsoft-Sql-Server-Logo-98-On-Create-A-Free-Logo-with-Microsoft-Sql-Server-Logo.jpg">
            <a:extLst>
              <a:ext uri="{FF2B5EF4-FFF2-40B4-BE49-F238E27FC236}">
                <a16:creationId xmlns:a16="http://schemas.microsoft.com/office/drawing/2014/main" id="{3BFC25CE-3A20-41A4-A64F-EC173526679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3983" y="1180097"/>
            <a:ext cx="1004304" cy="507252"/>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0EC8C988-29D9-4955-B02F-3556876A8F31}"/>
              </a:ext>
            </a:extLst>
          </p:cNvPr>
          <p:cNvSpPr txBox="1"/>
          <p:nvPr/>
        </p:nvSpPr>
        <p:spPr>
          <a:xfrm>
            <a:off x="400299" y="1820741"/>
            <a:ext cx="1712520" cy="307777"/>
          </a:xfrm>
          <a:prstGeom prst="rect">
            <a:avLst/>
          </a:prstGeom>
          <a:noFill/>
        </p:spPr>
        <p:txBody>
          <a:bodyPr wrap="none" lIns="0" tIns="0" rIns="0" bIns="0" rtlCol="0">
            <a:spAutoFit/>
          </a:bodyPr>
          <a:lstStyle/>
          <a:p>
            <a:pPr algn="l"/>
            <a:r>
              <a:rPr lang="en-US" sz="2000" dirty="0">
                <a:solidFill>
                  <a:schemeClr val="bg2">
                    <a:lumMod val="10000"/>
                  </a:schemeClr>
                </a:solidFill>
              </a:rPr>
              <a:t>Legacy Suppliers</a:t>
            </a:r>
          </a:p>
        </p:txBody>
      </p:sp>
      <p:sp>
        <p:nvSpPr>
          <p:cNvPr id="21" name="TextBox 20">
            <a:extLst>
              <a:ext uri="{FF2B5EF4-FFF2-40B4-BE49-F238E27FC236}">
                <a16:creationId xmlns:a16="http://schemas.microsoft.com/office/drawing/2014/main" id="{9CBAC01E-0BFA-4EFB-9303-FF0EE4FA6799}"/>
              </a:ext>
            </a:extLst>
          </p:cNvPr>
          <p:cNvSpPr txBox="1"/>
          <p:nvPr/>
        </p:nvSpPr>
        <p:spPr>
          <a:xfrm>
            <a:off x="9536780" y="5748313"/>
            <a:ext cx="2128853" cy="307777"/>
          </a:xfrm>
          <a:prstGeom prst="rect">
            <a:avLst/>
          </a:prstGeom>
          <a:noFill/>
        </p:spPr>
        <p:txBody>
          <a:bodyPr wrap="none" lIns="0" tIns="0" rIns="0" bIns="0" rtlCol="0">
            <a:spAutoFit/>
          </a:bodyPr>
          <a:lstStyle/>
          <a:p>
            <a:pPr algn="l"/>
            <a:r>
              <a:rPr lang="en-US" sz="2000" dirty="0">
                <a:solidFill>
                  <a:schemeClr val="bg2">
                    <a:lumMod val="10000"/>
                  </a:schemeClr>
                </a:solidFill>
              </a:rPr>
              <a:t>Accounts Receivable</a:t>
            </a:r>
          </a:p>
        </p:txBody>
      </p:sp>
      <p:pic>
        <p:nvPicPr>
          <p:cNvPr id="23" name="Picture 22">
            <a:extLst>
              <a:ext uri="{FF2B5EF4-FFF2-40B4-BE49-F238E27FC236}">
                <a16:creationId xmlns:a16="http://schemas.microsoft.com/office/drawing/2014/main" id="{5964AA12-D244-498B-8EFA-9BA744C831FA}"/>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9700809" y="4227743"/>
            <a:ext cx="1976546" cy="1482410"/>
          </a:xfrm>
          <a:prstGeom prst="rect">
            <a:avLst/>
          </a:prstGeom>
        </p:spPr>
      </p:pic>
      <p:sp>
        <p:nvSpPr>
          <p:cNvPr id="25" name="Title 2">
            <a:extLst>
              <a:ext uri="{FF2B5EF4-FFF2-40B4-BE49-F238E27FC236}">
                <a16:creationId xmlns:a16="http://schemas.microsoft.com/office/drawing/2014/main" id="{2CF7F0F3-2929-40F9-BF59-AF5B124BAD2A}"/>
              </a:ext>
            </a:extLst>
          </p:cNvPr>
          <p:cNvSpPr txBox="1">
            <a:spLocks/>
          </p:cNvSpPr>
          <p:nvPr/>
        </p:nvSpPr>
        <p:spPr>
          <a:xfrm>
            <a:off x="2849983" y="3293447"/>
            <a:ext cx="3246013" cy="73866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2400" dirty="0">
                <a:solidFill>
                  <a:schemeClr val="bg2">
                    <a:lumMod val="10000"/>
                  </a:schemeClr>
                </a:solidFill>
              </a:rPr>
              <a:t>SQL Server </a:t>
            </a:r>
          </a:p>
          <a:p>
            <a:pPr algn="ctr"/>
            <a:r>
              <a:rPr lang="en-US" sz="2400" dirty="0">
                <a:solidFill>
                  <a:schemeClr val="bg2">
                    <a:lumMod val="10000"/>
                  </a:schemeClr>
                </a:solidFill>
              </a:rPr>
              <a:t>2019</a:t>
            </a:r>
          </a:p>
        </p:txBody>
      </p:sp>
      <p:pic>
        <p:nvPicPr>
          <p:cNvPr id="27" name="Picture 26" descr="A picture containing clipart&#10;&#10;Description automatically generated">
            <a:extLst>
              <a:ext uri="{FF2B5EF4-FFF2-40B4-BE49-F238E27FC236}">
                <a16:creationId xmlns:a16="http://schemas.microsoft.com/office/drawing/2014/main" id="{228C2513-5582-417B-9C84-5A3605FED4CC}"/>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5446829" y="5079508"/>
            <a:ext cx="1298341" cy="871656"/>
          </a:xfrm>
          <a:prstGeom prst="rect">
            <a:avLst/>
          </a:prstGeom>
        </p:spPr>
      </p:pic>
      <p:sp>
        <p:nvSpPr>
          <p:cNvPr id="29" name="TextBox 28">
            <a:extLst>
              <a:ext uri="{FF2B5EF4-FFF2-40B4-BE49-F238E27FC236}">
                <a16:creationId xmlns:a16="http://schemas.microsoft.com/office/drawing/2014/main" id="{E01F73E2-6696-44F5-89E6-BEA8567DB495}"/>
              </a:ext>
            </a:extLst>
          </p:cNvPr>
          <p:cNvSpPr txBox="1"/>
          <p:nvPr/>
        </p:nvSpPr>
        <p:spPr>
          <a:xfrm>
            <a:off x="5446829" y="5866551"/>
            <a:ext cx="1511632" cy="307777"/>
          </a:xfrm>
          <a:prstGeom prst="rect">
            <a:avLst/>
          </a:prstGeom>
          <a:noFill/>
        </p:spPr>
        <p:txBody>
          <a:bodyPr wrap="none" lIns="0" tIns="0" rIns="0" bIns="0" rtlCol="0">
            <a:spAutoFit/>
          </a:bodyPr>
          <a:lstStyle/>
          <a:p>
            <a:pPr algn="l"/>
            <a:r>
              <a:rPr lang="en-US" sz="2000" dirty="0">
                <a:solidFill>
                  <a:schemeClr val="bg2">
                    <a:lumMod val="10000"/>
                  </a:schemeClr>
                </a:solidFill>
              </a:rPr>
              <a:t>Order Reviews</a:t>
            </a:r>
          </a:p>
        </p:txBody>
      </p:sp>
      <p:pic>
        <p:nvPicPr>
          <p:cNvPr id="31" name="Picture 30" descr="A picture containing clipart&#10;&#10;Description automatically generated">
            <a:extLst>
              <a:ext uri="{FF2B5EF4-FFF2-40B4-BE49-F238E27FC236}">
                <a16:creationId xmlns:a16="http://schemas.microsoft.com/office/drawing/2014/main" id="{AE45E4AC-DAE2-4A28-B72E-E01DBBF732EB}"/>
              </a:ext>
            </a:extLst>
          </p:cNvPr>
          <p:cNvPicPr>
            <a:picLocks noChangeAspect="1"/>
          </p:cNvPicPr>
          <p:nvPr/>
        </p:nvPicPr>
        <p:blipFill>
          <a:blip r:embed="rId12">
            <a:extLst>
              <a:ext uri="{837473B0-CC2E-450A-ABE3-18F120FF3D39}">
                <a1611:picAttrSrcUrl xmlns:a1611="http://schemas.microsoft.com/office/drawing/2016/11/main" r:id="rId13"/>
              </a:ext>
            </a:extLst>
          </a:blip>
          <a:stretch>
            <a:fillRect/>
          </a:stretch>
        </p:blipFill>
        <p:spPr>
          <a:xfrm>
            <a:off x="1119081" y="5028666"/>
            <a:ext cx="1799530" cy="643908"/>
          </a:xfrm>
          <a:prstGeom prst="rect">
            <a:avLst/>
          </a:prstGeom>
        </p:spPr>
      </p:pic>
      <p:sp>
        <p:nvSpPr>
          <p:cNvPr id="34" name="TextBox 33">
            <a:extLst>
              <a:ext uri="{FF2B5EF4-FFF2-40B4-BE49-F238E27FC236}">
                <a16:creationId xmlns:a16="http://schemas.microsoft.com/office/drawing/2014/main" id="{F818029D-CEBF-4A50-8235-C36A7E8177FF}"/>
              </a:ext>
            </a:extLst>
          </p:cNvPr>
          <p:cNvSpPr txBox="1"/>
          <p:nvPr/>
        </p:nvSpPr>
        <p:spPr>
          <a:xfrm>
            <a:off x="182235" y="5866552"/>
            <a:ext cx="2889189" cy="307777"/>
          </a:xfrm>
          <a:prstGeom prst="rect">
            <a:avLst/>
          </a:prstGeom>
          <a:noFill/>
        </p:spPr>
        <p:txBody>
          <a:bodyPr wrap="none" lIns="0" tIns="0" rIns="0" bIns="0" rtlCol="0">
            <a:spAutoFit/>
          </a:bodyPr>
          <a:lstStyle/>
          <a:p>
            <a:pPr algn="l"/>
            <a:r>
              <a:rPr lang="en-US" sz="2000" dirty="0">
                <a:solidFill>
                  <a:schemeClr val="bg2">
                    <a:lumMod val="10000"/>
                  </a:schemeClr>
                </a:solidFill>
              </a:rPr>
              <a:t>Customers from Acquisition</a:t>
            </a:r>
          </a:p>
        </p:txBody>
      </p:sp>
      <p:cxnSp>
        <p:nvCxnSpPr>
          <p:cNvPr id="42" name="Straight Connector 41">
            <a:extLst>
              <a:ext uri="{FF2B5EF4-FFF2-40B4-BE49-F238E27FC236}">
                <a16:creationId xmlns:a16="http://schemas.microsoft.com/office/drawing/2014/main" id="{6736C0D9-EC1D-48CE-A3F5-E824D32FD78B}"/>
              </a:ext>
            </a:extLst>
          </p:cNvPr>
          <p:cNvCxnSpPr>
            <a:cxnSpLocks/>
            <a:stCxn id="11" idx="6"/>
          </p:cNvCxnSpPr>
          <p:nvPr/>
        </p:nvCxnSpPr>
        <p:spPr>
          <a:xfrm flipV="1">
            <a:off x="6542088" y="1921690"/>
            <a:ext cx="3492895" cy="1371704"/>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91962F-A25C-4E31-95F1-C7C8036DF050}"/>
              </a:ext>
            </a:extLst>
          </p:cNvPr>
          <p:cNvCxnSpPr>
            <a:cxnSpLocks/>
            <a:endCxn id="11" idx="9"/>
          </p:cNvCxnSpPr>
          <p:nvPr/>
        </p:nvCxnSpPr>
        <p:spPr>
          <a:xfrm flipV="1">
            <a:off x="2499933" y="4009006"/>
            <a:ext cx="3127512" cy="904214"/>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F4C9A28-D433-4C04-891D-E148D19E8E25}"/>
              </a:ext>
            </a:extLst>
          </p:cNvPr>
          <p:cNvCxnSpPr>
            <a:cxnSpLocks/>
          </p:cNvCxnSpPr>
          <p:nvPr/>
        </p:nvCxnSpPr>
        <p:spPr>
          <a:xfrm flipV="1">
            <a:off x="6095996" y="4124300"/>
            <a:ext cx="0" cy="7889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269D9C4-748C-4B8F-93F7-F73B5F942B6A}"/>
              </a:ext>
            </a:extLst>
          </p:cNvPr>
          <p:cNvCxnSpPr>
            <a:cxnSpLocks/>
            <a:endCxn id="11" idx="10"/>
          </p:cNvCxnSpPr>
          <p:nvPr/>
        </p:nvCxnSpPr>
        <p:spPr>
          <a:xfrm>
            <a:off x="2184850" y="1715179"/>
            <a:ext cx="3442595" cy="1578215"/>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3318D58-A131-4C59-B7E3-CB4481040467}"/>
              </a:ext>
            </a:extLst>
          </p:cNvPr>
          <p:cNvCxnSpPr>
            <a:cxnSpLocks/>
          </p:cNvCxnSpPr>
          <p:nvPr/>
        </p:nvCxnSpPr>
        <p:spPr>
          <a:xfrm>
            <a:off x="6523423" y="4009006"/>
            <a:ext cx="2947889" cy="1255538"/>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76118A14-0678-4C9C-898D-126590949804}"/>
              </a:ext>
            </a:extLst>
          </p:cNvPr>
          <p:cNvSpPr txBox="1"/>
          <p:nvPr/>
        </p:nvSpPr>
        <p:spPr>
          <a:xfrm>
            <a:off x="6893829" y="3508433"/>
            <a:ext cx="2207078" cy="307777"/>
          </a:xfrm>
          <a:prstGeom prst="rect">
            <a:avLst/>
          </a:prstGeom>
          <a:noFill/>
        </p:spPr>
        <p:txBody>
          <a:bodyPr wrap="none" lIns="0" tIns="0" rIns="0" bIns="0" rtlCol="0">
            <a:spAutoFit/>
          </a:bodyPr>
          <a:lstStyle/>
          <a:p>
            <a:pPr algn="ctr"/>
            <a:r>
              <a:rPr lang="en-US" sz="2000" dirty="0">
                <a:solidFill>
                  <a:schemeClr val="bg2">
                    <a:lumMod val="10000"/>
                  </a:schemeClr>
                </a:solidFill>
              </a:rPr>
              <a:t>WideWorldimporters</a:t>
            </a:r>
          </a:p>
        </p:txBody>
      </p:sp>
      <p:pic>
        <p:nvPicPr>
          <p:cNvPr id="3" name="Picture 2" descr="A close up of a sign&#10;&#10;Description automatically generated">
            <a:extLst>
              <a:ext uri="{FF2B5EF4-FFF2-40B4-BE49-F238E27FC236}">
                <a16:creationId xmlns:a16="http://schemas.microsoft.com/office/drawing/2014/main" id="{13A13B8B-5F13-4AF2-B1BE-40E2756F4B5E}"/>
              </a:ext>
            </a:extLst>
          </p:cNvPr>
          <p:cNvPicPr>
            <a:picLocks noChangeAspect="1"/>
          </p:cNvPicPr>
          <p:nvPr/>
        </p:nvPicPr>
        <p:blipFill>
          <a:blip r:embed="rId14"/>
          <a:stretch>
            <a:fillRect/>
          </a:stretch>
        </p:blipFill>
        <p:spPr>
          <a:xfrm>
            <a:off x="5780842" y="1117437"/>
            <a:ext cx="780290" cy="780290"/>
          </a:xfrm>
          <a:prstGeom prst="rect">
            <a:avLst/>
          </a:prstGeom>
        </p:spPr>
      </p:pic>
      <p:cxnSp>
        <p:nvCxnSpPr>
          <p:cNvPr id="35" name="Straight Connector 34">
            <a:extLst>
              <a:ext uri="{FF2B5EF4-FFF2-40B4-BE49-F238E27FC236}">
                <a16:creationId xmlns:a16="http://schemas.microsoft.com/office/drawing/2014/main" id="{2C3DB9CA-8C6E-4E99-BF10-E3E8D660BF38}"/>
              </a:ext>
            </a:extLst>
          </p:cNvPr>
          <p:cNvCxnSpPr>
            <a:cxnSpLocks/>
          </p:cNvCxnSpPr>
          <p:nvPr/>
        </p:nvCxnSpPr>
        <p:spPr>
          <a:xfrm flipH="1" flipV="1">
            <a:off x="6067921" y="2000502"/>
            <a:ext cx="11230" cy="111071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485299E-DE80-49DB-AEFB-89F3194A3609}"/>
              </a:ext>
            </a:extLst>
          </p:cNvPr>
          <p:cNvSpPr txBox="1"/>
          <p:nvPr/>
        </p:nvSpPr>
        <p:spPr>
          <a:xfrm>
            <a:off x="6542088" y="1251317"/>
            <a:ext cx="2044983" cy="307777"/>
          </a:xfrm>
          <a:prstGeom prst="rect">
            <a:avLst/>
          </a:prstGeom>
          <a:noFill/>
        </p:spPr>
        <p:txBody>
          <a:bodyPr wrap="none" lIns="0" tIns="0" rIns="0" bIns="0" rtlCol="0">
            <a:spAutoFit/>
          </a:bodyPr>
          <a:lstStyle/>
          <a:p>
            <a:pPr algn="l"/>
            <a:r>
              <a:rPr lang="en-US" sz="2000" dirty="0">
                <a:solidFill>
                  <a:schemeClr val="bg2">
                    <a:lumMod val="10000"/>
                  </a:schemeClr>
                </a:solidFill>
              </a:rPr>
              <a:t>Modern StockItems</a:t>
            </a:r>
          </a:p>
        </p:txBody>
      </p:sp>
    </p:spTree>
    <p:extLst>
      <p:ext uri="{BB962C8B-B14F-4D97-AF65-F5344CB8AC3E}">
        <p14:creationId xmlns:p14="http://schemas.microsoft.com/office/powerpoint/2010/main" val="3043429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3506570-22B4-7840-A296-CEB77D113F47}"/>
              </a:ext>
            </a:extLst>
          </p:cNvPr>
          <p:cNvSpPr/>
          <p:nvPr/>
        </p:nvSpPr>
        <p:spPr bwMode="auto">
          <a:xfrm>
            <a:off x="815009" y="4531272"/>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chemeClr val="bg2">
                  <a:lumMod val="10000"/>
                </a:schemeClr>
              </a:solidFill>
              <a:effectLst/>
              <a:uLnTx/>
              <a:uFillTx/>
              <a:latin typeface="Segoe UI"/>
              <a:ea typeface="+mn-ea"/>
              <a:cs typeface="+mn-cs"/>
            </a:endParaRPr>
          </a:p>
        </p:txBody>
      </p:sp>
      <p:sp>
        <p:nvSpPr>
          <p:cNvPr id="74" name="Rectangle 73">
            <a:extLst>
              <a:ext uri="{FF2B5EF4-FFF2-40B4-BE49-F238E27FC236}">
                <a16:creationId xmlns:a16="http://schemas.microsoft.com/office/drawing/2014/main" id="{552CB91D-C53E-7E4F-BEDF-C18D7F199B37}"/>
              </a:ext>
            </a:extLst>
          </p:cNvPr>
          <p:cNvSpPr/>
          <p:nvPr/>
        </p:nvSpPr>
        <p:spPr bwMode="auto">
          <a:xfrm>
            <a:off x="3751884" y="4531272"/>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chemeClr val="bg2">
                  <a:lumMod val="10000"/>
                </a:schemeClr>
              </a:solidFill>
              <a:effectLst/>
              <a:uLnTx/>
              <a:uFillTx/>
              <a:latin typeface="Segoe UI"/>
              <a:ea typeface="+mn-ea"/>
              <a:cs typeface="+mn-cs"/>
            </a:endParaRPr>
          </a:p>
        </p:txBody>
      </p:sp>
      <p:sp>
        <p:nvSpPr>
          <p:cNvPr id="75" name="Rectangle 74">
            <a:extLst>
              <a:ext uri="{FF2B5EF4-FFF2-40B4-BE49-F238E27FC236}">
                <a16:creationId xmlns:a16="http://schemas.microsoft.com/office/drawing/2014/main" id="{39109736-3F0A-7643-8179-8AA4880E26FE}"/>
              </a:ext>
            </a:extLst>
          </p:cNvPr>
          <p:cNvSpPr/>
          <p:nvPr/>
        </p:nvSpPr>
        <p:spPr bwMode="auto">
          <a:xfrm>
            <a:off x="6688759" y="4531272"/>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chemeClr val="bg2">
                  <a:lumMod val="10000"/>
                </a:schemeClr>
              </a:solidFill>
              <a:effectLst/>
              <a:uLnTx/>
              <a:uFillTx/>
              <a:latin typeface="Segoe UI"/>
              <a:ea typeface="+mn-ea"/>
              <a:cs typeface="+mn-cs"/>
            </a:endParaRPr>
          </a:p>
        </p:txBody>
      </p:sp>
      <p:sp>
        <p:nvSpPr>
          <p:cNvPr id="76" name="Rectangle 75">
            <a:extLst>
              <a:ext uri="{FF2B5EF4-FFF2-40B4-BE49-F238E27FC236}">
                <a16:creationId xmlns:a16="http://schemas.microsoft.com/office/drawing/2014/main" id="{E706D88A-53E8-FF49-AAA2-1E248698E5D3}"/>
              </a:ext>
            </a:extLst>
          </p:cNvPr>
          <p:cNvSpPr/>
          <p:nvPr/>
        </p:nvSpPr>
        <p:spPr bwMode="auto">
          <a:xfrm>
            <a:off x="9625633" y="4531272"/>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chemeClr val="bg2">
                  <a:lumMod val="10000"/>
                </a:schemeClr>
              </a:solidFill>
              <a:effectLst/>
              <a:uLnTx/>
              <a:uFillTx/>
              <a:latin typeface="Segoe UI"/>
              <a:ea typeface="+mn-ea"/>
              <a:cs typeface="+mn-cs"/>
            </a:endParaRPr>
          </a:p>
        </p:txBody>
      </p:sp>
      <p:sp>
        <p:nvSpPr>
          <p:cNvPr id="3" name="Rectangle 2">
            <a:extLst>
              <a:ext uri="{FF2B5EF4-FFF2-40B4-BE49-F238E27FC236}">
                <a16:creationId xmlns:a16="http://schemas.microsoft.com/office/drawing/2014/main" id="{F3EEC614-BD9A-4F2E-BFF8-48F22CC19F2A}"/>
              </a:ext>
            </a:extLst>
          </p:cNvPr>
          <p:cNvSpPr/>
          <p:nvPr/>
        </p:nvSpPr>
        <p:spPr bwMode="auto">
          <a:xfrm>
            <a:off x="7406309" y="2815091"/>
            <a:ext cx="3479800" cy="1182136"/>
          </a:xfrm>
          <a:prstGeom prst="rect">
            <a:avLst/>
          </a:prstGeom>
          <a:noFill/>
          <a:ln w="12700">
            <a:solidFill>
              <a:srgbClr val="757575"/>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1" i="0" u="none" strike="noStrike" kern="1200" cap="none" spc="0" normalizeH="0" baseline="0" noProof="0" dirty="0">
                <a:ln>
                  <a:noFill/>
                </a:ln>
                <a:solidFill>
                  <a:schemeClr val="bg2">
                    <a:lumMod val="10000"/>
                  </a:schemeClr>
                </a:solidFill>
                <a:effectLst/>
                <a:uLnTx/>
                <a:uFillTx/>
                <a:latin typeface="Segoe UI Semibold" panose="020B0502040204020203" pitchFamily="34" charset="0"/>
                <a:ea typeface="+mn-ea"/>
                <a:cs typeface="Segoe UI Semibold" panose="020B0502040204020203" pitchFamily="34" charset="0"/>
              </a:rPr>
              <a:t>SQL Server</a:t>
            </a:r>
          </a:p>
        </p:txBody>
      </p:sp>
      <p:sp>
        <p:nvSpPr>
          <p:cNvPr id="5" name="TextBox 4">
            <a:extLst>
              <a:ext uri="{FF2B5EF4-FFF2-40B4-BE49-F238E27FC236}">
                <a16:creationId xmlns:a16="http://schemas.microsoft.com/office/drawing/2014/main" id="{8861FE07-AD06-424E-B109-C665AB32B066}"/>
              </a:ext>
            </a:extLst>
          </p:cNvPr>
          <p:cNvSpPr txBox="1"/>
          <p:nvPr/>
        </p:nvSpPr>
        <p:spPr>
          <a:xfrm>
            <a:off x="8548770" y="2331272"/>
            <a:ext cx="1194879"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chemeClr val="bg2">
                    <a:lumMod val="10000"/>
                  </a:schemeClr>
                </a:solidFill>
                <a:effectLst/>
                <a:uLnTx/>
                <a:uFillTx/>
                <a:latin typeface="Segoe UI Semibold" panose="020B0702040204020203" pitchFamily="34" charset="0"/>
                <a:ea typeface="+mn-ea"/>
                <a:cs typeface="Segoe UI Semibold" panose="020B0702040204020203" pitchFamily="34" charset="0"/>
              </a:rPr>
              <a:t>T-SQL</a:t>
            </a:r>
          </a:p>
        </p:txBody>
      </p:sp>
      <p:cxnSp>
        <p:nvCxnSpPr>
          <p:cNvPr id="18" name="Connector: Elbow 17">
            <a:extLst>
              <a:ext uri="{FF2B5EF4-FFF2-40B4-BE49-F238E27FC236}">
                <a16:creationId xmlns:a16="http://schemas.microsoft.com/office/drawing/2014/main" id="{6D2498FF-9E32-4BE3-80FF-8FFB1A8DF0AF}"/>
              </a:ext>
            </a:extLst>
          </p:cNvPr>
          <p:cNvCxnSpPr>
            <a:cxnSpLocks/>
          </p:cNvCxnSpPr>
          <p:nvPr/>
        </p:nvCxnSpPr>
        <p:spPr>
          <a:xfrm>
            <a:off x="8252305" y="2098166"/>
            <a:ext cx="897041" cy="182880"/>
          </a:xfrm>
          <a:prstGeom prst="bentConnector2">
            <a:avLst/>
          </a:prstGeom>
          <a:ln w="12700">
            <a:solidFill>
              <a:schemeClr val="tx2"/>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8096AE3-D814-41FA-9BC2-21E1A433BAEC}"/>
              </a:ext>
            </a:extLst>
          </p:cNvPr>
          <p:cNvSpPr txBox="1"/>
          <p:nvPr/>
        </p:nvSpPr>
        <p:spPr>
          <a:xfrm>
            <a:off x="7251697" y="2310887"/>
            <a:ext cx="979374"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chemeClr val="bg2">
                    <a:lumMod val="10000"/>
                  </a:schemeClr>
                </a:solidFill>
                <a:effectLst/>
                <a:uLnTx/>
                <a:uFillTx/>
                <a:latin typeface="Segoe UI Semibold" panose="020B0702040204020203" pitchFamily="34" charset="0"/>
                <a:ea typeface="+mn-ea"/>
                <a:cs typeface="Segoe UI Semibold" panose="020B0702040204020203" pitchFamily="34" charset="0"/>
              </a:rPr>
              <a:t>Analytics</a:t>
            </a:r>
          </a:p>
        </p:txBody>
      </p:sp>
      <p:sp>
        <p:nvSpPr>
          <p:cNvPr id="24" name="TextBox 23">
            <a:extLst>
              <a:ext uri="{FF2B5EF4-FFF2-40B4-BE49-F238E27FC236}">
                <a16:creationId xmlns:a16="http://schemas.microsoft.com/office/drawing/2014/main" id="{FDE06252-C7AD-4608-84BB-7C035BC30E64}"/>
              </a:ext>
            </a:extLst>
          </p:cNvPr>
          <p:cNvSpPr txBox="1"/>
          <p:nvPr/>
        </p:nvSpPr>
        <p:spPr>
          <a:xfrm>
            <a:off x="10240355" y="2310887"/>
            <a:ext cx="626434"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chemeClr val="bg2">
                    <a:lumMod val="10000"/>
                  </a:schemeClr>
                </a:solidFill>
                <a:effectLst/>
                <a:uLnTx/>
                <a:uFillTx/>
                <a:latin typeface="Segoe UI Semibold" panose="020B0702040204020203" pitchFamily="34" charset="0"/>
                <a:ea typeface="+mn-ea"/>
                <a:cs typeface="Segoe UI Semibold" panose="020B0702040204020203" pitchFamily="34" charset="0"/>
              </a:rPr>
              <a:t>Apps</a:t>
            </a:r>
          </a:p>
        </p:txBody>
      </p:sp>
      <p:cxnSp>
        <p:nvCxnSpPr>
          <p:cNvPr id="25" name="Connector: Elbow 24">
            <a:extLst>
              <a:ext uri="{FF2B5EF4-FFF2-40B4-BE49-F238E27FC236}">
                <a16:creationId xmlns:a16="http://schemas.microsoft.com/office/drawing/2014/main" id="{E67437A9-7E50-46DE-88D5-B97A01452A90}"/>
              </a:ext>
            </a:extLst>
          </p:cNvPr>
          <p:cNvCxnSpPr>
            <a:cxnSpLocks/>
          </p:cNvCxnSpPr>
          <p:nvPr/>
        </p:nvCxnSpPr>
        <p:spPr>
          <a:xfrm flipH="1">
            <a:off x="9149345" y="2098166"/>
            <a:ext cx="897041" cy="182880"/>
          </a:xfrm>
          <a:prstGeom prst="bentConnector2">
            <a:avLst/>
          </a:prstGeom>
          <a:ln w="12700">
            <a:solidFill>
              <a:schemeClr val="tx2"/>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1A6639F-E72F-4870-A5D4-8767D87E77DF}"/>
              </a:ext>
            </a:extLst>
          </p:cNvPr>
          <p:cNvSpPr txBox="1"/>
          <p:nvPr/>
        </p:nvSpPr>
        <p:spPr>
          <a:xfrm>
            <a:off x="986460" y="4644655"/>
            <a:ext cx="2118288"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chemeClr val="bg2">
                    <a:lumMod val="10000"/>
                  </a:schemeClr>
                </a:solidFill>
                <a:effectLst/>
                <a:uLnTx/>
                <a:uFillTx/>
                <a:latin typeface="Segoe UI Semibold" panose="020B0702040204020203" pitchFamily="34" charset="0"/>
                <a:ea typeface="+mn-ea"/>
                <a:cs typeface="Segoe UI Semibold" panose="020B0702040204020203" pitchFamily="34" charset="0"/>
              </a:rPr>
              <a:t>ODBC</a:t>
            </a:r>
          </a:p>
        </p:txBody>
      </p:sp>
      <p:pic>
        <p:nvPicPr>
          <p:cNvPr id="10244" name="Picture 4">
            <a:extLst>
              <a:ext uri="{FF2B5EF4-FFF2-40B4-BE49-F238E27FC236}">
                <a16:creationId xmlns:a16="http://schemas.microsoft.com/office/drawing/2014/main" id="{607A8381-4EA2-4A8C-B04E-52D4A2C24C0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3952285" y="5233920"/>
            <a:ext cx="970331" cy="262734"/>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A8197B8D-1A07-4CA9-8F7B-098A840755B5}"/>
              </a:ext>
            </a:extLst>
          </p:cNvPr>
          <p:cNvSpPr txBox="1"/>
          <p:nvPr/>
        </p:nvSpPr>
        <p:spPr>
          <a:xfrm>
            <a:off x="4388226" y="4644654"/>
            <a:ext cx="1321516"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chemeClr val="bg2">
                    <a:lumMod val="10000"/>
                  </a:schemeClr>
                </a:solidFill>
                <a:effectLst/>
                <a:uLnTx/>
                <a:uFillTx/>
                <a:latin typeface="Segoe UI Semibold" panose="020B0702040204020203" pitchFamily="34" charset="0"/>
                <a:ea typeface="+mn-ea"/>
                <a:cs typeface="Segoe UI Semibold" panose="020B0702040204020203" pitchFamily="34" charset="0"/>
              </a:rPr>
              <a:t>NoSQL</a:t>
            </a:r>
          </a:p>
        </p:txBody>
      </p:sp>
      <p:pic>
        <p:nvPicPr>
          <p:cNvPr id="10248" name="Picture 8">
            <a:extLst>
              <a:ext uri="{FF2B5EF4-FFF2-40B4-BE49-F238E27FC236}">
                <a16:creationId xmlns:a16="http://schemas.microsoft.com/office/drawing/2014/main" id="{BE063223-2DEC-4419-928B-A26A778274CB}"/>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534916" y="5694405"/>
            <a:ext cx="930390" cy="271674"/>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0CC5DABB-863D-4D54-8262-26C0D38AB560}"/>
              </a:ext>
            </a:extLst>
          </p:cNvPr>
          <p:cNvSpPr txBox="1"/>
          <p:nvPr/>
        </p:nvSpPr>
        <p:spPr>
          <a:xfrm>
            <a:off x="7084505" y="4644655"/>
            <a:ext cx="1683797"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chemeClr val="bg2">
                    <a:lumMod val="10000"/>
                  </a:schemeClr>
                </a:solidFill>
                <a:effectLst/>
                <a:uLnTx/>
                <a:uFillTx/>
                <a:latin typeface="Segoe UI Semibold" panose="020B0702040204020203" pitchFamily="34" charset="0"/>
                <a:ea typeface="+mn-ea"/>
                <a:cs typeface="Segoe UI Semibold" panose="020B0702040204020203" pitchFamily="34" charset="0"/>
              </a:rPr>
              <a:t>Relational databases</a:t>
            </a:r>
          </a:p>
        </p:txBody>
      </p:sp>
      <p:pic>
        <p:nvPicPr>
          <p:cNvPr id="10254" name="Picture 14" descr="Image result for Oracle">
            <a:extLst>
              <a:ext uri="{FF2B5EF4-FFF2-40B4-BE49-F238E27FC236}">
                <a16:creationId xmlns:a16="http://schemas.microsoft.com/office/drawing/2014/main" id="{7E776A23-CB5D-43AB-BD7E-D28816128CE1}"/>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513718" y="5699324"/>
            <a:ext cx="932452" cy="132462"/>
          </a:xfrm>
          <a:prstGeom prst="rect">
            <a:avLst/>
          </a:prstGeom>
          <a:noFill/>
          <a:extLst>
            <a:ext uri="{909E8E84-426E-40DD-AFC4-6F175D3DCCD1}">
              <a14:hiddenFill xmlns:a14="http://schemas.microsoft.com/office/drawing/2010/main">
                <a:solidFill>
                  <a:srgbClr val="FFFFFF"/>
                </a:solidFill>
              </a14:hiddenFill>
            </a:ext>
          </a:extLst>
        </p:spPr>
      </p:pic>
      <p:pic>
        <p:nvPicPr>
          <p:cNvPr id="10264" name="Picture 24" descr="Image result for Teradata logo">
            <a:extLst>
              <a:ext uri="{FF2B5EF4-FFF2-40B4-BE49-F238E27FC236}">
                <a16:creationId xmlns:a16="http://schemas.microsoft.com/office/drawing/2014/main" id="{F7454ECB-D11D-4B52-A948-A098293060E4}"/>
              </a:ext>
            </a:extLst>
          </p:cNvPr>
          <p:cNvPicPr>
            <a:picLocks noChangeAspect="1" noChangeArrowheads="1"/>
          </p:cNvPicPr>
          <p:nvPr/>
        </p:nvPicPr>
        <p:blipFill rotWithShape="1">
          <a:blip r:embed="rId8" cstate="print">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t="20490" b="20490"/>
          <a:stretch/>
        </p:blipFill>
        <p:spPr bwMode="auto">
          <a:xfrm>
            <a:off x="6864344" y="5144171"/>
            <a:ext cx="994403" cy="334926"/>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CAF706FE-1D77-4E87-8021-1C05FD566461}"/>
              </a:ext>
            </a:extLst>
          </p:cNvPr>
          <p:cNvSpPr txBox="1"/>
          <p:nvPr/>
        </p:nvSpPr>
        <p:spPr>
          <a:xfrm>
            <a:off x="10231592" y="4644655"/>
            <a:ext cx="1265062"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chemeClr val="bg2">
                    <a:lumMod val="10000"/>
                  </a:schemeClr>
                </a:solidFill>
                <a:effectLst/>
                <a:uLnTx/>
                <a:uFillTx/>
                <a:latin typeface="Segoe UI Semibold" panose="020B0702040204020203" pitchFamily="34" charset="0"/>
                <a:ea typeface="+mn-ea"/>
                <a:cs typeface="Segoe UI Semibold" panose="020B0702040204020203" pitchFamily="34" charset="0"/>
              </a:rPr>
              <a:t>Big data</a:t>
            </a:r>
          </a:p>
        </p:txBody>
      </p:sp>
      <p:pic>
        <p:nvPicPr>
          <p:cNvPr id="10268" name="Picture 28" descr="Image result for Cloudera">
            <a:extLst>
              <a:ext uri="{FF2B5EF4-FFF2-40B4-BE49-F238E27FC236}">
                <a16:creationId xmlns:a16="http://schemas.microsoft.com/office/drawing/2014/main" id="{601582BB-27A9-49A4-B669-B2DF5AABB372}"/>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9871040" y="5275797"/>
            <a:ext cx="983588" cy="238521"/>
          </a:xfrm>
          <a:prstGeom prst="rect">
            <a:avLst/>
          </a:prstGeom>
          <a:noFill/>
          <a:extLst>
            <a:ext uri="{909E8E84-426E-40DD-AFC4-6F175D3DCCD1}">
              <a14:hiddenFill xmlns:a14="http://schemas.microsoft.com/office/drawing/2010/main">
                <a:solidFill>
                  <a:srgbClr val="FFFFFF"/>
                </a:solidFill>
              </a14:hiddenFill>
            </a:ext>
          </a:extLst>
        </p:spPr>
      </p:pic>
      <p:pic>
        <p:nvPicPr>
          <p:cNvPr id="10272" name="Picture 32">
            <a:extLst>
              <a:ext uri="{FF2B5EF4-FFF2-40B4-BE49-F238E27FC236}">
                <a16:creationId xmlns:a16="http://schemas.microsoft.com/office/drawing/2014/main" id="{DAD814D1-33C1-4FE0-B1CA-9FDCCA26443E}"/>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11016847" y="5248491"/>
            <a:ext cx="904017" cy="318718"/>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Straight Connector 32">
            <a:extLst>
              <a:ext uri="{FF2B5EF4-FFF2-40B4-BE49-F238E27FC236}">
                <a16:creationId xmlns:a16="http://schemas.microsoft.com/office/drawing/2014/main" id="{F1808012-CF92-4C32-8F50-416E15D8EF0D}"/>
              </a:ext>
            </a:extLst>
          </p:cNvPr>
          <p:cNvCxnSpPr>
            <a:cxnSpLocks/>
            <a:stCxn id="50" idx="2"/>
          </p:cNvCxnSpPr>
          <p:nvPr/>
        </p:nvCxnSpPr>
        <p:spPr>
          <a:xfrm>
            <a:off x="9149345" y="3776764"/>
            <a:ext cx="0" cy="474925"/>
          </a:xfrm>
          <a:prstGeom prst="line">
            <a:avLst/>
          </a:prstGeom>
          <a:ln w="12700">
            <a:solidFill>
              <a:schemeClr val="tx2"/>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B90C636-F8A5-4EC7-B979-5D3C7A21BA82}"/>
              </a:ext>
            </a:extLst>
          </p:cNvPr>
          <p:cNvCxnSpPr>
            <a:cxnSpLocks/>
            <a:stCxn id="5" idx="2"/>
            <a:endCxn id="50" idx="0"/>
          </p:cNvCxnSpPr>
          <p:nvPr/>
        </p:nvCxnSpPr>
        <p:spPr>
          <a:xfrm>
            <a:off x="9146210" y="2575954"/>
            <a:ext cx="3135" cy="711513"/>
          </a:xfrm>
          <a:prstGeom prst="straightConnector1">
            <a:avLst/>
          </a:prstGeom>
          <a:ln w="12700">
            <a:solidFill>
              <a:schemeClr val="tx2"/>
            </a:solidFill>
            <a:prstDash val="solid"/>
            <a:headEnd type="none"/>
            <a:tailEnd type="non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066FA5A1-5CE9-DF4C-9779-46CA70B46520}"/>
              </a:ext>
            </a:extLst>
          </p:cNvPr>
          <p:cNvGrpSpPr/>
          <p:nvPr/>
        </p:nvGrpSpPr>
        <p:grpSpPr>
          <a:xfrm>
            <a:off x="2034207" y="4251689"/>
            <a:ext cx="8839204" cy="202732"/>
            <a:chOff x="1676398" y="4254967"/>
            <a:chExt cx="8839204" cy="315371"/>
          </a:xfrm>
        </p:grpSpPr>
        <p:cxnSp>
          <p:nvCxnSpPr>
            <p:cNvPr id="42" name="Straight Arrow Connector 41">
              <a:extLst>
                <a:ext uri="{FF2B5EF4-FFF2-40B4-BE49-F238E27FC236}">
                  <a16:creationId xmlns:a16="http://schemas.microsoft.com/office/drawing/2014/main" id="{88AF7423-16AA-4E9A-8A53-26A5A8A33982}"/>
                </a:ext>
              </a:extLst>
            </p:cNvPr>
            <p:cNvCxnSpPr/>
            <p:nvPr/>
          </p:nvCxnSpPr>
          <p:spPr>
            <a:xfrm>
              <a:off x="4701909" y="4262895"/>
              <a:ext cx="0" cy="297215"/>
            </a:xfrm>
            <a:prstGeom prst="straightConnector1">
              <a:avLst/>
            </a:prstGeom>
            <a:ln w="12700">
              <a:solidFill>
                <a:schemeClr val="tx2"/>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79" name="Right Bracket 78">
              <a:extLst>
                <a:ext uri="{FF2B5EF4-FFF2-40B4-BE49-F238E27FC236}">
                  <a16:creationId xmlns:a16="http://schemas.microsoft.com/office/drawing/2014/main" id="{756FEFB2-2C46-4FFE-AA80-CA04C1BA7ECA}"/>
                </a:ext>
              </a:extLst>
            </p:cNvPr>
            <p:cNvSpPr/>
            <p:nvPr/>
          </p:nvSpPr>
          <p:spPr>
            <a:xfrm rot="16200000">
              <a:off x="5939465" y="-5799"/>
              <a:ext cx="313070" cy="8839204"/>
            </a:xfrm>
            <a:prstGeom prst="rightBracket">
              <a:avLst>
                <a:gd name="adj" fmla="val 0"/>
              </a:avLst>
            </a:prstGeom>
            <a:ln w="12700">
              <a:solidFill>
                <a:schemeClr val="tx2"/>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bg2">
                    <a:lumMod val="10000"/>
                  </a:schemeClr>
                </a:solidFill>
                <a:effectLst/>
                <a:uLnTx/>
                <a:uFillTx/>
                <a:latin typeface="Segoe UI"/>
                <a:ea typeface="+mn-ea"/>
                <a:cs typeface="+mn-cs"/>
              </a:endParaRPr>
            </a:p>
          </p:txBody>
        </p:sp>
        <p:cxnSp>
          <p:nvCxnSpPr>
            <p:cNvPr id="82" name="Straight Arrow Connector 81">
              <a:extLst>
                <a:ext uri="{FF2B5EF4-FFF2-40B4-BE49-F238E27FC236}">
                  <a16:creationId xmlns:a16="http://schemas.microsoft.com/office/drawing/2014/main" id="{6C5FE357-200A-4676-A518-8558F5DFDD3F}"/>
                </a:ext>
              </a:extLst>
            </p:cNvPr>
            <p:cNvCxnSpPr/>
            <p:nvPr/>
          </p:nvCxnSpPr>
          <p:spPr>
            <a:xfrm>
              <a:off x="7482055" y="4254967"/>
              <a:ext cx="0" cy="313071"/>
            </a:xfrm>
            <a:prstGeom prst="straightConnector1">
              <a:avLst/>
            </a:prstGeom>
            <a:ln w="12700">
              <a:solidFill>
                <a:schemeClr val="tx2"/>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34" name="TextBox 33">
            <a:extLst>
              <a:ext uri="{FF2B5EF4-FFF2-40B4-BE49-F238E27FC236}">
                <a16:creationId xmlns:a16="http://schemas.microsoft.com/office/drawing/2014/main" id="{99C59346-4072-4AA3-9FEB-D6F3D2712964}"/>
              </a:ext>
            </a:extLst>
          </p:cNvPr>
          <p:cNvSpPr txBox="1"/>
          <p:nvPr/>
        </p:nvSpPr>
        <p:spPr>
          <a:xfrm>
            <a:off x="2179824" y="5395058"/>
            <a:ext cx="494046" cy="244682"/>
          </a:xfrm>
          <a:prstGeom prst="rect">
            <a:avLst/>
          </a:prstGeom>
          <a:noFill/>
        </p:spPr>
        <p:txBody>
          <a:bodyPr wrap="none" lIns="91440" tIns="45720" rIns="91440" bIns="45720"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solidFill>
                  <a:schemeClr val="bg2">
                    <a:lumMod val="10000"/>
                  </a:schemeClr>
                </a:solidFill>
                <a:effectLst/>
                <a:uLnTx/>
                <a:uFillTx/>
                <a:latin typeface="Segoe UI"/>
                <a:ea typeface="+mn-ea"/>
                <a:cs typeface="+mn-cs"/>
              </a:rPr>
              <a:t>Excel</a:t>
            </a:r>
          </a:p>
        </p:txBody>
      </p:sp>
      <p:pic>
        <p:nvPicPr>
          <p:cNvPr id="3074" name="Picture 2" descr="http://www.bojanglesmuseum.com/wp-content/uploads/2017/07/Cool-Microsoft-Sql-Server-Logo-98-On-Create-A-Free-Logo-with-Microsoft-Sql-Server-Logo.jpg">
            <a:extLst>
              <a:ext uri="{FF2B5EF4-FFF2-40B4-BE49-F238E27FC236}">
                <a16:creationId xmlns:a16="http://schemas.microsoft.com/office/drawing/2014/main" id="{E900CC5F-6337-4614-AB69-1BBF7BD2014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967174" y="5007066"/>
            <a:ext cx="1004304" cy="50725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D4859E2E-D1FC-4466-B475-718D6A576AB6}"/>
              </a:ext>
            </a:extLst>
          </p:cNvPr>
          <p:cNvPicPr>
            <a:picLocks noChangeAspect="1" noChangeArrowheads="1"/>
          </p:cNvPicPr>
          <p:nvPr/>
        </p:nvPicPr>
        <p:blipFill>
          <a:blip r:embed="rId15">
            <a:extLst>
              <a:ext uri="{28A0092B-C50C-407E-A947-70E740481C1C}">
                <a14:useLocalDpi xmlns:a14="http://schemas.microsoft.com/office/drawing/2010/main" val="0"/>
              </a:ext>
            </a:extLst>
          </a:blip>
          <a:stretch>
            <a:fillRect/>
          </a:stretch>
        </p:blipFill>
        <p:spPr bwMode="auto">
          <a:xfrm>
            <a:off x="1424982" y="4991554"/>
            <a:ext cx="486648" cy="484732"/>
          </a:xfrm>
          <a:prstGeom prst="rect">
            <a:avLst/>
          </a:prstGeom>
          <a:noFill/>
          <a:extLst>
            <a:ext uri="{909E8E84-426E-40DD-AFC4-6F175D3DCCD1}">
              <a14:hiddenFill xmlns:a14="http://schemas.microsoft.com/office/drawing/2010/main">
                <a:solidFill>
                  <a:srgbClr val="FFFFFF"/>
                </a:solidFill>
              </a14:hiddenFill>
            </a:ext>
          </a:extLst>
        </p:spPr>
      </p:pic>
      <p:sp>
        <p:nvSpPr>
          <p:cNvPr id="115" name="Freeform 96">
            <a:extLst>
              <a:ext uri="{FF2B5EF4-FFF2-40B4-BE49-F238E27FC236}">
                <a16:creationId xmlns:a16="http://schemas.microsoft.com/office/drawing/2014/main" id="{8A082CF6-5439-4FDE-9378-09FBE5F547DA}"/>
              </a:ext>
            </a:extLst>
          </p:cNvPr>
          <p:cNvSpPr>
            <a:spLocks noChangeAspect="1"/>
          </p:cNvSpPr>
          <p:nvPr/>
        </p:nvSpPr>
        <p:spPr bwMode="auto">
          <a:xfrm>
            <a:off x="2225916" y="4965462"/>
            <a:ext cx="401861" cy="401993"/>
          </a:xfrm>
          <a:custGeom>
            <a:avLst/>
            <a:gdLst>
              <a:gd name="connsiteX0" fmla="*/ 4566081 w 6281717"/>
              <a:gd name="connsiteY0" fmla="*/ 4418235 h 6283779"/>
              <a:gd name="connsiteX1" fmla="*/ 5564846 w 6281717"/>
              <a:gd name="connsiteY1" fmla="*/ 4418235 h 6283779"/>
              <a:gd name="connsiteX2" fmla="*/ 5564846 w 6281717"/>
              <a:gd name="connsiteY2" fmla="*/ 4921699 h 6283779"/>
              <a:gd name="connsiteX3" fmla="*/ 4566081 w 6281717"/>
              <a:gd name="connsiteY3" fmla="*/ 4921699 h 6283779"/>
              <a:gd name="connsiteX4" fmla="*/ 4566082 w 6281717"/>
              <a:gd name="connsiteY4" fmla="*/ 3634805 h 6283779"/>
              <a:gd name="connsiteX5" fmla="*/ 5564847 w 6281717"/>
              <a:gd name="connsiteY5" fmla="*/ 3634805 h 6283779"/>
              <a:gd name="connsiteX6" fmla="*/ 5564847 w 6281717"/>
              <a:gd name="connsiteY6" fmla="*/ 4138269 h 6283779"/>
              <a:gd name="connsiteX7" fmla="*/ 4566082 w 6281717"/>
              <a:gd name="connsiteY7" fmla="*/ 4138269 h 6283779"/>
              <a:gd name="connsiteX8" fmla="*/ 4566083 w 6281717"/>
              <a:gd name="connsiteY8" fmla="*/ 2851375 h 6283779"/>
              <a:gd name="connsiteX9" fmla="*/ 5564848 w 6281717"/>
              <a:gd name="connsiteY9" fmla="*/ 2851375 h 6283779"/>
              <a:gd name="connsiteX10" fmla="*/ 5564848 w 6281717"/>
              <a:gd name="connsiteY10" fmla="*/ 3354839 h 6283779"/>
              <a:gd name="connsiteX11" fmla="*/ 4566083 w 6281717"/>
              <a:gd name="connsiteY11" fmla="*/ 3354839 h 6283779"/>
              <a:gd name="connsiteX12" fmla="*/ 4566084 w 6281717"/>
              <a:gd name="connsiteY12" fmla="*/ 2067945 h 6283779"/>
              <a:gd name="connsiteX13" fmla="*/ 5564849 w 6281717"/>
              <a:gd name="connsiteY13" fmla="*/ 2067945 h 6283779"/>
              <a:gd name="connsiteX14" fmla="*/ 5564849 w 6281717"/>
              <a:gd name="connsiteY14" fmla="*/ 2571409 h 6283779"/>
              <a:gd name="connsiteX15" fmla="*/ 4566084 w 6281717"/>
              <a:gd name="connsiteY15" fmla="*/ 2571409 h 6283779"/>
              <a:gd name="connsiteX16" fmla="*/ 2593051 w 6281717"/>
              <a:gd name="connsiteY16" fmla="*/ 1921329 h 6283779"/>
              <a:gd name="connsiteX17" fmla="*/ 2111358 w 6281717"/>
              <a:gd name="connsiteY17" fmla="*/ 1951265 h 6283779"/>
              <a:gd name="connsiteX18" fmla="*/ 1752129 w 6281717"/>
              <a:gd name="connsiteY18" fmla="*/ 2822122 h 6283779"/>
              <a:gd name="connsiteX19" fmla="*/ 1450051 w 6281717"/>
              <a:gd name="connsiteY19" fmla="*/ 1994808 h 6283779"/>
              <a:gd name="connsiteX20" fmla="*/ 971079 w 6281717"/>
              <a:gd name="connsiteY20" fmla="*/ 2022022 h 6283779"/>
              <a:gd name="connsiteX21" fmla="*/ 1485429 w 6281717"/>
              <a:gd name="connsiteY21" fmla="*/ 3107872 h 6283779"/>
              <a:gd name="connsiteX22" fmla="*/ 924815 w 6281717"/>
              <a:gd name="connsiteY22" fmla="*/ 4191001 h 6283779"/>
              <a:gd name="connsiteX23" fmla="*/ 1398344 w 6281717"/>
              <a:gd name="connsiteY23" fmla="*/ 4207329 h 6283779"/>
              <a:gd name="connsiteX24" fmla="*/ 1738522 w 6281717"/>
              <a:gd name="connsiteY24" fmla="*/ 3360965 h 6283779"/>
              <a:gd name="connsiteX25" fmla="*/ 2100472 w 6281717"/>
              <a:gd name="connsiteY25" fmla="*/ 4253593 h 6283779"/>
              <a:gd name="connsiteX26" fmla="*/ 2614822 w 6281717"/>
              <a:gd name="connsiteY26" fmla="*/ 4288972 h 6283779"/>
              <a:gd name="connsiteX27" fmla="*/ 2024272 w 6281717"/>
              <a:gd name="connsiteY27" fmla="*/ 3094265 h 6283779"/>
              <a:gd name="connsiteX28" fmla="*/ 4566084 w 6281717"/>
              <a:gd name="connsiteY28" fmla="*/ 1284515 h 6283779"/>
              <a:gd name="connsiteX29" fmla="*/ 5564849 w 6281717"/>
              <a:gd name="connsiteY29" fmla="*/ 1284515 h 6283779"/>
              <a:gd name="connsiteX30" fmla="*/ 5564849 w 6281717"/>
              <a:gd name="connsiteY30" fmla="*/ 1787979 h 6283779"/>
              <a:gd name="connsiteX31" fmla="*/ 4566084 w 6281717"/>
              <a:gd name="connsiteY31" fmla="*/ 1787979 h 6283779"/>
              <a:gd name="connsiteX32" fmla="*/ 3705209 w 6281717"/>
              <a:gd name="connsiteY32" fmla="*/ 851808 h 6283779"/>
              <a:gd name="connsiteX33" fmla="*/ 3705209 w 6281717"/>
              <a:gd name="connsiteY33" fmla="*/ 1283836 h 6283779"/>
              <a:gd name="connsiteX34" fmla="*/ 4280335 w 6281717"/>
              <a:gd name="connsiteY34" fmla="*/ 1283836 h 6283779"/>
              <a:gd name="connsiteX35" fmla="*/ 4280335 w 6281717"/>
              <a:gd name="connsiteY35" fmla="*/ 1787300 h 6283779"/>
              <a:gd name="connsiteX36" fmla="*/ 3705209 w 6281717"/>
              <a:gd name="connsiteY36" fmla="*/ 1787300 h 6283779"/>
              <a:gd name="connsiteX37" fmla="*/ 3705209 w 6281717"/>
              <a:gd name="connsiteY37" fmla="*/ 2067266 h 6283779"/>
              <a:gd name="connsiteX38" fmla="*/ 4280335 w 6281717"/>
              <a:gd name="connsiteY38" fmla="*/ 2067266 h 6283779"/>
              <a:gd name="connsiteX39" fmla="*/ 4280335 w 6281717"/>
              <a:gd name="connsiteY39" fmla="*/ 2570730 h 6283779"/>
              <a:gd name="connsiteX40" fmla="*/ 3705209 w 6281717"/>
              <a:gd name="connsiteY40" fmla="*/ 2570730 h 6283779"/>
              <a:gd name="connsiteX41" fmla="*/ 3705209 w 6281717"/>
              <a:gd name="connsiteY41" fmla="*/ 2850696 h 6283779"/>
              <a:gd name="connsiteX42" fmla="*/ 4280334 w 6281717"/>
              <a:gd name="connsiteY42" fmla="*/ 2850696 h 6283779"/>
              <a:gd name="connsiteX43" fmla="*/ 4280334 w 6281717"/>
              <a:gd name="connsiteY43" fmla="*/ 3354160 h 6283779"/>
              <a:gd name="connsiteX44" fmla="*/ 3705209 w 6281717"/>
              <a:gd name="connsiteY44" fmla="*/ 3354160 h 6283779"/>
              <a:gd name="connsiteX45" fmla="*/ 3705209 w 6281717"/>
              <a:gd name="connsiteY45" fmla="*/ 3634126 h 6283779"/>
              <a:gd name="connsiteX46" fmla="*/ 4280333 w 6281717"/>
              <a:gd name="connsiteY46" fmla="*/ 3634126 h 6283779"/>
              <a:gd name="connsiteX47" fmla="*/ 4280333 w 6281717"/>
              <a:gd name="connsiteY47" fmla="*/ 4137590 h 6283779"/>
              <a:gd name="connsiteX48" fmla="*/ 3705209 w 6281717"/>
              <a:gd name="connsiteY48" fmla="*/ 4137590 h 6283779"/>
              <a:gd name="connsiteX49" fmla="*/ 3705209 w 6281717"/>
              <a:gd name="connsiteY49" fmla="*/ 4417556 h 6283779"/>
              <a:gd name="connsiteX50" fmla="*/ 4280332 w 6281717"/>
              <a:gd name="connsiteY50" fmla="*/ 4417556 h 6283779"/>
              <a:gd name="connsiteX51" fmla="*/ 4280332 w 6281717"/>
              <a:gd name="connsiteY51" fmla="*/ 4921020 h 6283779"/>
              <a:gd name="connsiteX52" fmla="*/ 3705209 w 6281717"/>
              <a:gd name="connsiteY52" fmla="*/ 4921020 h 6283779"/>
              <a:gd name="connsiteX53" fmla="*/ 3705209 w 6281717"/>
              <a:gd name="connsiteY53" fmla="*/ 5355772 h 6283779"/>
              <a:gd name="connsiteX54" fmla="*/ 6068315 w 6281717"/>
              <a:gd name="connsiteY54" fmla="*/ 5355772 h 6283779"/>
              <a:gd name="connsiteX55" fmla="*/ 6068315 w 6281717"/>
              <a:gd name="connsiteY55" fmla="*/ 851808 h 6283779"/>
              <a:gd name="connsiteX56" fmla="*/ 3705209 w 6281717"/>
              <a:gd name="connsiteY56" fmla="*/ 0 h 6283779"/>
              <a:gd name="connsiteX57" fmla="*/ 3705209 w 6281717"/>
              <a:gd name="connsiteY57" fmla="*/ 642257 h 6283779"/>
              <a:gd name="connsiteX58" fmla="*/ 6032964 w 6281717"/>
              <a:gd name="connsiteY58" fmla="*/ 642257 h 6283779"/>
              <a:gd name="connsiteX59" fmla="*/ 6281717 w 6281717"/>
              <a:gd name="connsiteY59" fmla="*/ 891010 h 6283779"/>
              <a:gd name="connsiteX60" fmla="*/ 6281717 w 6281717"/>
              <a:gd name="connsiteY60" fmla="*/ 5313847 h 6283779"/>
              <a:gd name="connsiteX61" fmla="*/ 6032964 w 6281717"/>
              <a:gd name="connsiteY61" fmla="*/ 5562600 h 6283779"/>
              <a:gd name="connsiteX62" fmla="*/ 3705209 w 6281717"/>
              <a:gd name="connsiteY62" fmla="*/ 5562600 h 6283779"/>
              <a:gd name="connsiteX63" fmla="*/ 3705209 w 6281717"/>
              <a:gd name="connsiteY63" fmla="*/ 6283779 h 6283779"/>
              <a:gd name="connsiteX64" fmla="*/ 0 w 6281717"/>
              <a:gd name="connsiteY64" fmla="*/ 5641407 h 6283779"/>
              <a:gd name="connsiteX65" fmla="*/ 0 w 6281717"/>
              <a:gd name="connsiteY65" fmla="*/ 642372 h 628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281717" h="6283779">
                <a:moveTo>
                  <a:pt x="4566081" y="4418235"/>
                </a:moveTo>
                <a:lnTo>
                  <a:pt x="5564846" y="4418235"/>
                </a:lnTo>
                <a:lnTo>
                  <a:pt x="5564846" y="4921699"/>
                </a:lnTo>
                <a:lnTo>
                  <a:pt x="4566081" y="4921699"/>
                </a:lnTo>
                <a:close/>
                <a:moveTo>
                  <a:pt x="4566082" y="3634805"/>
                </a:moveTo>
                <a:lnTo>
                  <a:pt x="5564847" y="3634805"/>
                </a:lnTo>
                <a:lnTo>
                  <a:pt x="5564847" y="4138269"/>
                </a:lnTo>
                <a:lnTo>
                  <a:pt x="4566082" y="4138269"/>
                </a:lnTo>
                <a:close/>
                <a:moveTo>
                  <a:pt x="4566083" y="2851375"/>
                </a:moveTo>
                <a:lnTo>
                  <a:pt x="5564848" y="2851375"/>
                </a:lnTo>
                <a:lnTo>
                  <a:pt x="5564848" y="3354839"/>
                </a:lnTo>
                <a:lnTo>
                  <a:pt x="4566083" y="3354839"/>
                </a:lnTo>
                <a:close/>
                <a:moveTo>
                  <a:pt x="4566084" y="2067945"/>
                </a:moveTo>
                <a:lnTo>
                  <a:pt x="5564849" y="2067945"/>
                </a:lnTo>
                <a:lnTo>
                  <a:pt x="5564849" y="2571409"/>
                </a:lnTo>
                <a:lnTo>
                  <a:pt x="4566084" y="2571409"/>
                </a:lnTo>
                <a:close/>
                <a:moveTo>
                  <a:pt x="2593051" y="1921329"/>
                </a:moveTo>
                <a:lnTo>
                  <a:pt x="2111358" y="1951265"/>
                </a:lnTo>
                <a:lnTo>
                  <a:pt x="1752129" y="2822122"/>
                </a:lnTo>
                <a:lnTo>
                  <a:pt x="1450051" y="1994808"/>
                </a:lnTo>
                <a:lnTo>
                  <a:pt x="971079" y="2022022"/>
                </a:lnTo>
                <a:lnTo>
                  <a:pt x="1485429" y="3107872"/>
                </a:lnTo>
                <a:lnTo>
                  <a:pt x="924815" y="4191001"/>
                </a:lnTo>
                <a:lnTo>
                  <a:pt x="1398344" y="4207329"/>
                </a:lnTo>
                <a:lnTo>
                  <a:pt x="1738522" y="3360965"/>
                </a:lnTo>
                <a:lnTo>
                  <a:pt x="2100472" y="4253593"/>
                </a:lnTo>
                <a:lnTo>
                  <a:pt x="2614822" y="4288972"/>
                </a:lnTo>
                <a:lnTo>
                  <a:pt x="2024272" y="3094265"/>
                </a:lnTo>
                <a:close/>
                <a:moveTo>
                  <a:pt x="4566084" y="1284515"/>
                </a:moveTo>
                <a:lnTo>
                  <a:pt x="5564849" y="1284515"/>
                </a:lnTo>
                <a:lnTo>
                  <a:pt x="5564849" y="1787979"/>
                </a:lnTo>
                <a:lnTo>
                  <a:pt x="4566084" y="1787979"/>
                </a:lnTo>
                <a:close/>
                <a:moveTo>
                  <a:pt x="3705209" y="851808"/>
                </a:moveTo>
                <a:lnTo>
                  <a:pt x="3705209" y="1283836"/>
                </a:lnTo>
                <a:lnTo>
                  <a:pt x="4280335" y="1283836"/>
                </a:lnTo>
                <a:lnTo>
                  <a:pt x="4280335" y="1787300"/>
                </a:lnTo>
                <a:lnTo>
                  <a:pt x="3705209" y="1787300"/>
                </a:lnTo>
                <a:lnTo>
                  <a:pt x="3705209" y="2067266"/>
                </a:lnTo>
                <a:lnTo>
                  <a:pt x="4280335" y="2067266"/>
                </a:lnTo>
                <a:lnTo>
                  <a:pt x="4280335" y="2570730"/>
                </a:lnTo>
                <a:lnTo>
                  <a:pt x="3705209" y="2570730"/>
                </a:lnTo>
                <a:lnTo>
                  <a:pt x="3705209" y="2850696"/>
                </a:lnTo>
                <a:lnTo>
                  <a:pt x="4280334" y="2850696"/>
                </a:lnTo>
                <a:lnTo>
                  <a:pt x="4280334" y="3354160"/>
                </a:lnTo>
                <a:lnTo>
                  <a:pt x="3705209" y="3354160"/>
                </a:lnTo>
                <a:lnTo>
                  <a:pt x="3705209" y="3634126"/>
                </a:lnTo>
                <a:lnTo>
                  <a:pt x="4280333" y="3634126"/>
                </a:lnTo>
                <a:lnTo>
                  <a:pt x="4280333" y="4137590"/>
                </a:lnTo>
                <a:lnTo>
                  <a:pt x="3705209" y="4137590"/>
                </a:lnTo>
                <a:lnTo>
                  <a:pt x="3705209" y="4417556"/>
                </a:lnTo>
                <a:lnTo>
                  <a:pt x="4280332" y="4417556"/>
                </a:lnTo>
                <a:lnTo>
                  <a:pt x="4280332" y="4921020"/>
                </a:lnTo>
                <a:lnTo>
                  <a:pt x="3705209" y="4921020"/>
                </a:lnTo>
                <a:lnTo>
                  <a:pt x="3705209" y="5355772"/>
                </a:lnTo>
                <a:lnTo>
                  <a:pt x="6068315" y="5355772"/>
                </a:lnTo>
                <a:lnTo>
                  <a:pt x="6068315" y="851808"/>
                </a:lnTo>
                <a:close/>
                <a:moveTo>
                  <a:pt x="3705209" y="0"/>
                </a:moveTo>
                <a:lnTo>
                  <a:pt x="3705209" y="642257"/>
                </a:lnTo>
                <a:lnTo>
                  <a:pt x="6032964" y="642257"/>
                </a:lnTo>
                <a:cubicBezTo>
                  <a:pt x="6170346" y="642257"/>
                  <a:pt x="6281717" y="753628"/>
                  <a:pt x="6281717" y="891010"/>
                </a:cubicBezTo>
                <a:lnTo>
                  <a:pt x="6281717" y="5313847"/>
                </a:lnTo>
                <a:cubicBezTo>
                  <a:pt x="6281717" y="5451229"/>
                  <a:pt x="6170346" y="5562600"/>
                  <a:pt x="6032964" y="5562600"/>
                </a:cubicBezTo>
                <a:lnTo>
                  <a:pt x="3705209" y="5562600"/>
                </a:lnTo>
                <a:lnTo>
                  <a:pt x="3705209" y="6283779"/>
                </a:lnTo>
                <a:lnTo>
                  <a:pt x="0" y="5641407"/>
                </a:lnTo>
                <a:lnTo>
                  <a:pt x="0" y="642372"/>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solidFill>
                <a:schemeClr val="bg2">
                  <a:lumMod val="10000"/>
                </a:schemeClr>
              </a:solidFill>
              <a:effectLst/>
              <a:uLnTx/>
              <a:uFillTx/>
              <a:latin typeface="Segoe UI"/>
              <a:ea typeface="Segoe UI" pitchFamily="34" charset="0"/>
              <a:cs typeface="Segoe UI" pitchFamily="34" charset="0"/>
            </a:endParaRPr>
          </a:p>
        </p:txBody>
      </p:sp>
      <p:sp>
        <p:nvSpPr>
          <p:cNvPr id="50" name="Rectangle 49">
            <a:extLst>
              <a:ext uri="{FF2B5EF4-FFF2-40B4-BE49-F238E27FC236}">
                <a16:creationId xmlns:a16="http://schemas.microsoft.com/office/drawing/2014/main" id="{4AC4E979-3371-47B8-8F89-A9E575EFAC4E}"/>
              </a:ext>
            </a:extLst>
          </p:cNvPr>
          <p:cNvSpPr/>
          <p:nvPr/>
        </p:nvSpPr>
        <p:spPr bwMode="auto">
          <a:xfrm>
            <a:off x="7615781" y="3287467"/>
            <a:ext cx="3067128" cy="489297"/>
          </a:xfrm>
          <a:prstGeom prst="rect">
            <a:avLst/>
          </a:prstGeom>
          <a:noFill/>
          <a:ln w="12700">
            <a:solidFill>
              <a:srgbClr val="75757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wrap="square" lIns="91440" tIns="45720" rIns="91440" bIns="45720" rtlCol="0" anchor="ctr">
            <a:noAutofit/>
          </a:bodyPr>
          <a:lstStyle/>
          <a:p>
            <a:pPr marL="0" marR="0" lvl="0" indent="0" algn="ctr" defTabSz="931326" rtl="0" eaLnBrk="1" fontAlgn="auto" latinLnBrk="0" hangingPunct="1">
              <a:lnSpc>
                <a:spcPct val="100000"/>
              </a:lnSpc>
              <a:spcBef>
                <a:spcPts val="0"/>
              </a:spcBef>
              <a:spcAft>
                <a:spcPts val="600"/>
              </a:spcAft>
              <a:buClrTx/>
              <a:buSzTx/>
              <a:buFontTx/>
              <a:buNone/>
              <a:tabLst/>
              <a:defRPr/>
            </a:pPr>
            <a:r>
              <a:rPr kumimoji="0" lang="en-US" sz="1100" b="0" i="0" u="none" strike="noStrike" kern="0" cap="none" spc="0" normalizeH="0" baseline="0" noProof="0" dirty="0">
                <a:ln>
                  <a:noFill/>
                </a:ln>
                <a:solidFill>
                  <a:schemeClr val="bg2">
                    <a:lumMod val="10000"/>
                  </a:schemeClr>
                </a:solidFill>
                <a:effectLst/>
                <a:uLnTx/>
                <a:uFillTx/>
                <a:latin typeface="Segoe UI Semibold" panose="020B0702040204020203" pitchFamily="34" charset="0"/>
                <a:ea typeface="+mn-ea"/>
                <a:cs typeface="Segoe UI Semibold" panose="020B0702040204020203" pitchFamily="34" charset="0"/>
              </a:rPr>
              <a:t>PolyBase external tables</a:t>
            </a:r>
          </a:p>
        </p:txBody>
      </p:sp>
      <p:sp>
        <p:nvSpPr>
          <p:cNvPr id="51" name="TextBox 50">
            <a:extLst>
              <a:ext uri="{FF2B5EF4-FFF2-40B4-BE49-F238E27FC236}">
                <a16:creationId xmlns:a16="http://schemas.microsoft.com/office/drawing/2014/main" id="{701AA46A-7A20-4ECE-9154-4B6AA40269C7}"/>
              </a:ext>
            </a:extLst>
          </p:cNvPr>
          <p:cNvSpPr txBox="1"/>
          <p:nvPr/>
        </p:nvSpPr>
        <p:spPr>
          <a:xfrm>
            <a:off x="5031331" y="5533676"/>
            <a:ext cx="864339" cy="237757"/>
          </a:xfrm>
          <a:prstGeom prst="rect">
            <a:avLst/>
          </a:prstGeom>
          <a:noFill/>
        </p:spPr>
        <p:txBody>
          <a:bodyPr wrap="none" lIns="91440" tIns="45720" rIns="91440" bIns="45720"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solidFill>
                  <a:schemeClr val="bg2">
                    <a:lumMod val="10000"/>
                  </a:schemeClr>
                </a:solidFill>
                <a:effectLst/>
                <a:uLnTx/>
                <a:uFillTx/>
                <a:latin typeface="Segoe UI"/>
                <a:ea typeface="+mn-ea"/>
                <a:cs typeface="+mn-cs"/>
              </a:rPr>
              <a:t>Cosmos DB</a:t>
            </a:r>
          </a:p>
        </p:txBody>
      </p:sp>
      <p:sp>
        <p:nvSpPr>
          <p:cNvPr id="2" name="Title 1">
            <a:extLst>
              <a:ext uri="{FF2B5EF4-FFF2-40B4-BE49-F238E27FC236}">
                <a16:creationId xmlns:a16="http://schemas.microsoft.com/office/drawing/2014/main" id="{5E9EA22E-33D1-4212-955A-12AF82F4818E}"/>
              </a:ext>
            </a:extLst>
          </p:cNvPr>
          <p:cNvSpPr>
            <a:spLocks noGrp="1"/>
          </p:cNvSpPr>
          <p:nvPr>
            <p:ph type="title"/>
          </p:nvPr>
        </p:nvSpPr>
        <p:spPr>
          <a:xfrm>
            <a:off x="1449227" y="303757"/>
            <a:ext cx="10515600" cy="1210457"/>
          </a:xfrm>
        </p:spPr>
        <p:txBody>
          <a:bodyPr>
            <a:normAutofit/>
          </a:bodyPr>
          <a:lstStyle/>
          <a:p>
            <a:r>
              <a:rPr lang="en-US" dirty="0">
                <a:solidFill>
                  <a:schemeClr val="bg2">
                    <a:lumMod val="10000"/>
                  </a:schemeClr>
                </a:solidFill>
              </a:rPr>
              <a:t>SQL Server Polybase?</a:t>
            </a:r>
          </a:p>
        </p:txBody>
      </p:sp>
      <p:sp>
        <p:nvSpPr>
          <p:cNvPr id="59" name="Text Placeholder 7">
            <a:extLst>
              <a:ext uri="{FF2B5EF4-FFF2-40B4-BE49-F238E27FC236}">
                <a16:creationId xmlns:a16="http://schemas.microsoft.com/office/drawing/2014/main" id="{51F67288-4225-2446-9C6F-47E04CFDE915}"/>
              </a:ext>
            </a:extLst>
          </p:cNvPr>
          <p:cNvSpPr txBox="1">
            <a:spLocks/>
          </p:cNvSpPr>
          <p:nvPr/>
        </p:nvSpPr>
        <p:spPr>
          <a:xfrm>
            <a:off x="335076" y="1530802"/>
            <a:ext cx="7167695" cy="2185214"/>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100000"/>
              </a:lnSpc>
              <a:spcBef>
                <a:spcPts val="1200"/>
              </a:spcBef>
              <a:spcAft>
                <a:spcPts val="0"/>
              </a:spcAft>
              <a:buClr>
                <a:srgbClr val="0078D7"/>
              </a:buClr>
              <a:buSzPct val="90000"/>
              <a:buFont typeface="Arial" panose="020B0604020202020204" pitchFamily="34" charset="0"/>
              <a:buNone/>
              <a:tabLst/>
              <a:defRPr lang="en-US" sz="2000" kern="1200" spc="0" baseline="0" dirty="0">
                <a:solidFill>
                  <a:schemeClr val="tx2"/>
                </a:solidFill>
                <a:latin typeface="+mn-lt"/>
                <a:ea typeface="+mn-ea"/>
                <a:cs typeface="Segoe UI Semilight" panose="020B0402040204020203" pitchFamily="34" charset="0"/>
              </a:defRPr>
            </a:lvl1pPr>
            <a:lvl2pPr marL="0" marR="0" indent="0" algn="l" defTabSz="914367" rtl="0" eaLnBrk="1" fontAlgn="auto" latinLnBrk="0" hangingPunct="1">
              <a:lnSpc>
                <a:spcPct val="100000"/>
              </a:lnSpc>
              <a:spcBef>
                <a:spcPts val="600"/>
              </a:spcBef>
              <a:spcAft>
                <a:spcPts val="200"/>
              </a:spcAft>
              <a:buClr>
                <a:srgbClr val="0078D7"/>
              </a:buClr>
              <a:buSzPct val="90000"/>
              <a:buFont typeface="Arial" pitchFamily="34" charset="0"/>
              <a:buNone/>
              <a:tabLst/>
              <a:defRPr lang="en-US" sz="1600" kern="1200" spc="0" baseline="0" dirty="0">
                <a:gradFill>
                  <a:gsLst>
                    <a:gs pos="1250">
                      <a:schemeClr val="tx1"/>
                    </a:gs>
                    <a:gs pos="100000">
                      <a:schemeClr val="tx1"/>
                    </a:gs>
                  </a:gsLst>
                  <a:lin ang="5400000" scaled="0"/>
                </a:gradFill>
                <a:latin typeface="+mn-lt"/>
                <a:ea typeface="+mn-ea"/>
                <a:cs typeface="Segoe UI Semilight" panose="020B0402040204020203" pitchFamily="34" charset="0"/>
              </a:defRPr>
            </a:lvl2pPr>
            <a:lvl3pPr marL="230188"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200" kern="1200" spc="0" baseline="0">
                <a:solidFill>
                  <a:schemeClr val="tx1"/>
                </a:solidFill>
                <a:latin typeface="+mn-lt"/>
                <a:ea typeface="+mn-ea"/>
                <a:cs typeface="+mn-cs"/>
              </a:defRPr>
            </a:lvl3pPr>
            <a:lvl4pPr marL="784338"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100" kern="1200" spc="0" baseline="0">
                <a:solidFill>
                  <a:schemeClr val="tx1"/>
                </a:solidFill>
                <a:latin typeface="+mn-lt"/>
                <a:ea typeface="+mn-ea"/>
                <a:cs typeface="+mn-cs"/>
              </a:defRPr>
            </a:lvl4pPr>
            <a:lvl5pPr marL="1008434"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1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chemeClr val="bg2">
                    <a:lumMod val="10000"/>
                  </a:schemeClr>
                </a:solidFill>
                <a:latin typeface="Segoe UI"/>
              </a:rPr>
              <a:t>D</a:t>
            </a:r>
            <a:r>
              <a:rPr kumimoji="0" lang="en-US" sz="1800" b="0" i="0" u="none" strike="noStrike" kern="1200" cap="none" spc="0" normalizeH="0" baseline="0" noProof="0" dirty="0">
                <a:ln>
                  <a:noFill/>
                </a:ln>
                <a:solidFill>
                  <a:schemeClr val="bg2">
                    <a:lumMod val="10000"/>
                  </a:schemeClr>
                </a:solidFill>
                <a:effectLst/>
                <a:uLnTx/>
                <a:uFillTx/>
                <a:latin typeface="Segoe UI"/>
                <a:ea typeface="+mn-ea"/>
                <a:cs typeface="Segoe UI Semilight" panose="020B0402040204020203" pitchFamily="34" charset="0"/>
              </a:rPr>
              <a:t>istributed compute engine integrated with SQL</a:t>
            </a:r>
            <a:r>
              <a:rPr kumimoji="0" lang="en-US" sz="1800" b="0" i="0" u="none" strike="noStrike" kern="1200" cap="none" spc="0" normalizeH="0" noProof="0" dirty="0">
                <a:ln>
                  <a:noFill/>
                </a:ln>
                <a:solidFill>
                  <a:schemeClr val="bg2">
                    <a:lumMod val="10000"/>
                  </a:schemeClr>
                </a:solidFill>
                <a:effectLst/>
                <a:uLnTx/>
                <a:uFillTx/>
                <a:latin typeface="Segoe UI"/>
                <a:ea typeface="+mn-ea"/>
                <a:cs typeface="Segoe UI Semilight" panose="020B0402040204020203" pitchFamily="34" charset="0"/>
              </a:rPr>
              <a:t> Server</a:t>
            </a:r>
            <a:endParaRPr kumimoji="0" lang="en-US" sz="1800" b="0" i="0" u="none" strike="noStrike" kern="1200" cap="none" spc="0" normalizeH="0" baseline="0" noProof="0" dirty="0">
              <a:ln>
                <a:noFill/>
              </a:ln>
              <a:solidFill>
                <a:schemeClr val="bg2">
                  <a:lumMod val="10000"/>
                </a:schemeClr>
              </a:solidFill>
              <a:effectLst/>
              <a:uLnTx/>
              <a:uFillTx/>
              <a:latin typeface="Segoe UI"/>
              <a:ea typeface="+mn-ea"/>
              <a:cs typeface="Segoe UI Semilight" panose="020B0402040204020203" pitchFamily="34" charset="0"/>
            </a:endParaRP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chemeClr val="bg2">
                    <a:lumMod val="10000"/>
                  </a:schemeClr>
                </a:solidFill>
                <a:latin typeface="Segoe UI"/>
              </a:rPr>
              <a:t>Query data where it lives using T-SQL</a:t>
            </a:r>
            <a:endParaRPr lang="en-US" sz="1800" dirty="0">
              <a:solidFill>
                <a:schemeClr val="bg2">
                  <a:lumMod val="10000"/>
                </a:schemeClr>
              </a:solidFill>
            </a:endParaRPr>
          </a:p>
          <a:p>
            <a:pPr marL="285750" indent="-285750">
              <a:buFont typeface="Wingdings" panose="05000000000000000000" pitchFamily="2" charset="2"/>
              <a:buChar char="ü"/>
              <a:defRPr/>
            </a:pPr>
            <a:r>
              <a:rPr lang="en-US" sz="1800" dirty="0">
                <a:solidFill>
                  <a:schemeClr val="bg2">
                    <a:lumMod val="10000"/>
                  </a:schemeClr>
                </a:solidFill>
                <a:latin typeface="Segoe UI"/>
              </a:rPr>
              <a:t>Distributed, scalable query performance</a:t>
            </a:r>
            <a:endParaRPr kumimoji="0" lang="en-US" sz="1800" b="0" i="0" u="none" strike="noStrike" kern="1200" cap="none" spc="0" normalizeH="0" baseline="0" noProof="0" dirty="0">
              <a:ln>
                <a:noFill/>
              </a:ln>
              <a:solidFill>
                <a:schemeClr val="bg2">
                  <a:lumMod val="10000"/>
                </a:schemeClr>
              </a:solidFill>
              <a:effectLst/>
              <a:uLnTx/>
              <a:uFillTx/>
              <a:latin typeface="Segoe UI"/>
            </a:endParaRP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chemeClr val="bg2">
                    <a:lumMod val="10000"/>
                  </a:schemeClr>
                </a:solidFill>
                <a:latin typeface="Segoe UI"/>
              </a:rPr>
              <a:t>Manual/deploy with SQL Server</a:t>
            </a: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chemeClr val="bg2">
                    <a:lumMod val="10000"/>
                  </a:schemeClr>
                </a:solidFill>
                <a:latin typeface="Segoe UI"/>
              </a:rPr>
              <a:t>Auto deploy/optimize with Big Data Clusters</a:t>
            </a:r>
          </a:p>
        </p:txBody>
      </p:sp>
      <p:grpSp>
        <p:nvGrpSpPr>
          <p:cNvPr id="52" name="Group 51">
            <a:extLst>
              <a:ext uri="{FF2B5EF4-FFF2-40B4-BE49-F238E27FC236}">
                <a16:creationId xmlns:a16="http://schemas.microsoft.com/office/drawing/2014/main" id="{419D81CC-3861-4BA4-B451-7A066C1E43EC}"/>
              </a:ext>
            </a:extLst>
          </p:cNvPr>
          <p:cNvGrpSpPr/>
          <p:nvPr/>
        </p:nvGrpSpPr>
        <p:grpSpPr>
          <a:xfrm>
            <a:off x="7502772" y="1823483"/>
            <a:ext cx="487066" cy="414337"/>
            <a:chOff x="535619" y="5832014"/>
            <a:chExt cx="436838" cy="371609"/>
          </a:xfrm>
        </p:grpSpPr>
        <p:grpSp>
          <p:nvGrpSpPr>
            <p:cNvPr id="61" name="Group 60">
              <a:extLst>
                <a:ext uri="{FF2B5EF4-FFF2-40B4-BE49-F238E27FC236}">
                  <a16:creationId xmlns:a16="http://schemas.microsoft.com/office/drawing/2014/main" id="{DD341814-ED3F-4F3C-A9E9-B9538649E807}"/>
                </a:ext>
              </a:extLst>
            </p:cNvPr>
            <p:cNvGrpSpPr/>
            <p:nvPr/>
          </p:nvGrpSpPr>
          <p:grpSpPr>
            <a:xfrm>
              <a:off x="535619" y="5832014"/>
              <a:ext cx="436838" cy="371609"/>
              <a:chOff x="2107244" y="1575258"/>
              <a:chExt cx="310993" cy="264555"/>
            </a:xfrm>
          </p:grpSpPr>
          <p:sp>
            <p:nvSpPr>
              <p:cNvPr id="77" name="Rectangle 9">
                <a:extLst>
                  <a:ext uri="{FF2B5EF4-FFF2-40B4-BE49-F238E27FC236}">
                    <a16:creationId xmlns:a16="http://schemas.microsoft.com/office/drawing/2014/main" id="{F2A429B6-5E74-4762-92F9-5931FD2C303F}"/>
                  </a:ext>
                </a:extLst>
              </p:cNvPr>
              <p:cNvSpPr>
                <a:spLocks noChangeArrowheads="1"/>
              </p:cNvSpPr>
              <p:nvPr/>
            </p:nvSpPr>
            <p:spPr bwMode="auto">
              <a:xfrm>
                <a:off x="2107244" y="1575258"/>
                <a:ext cx="310993" cy="264555"/>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lumMod val="10000"/>
                    </a:schemeClr>
                  </a:solidFill>
                  <a:effectLst/>
                  <a:uLnTx/>
                  <a:uFillTx/>
                  <a:latin typeface="Segoe UI"/>
                  <a:ea typeface="+mn-ea"/>
                  <a:cs typeface="+mn-cs"/>
                </a:endParaRPr>
              </a:p>
            </p:txBody>
          </p:sp>
          <p:sp>
            <p:nvSpPr>
              <p:cNvPr id="78" name="Line 10">
                <a:extLst>
                  <a:ext uri="{FF2B5EF4-FFF2-40B4-BE49-F238E27FC236}">
                    <a16:creationId xmlns:a16="http://schemas.microsoft.com/office/drawing/2014/main" id="{0CBD59F9-1346-4748-A254-6257CE79465D}"/>
                  </a:ext>
                </a:extLst>
              </p:cNvPr>
              <p:cNvSpPr>
                <a:spLocks noChangeShapeType="1"/>
              </p:cNvSpPr>
              <p:nvPr/>
            </p:nvSpPr>
            <p:spPr bwMode="auto">
              <a:xfrm flipH="1">
                <a:off x="2107244" y="1647026"/>
                <a:ext cx="310993"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lumMod val="10000"/>
                    </a:schemeClr>
                  </a:solidFill>
                  <a:effectLst/>
                  <a:uLnTx/>
                  <a:uFillTx/>
                  <a:latin typeface="Segoe UI"/>
                  <a:ea typeface="+mn-ea"/>
                  <a:cs typeface="+mn-cs"/>
                </a:endParaRPr>
              </a:p>
            </p:txBody>
          </p:sp>
        </p:grpSp>
        <p:grpSp>
          <p:nvGrpSpPr>
            <p:cNvPr id="62" name="Group 61">
              <a:extLst>
                <a:ext uri="{FF2B5EF4-FFF2-40B4-BE49-F238E27FC236}">
                  <a16:creationId xmlns:a16="http://schemas.microsoft.com/office/drawing/2014/main" id="{97301C64-EC14-4C56-B110-79B1BA307BD4}"/>
                </a:ext>
              </a:extLst>
            </p:cNvPr>
            <p:cNvGrpSpPr/>
            <p:nvPr/>
          </p:nvGrpSpPr>
          <p:grpSpPr>
            <a:xfrm>
              <a:off x="788630" y="5865618"/>
              <a:ext cx="134411" cy="33604"/>
              <a:chOff x="2287367" y="1599181"/>
              <a:chExt cx="95690" cy="23923"/>
            </a:xfrm>
            <a:solidFill>
              <a:schemeClr val="accent1"/>
            </a:solidFill>
          </p:grpSpPr>
          <p:sp>
            <p:nvSpPr>
              <p:cNvPr id="71" name="Oval 11">
                <a:extLst>
                  <a:ext uri="{FF2B5EF4-FFF2-40B4-BE49-F238E27FC236}">
                    <a16:creationId xmlns:a16="http://schemas.microsoft.com/office/drawing/2014/main" id="{423DDFE9-1295-42A9-9E2E-007E26BC30FE}"/>
                  </a:ext>
                </a:extLst>
              </p:cNvPr>
              <p:cNvSpPr>
                <a:spLocks noChangeArrowheads="1"/>
              </p:cNvSpPr>
              <p:nvPr/>
            </p:nvSpPr>
            <p:spPr bwMode="auto">
              <a:xfrm>
                <a:off x="228736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lumMod val="10000"/>
                    </a:schemeClr>
                  </a:solidFill>
                  <a:effectLst/>
                  <a:uLnTx/>
                  <a:uFillTx/>
                  <a:latin typeface="Segoe UI"/>
                  <a:ea typeface="+mn-ea"/>
                  <a:cs typeface="+mn-cs"/>
                </a:endParaRPr>
              </a:p>
            </p:txBody>
          </p:sp>
          <p:sp>
            <p:nvSpPr>
              <p:cNvPr id="72" name="Oval 12">
                <a:extLst>
                  <a:ext uri="{FF2B5EF4-FFF2-40B4-BE49-F238E27FC236}">
                    <a16:creationId xmlns:a16="http://schemas.microsoft.com/office/drawing/2014/main" id="{47E6EF43-B387-4A4F-8603-B81D8365B7BC}"/>
                  </a:ext>
                </a:extLst>
              </p:cNvPr>
              <p:cNvSpPr>
                <a:spLocks noChangeArrowheads="1"/>
              </p:cNvSpPr>
              <p:nvPr/>
            </p:nvSpPr>
            <p:spPr bwMode="auto">
              <a:xfrm>
                <a:off x="232254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lumMod val="10000"/>
                    </a:schemeClr>
                  </a:solidFill>
                  <a:effectLst/>
                  <a:uLnTx/>
                  <a:uFillTx/>
                  <a:latin typeface="Segoe UI"/>
                  <a:ea typeface="+mn-ea"/>
                  <a:cs typeface="+mn-cs"/>
                </a:endParaRPr>
              </a:p>
            </p:txBody>
          </p:sp>
          <p:sp>
            <p:nvSpPr>
              <p:cNvPr id="73" name="Oval 13">
                <a:extLst>
                  <a:ext uri="{FF2B5EF4-FFF2-40B4-BE49-F238E27FC236}">
                    <a16:creationId xmlns:a16="http://schemas.microsoft.com/office/drawing/2014/main" id="{42996A87-39FA-4580-946C-7FD05D9AB86B}"/>
                  </a:ext>
                </a:extLst>
              </p:cNvPr>
              <p:cNvSpPr>
                <a:spLocks noChangeArrowheads="1"/>
              </p:cNvSpPr>
              <p:nvPr/>
            </p:nvSpPr>
            <p:spPr bwMode="auto">
              <a:xfrm>
                <a:off x="2359134"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lumMod val="10000"/>
                    </a:schemeClr>
                  </a:solidFill>
                  <a:effectLst/>
                  <a:uLnTx/>
                  <a:uFillTx/>
                  <a:latin typeface="Segoe UI"/>
                  <a:ea typeface="+mn-ea"/>
                  <a:cs typeface="+mn-cs"/>
                </a:endParaRPr>
              </a:p>
            </p:txBody>
          </p:sp>
        </p:grpSp>
        <p:grpSp>
          <p:nvGrpSpPr>
            <p:cNvPr id="68" name="Group 67">
              <a:extLst>
                <a:ext uri="{FF2B5EF4-FFF2-40B4-BE49-F238E27FC236}">
                  <a16:creationId xmlns:a16="http://schemas.microsoft.com/office/drawing/2014/main" id="{9DFC9F7A-376A-42FB-87A3-3590D6E8BEED}"/>
                </a:ext>
              </a:extLst>
            </p:cNvPr>
            <p:cNvGrpSpPr/>
            <p:nvPr/>
          </p:nvGrpSpPr>
          <p:grpSpPr>
            <a:xfrm>
              <a:off x="670030" y="6009912"/>
              <a:ext cx="134411" cy="126505"/>
              <a:chOff x="2202934" y="1701907"/>
              <a:chExt cx="95690" cy="90061"/>
            </a:xfrm>
          </p:grpSpPr>
          <p:sp>
            <p:nvSpPr>
              <p:cNvPr id="69" name="Freeform 14">
                <a:extLst>
                  <a:ext uri="{FF2B5EF4-FFF2-40B4-BE49-F238E27FC236}">
                    <a16:creationId xmlns:a16="http://schemas.microsoft.com/office/drawing/2014/main" id="{CB4C447B-C987-45E5-87D0-529C1DD16F8E}"/>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lumMod val="10000"/>
                    </a:schemeClr>
                  </a:solidFill>
                  <a:effectLst/>
                  <a:uLnTx/>
                  <a:uFillTx/>
                  <a:latin typeface="Segoe UI"/>
                  <a:ea typeface="+mn-ea"/>
                  <a:cs typeface="+mn-cs"/>
                </a:endParaRPr>
              </a:p>
            </p:txBody>
          </p:sp>
          <p:sp>
            <p:nvSpPr>
              <p:cNvPr id="70" name="Line 15">
                <a:extLst>
                  <a:ext uri="{FF2B5EF4-FFF2-40B4-BE49-F238E27FC236}">
                    <a16:creationId xmlns:a16="http://schemas.microsoft.com/office/drawing/2014/main" id="{F03D0662-3909-4891-BD77-FF8857DB279D}"/>
                  </a:ext>
                </a:extLst>
              </p:cNvPr>
              <p:cNvSpPr>
                <a:spLocks noChangeShapeType="1"/>
              </p:cNvSpPr>
              <p:nvPr/>
            </p:nvSpPr>
            <p:spPr bwMode="auto">
              <a:xfrm>
                <a:off x="2253117" y="1755381"/>
                <a:ext cx="0" cy="36587"/>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lumMod val="10000"/>
                    </a:schemeClr>
                  </a:solidFill>
                  <a:effectLst/>
                  <a:uLnTx/>
                  <a:uFillTx/>
                  <a:latin typeface="Segoe UI"/>
                  <a:ea typeface="+mn-ea"/>
                  <a:cs typeface="+mn-cs"/>
                </a:endParaRPr>
              </a:p>
            </p:txBody>
          </p:sp>
        </p:grpSp>
      </p:grpSp>
      <p:grpSp>
        <p:nvGrpSpPr>
          <p:cNvPr id="80" name="Group 79">
            <a:extLst>
              <a:ext uri="{FF2B5EF4-FFF2-40B4-BE49-F238E27FC236}">
                <a16:creationId xmlns:a16="http://schemas.microsoft.com/office/drawing/2014/main" id="{36AB4200-E457-4F36-B6A0-8BBE72038E70}"/>
              </a:ext>
            </a:extLst>
          </p:cNvPr>
          <p:cNvGrpSpPr/>
          <p:nvPr/>
        </p:nvGrpSpPr>
        <p:grpSpPr>
          <a:xfrm>
            <a:off x="10310039" y="1823483"/>
            <a:ext cx="487066" cy="414337"/>
            <a:chOff x="535619" y="5832014"/>
            <a:chExt cx="436838" cy="371609"/>
          </a:xfrm>
        </p:grpSpPr>
        <p:grpSp>
          <p:nvGrpSpPr>
            <p:cNvPr id="81" name="Group 80">
              <a:extLst>
                <a:ext uri="{FF2B5EF4-FFF2-40B4-BE49-F238E27FC236}">
                  <a16:creationId xmlns:a16="http://schemas.microsoft.com/office/drawing/2014/main" id="{FE82BC75-6C44-476C-9C2C-33AB69F03AFE}"/>
                </a:ext>
              </a:extLst>
            </p:cNvPr>
            <p:cNvGrpSpPr/>
            <p:nvPr/>
          </p:nvGrpSpPr>
          <p:grpSpPr>
            <a:xfrm>
              <a:off x="535619" y="5832014"/>
              <a:ext cx="436838" cy="371609"/>
              <a:chOff x="2107244" y="1575258"/>
              <a:chExt cx="310993" cy="264555"/>
            </a:xfrm>
          </p:grpSpPr>
          <p:sp>
            <p:nvSpPr>
              <p:cNvPr id="90" name="Rectangle 9">
                <a:extLst>
                  <a:ext uri="{FF2B5EF4-FFF2-40B4-BE49-F238E27FC236}">
                    <a16:creationId xmlns:a16="http://schemas.microsoft.com/office/drawing/2014/main" id="{2E691086-4962-4B3A-ABC6-ACF9837BCBB1}"/>
                  </a:ext>
                </a:extLst>
              </p:cNvPr>
              <p:cNvSpPr>
                <a:spLocks noChangeArrowheads="1"/>
              </p:cNvSpPr>
              <p:nvPr/>
            </p:nvSpPr>
            <p:spPr bwMode="auto">
              <a:xfrm>
                <a:off x="2107244" y="1575258"/>
                <a:ext cx="310993" cy="264555"/>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lumMod val="10000"/>
                    </a:schemeClr>
                  </a:solidFill>
                  <a:effectLst/>
                  <a:uLnTx/>
                  <a:uFillTx/>
                  <a:latin typeface="Segoe UI"/>
                  <a:ea typeface="+mn-ea"/>
                  <a:cs typeface="+mn-cs"/>
                </a:endParaRPr>
              </a:p>
            </p:txBody>
          </p:sp>
          <p:sp>
            <p:nvSpPr>
              <p:cNvPr id="91" name="Line 10">
                <a:extLst>
                  <a:ext uri="{FF2B5EF4-FFF2-40B4-BE49-F238E27FC236}">
                    <a16:creationId xmlns:a16="http://schemas.microsoft.com/office/drawing/2014/main" id="{C29D0A41-A64F-4299-BDA6-9D7798C9EE3F}"/>
                  </a:ext>
                </a:extLst>
              </p:cNvPr>
              <p:cNvSpPr>
                <a:spLocks noChangeShapeType="1"/>
              </p:cNvSpPr>
              <p:nvPr/>
            </p:nvSpPr>
            <p:spPr bwMode="auto">
              <a:xfrm flipH="1">
                <a:off x="2107244" y="1647026"/>
                <a:ext cx="310993"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lumMod val="10000"/>
                    </a:schemeClr>
                  </a:solidFill>
                  <a:effectLst/>
                  <a:uLnTx/>
                  <a:uFillTx/>
                  <a:latin typeface="Segoe UI"/>
                  <a:ea typeface="+mn-ea"/>
                  <a:cs typeface="+mn-cs"/>
                </a:endParaRPr>
              </a:p>
            </p:txBody>
          </p:sp>
        </p:grpSp>
        <p:grpSp>
          <p:nvGrpSpPr>
            <p:cNvPr id="83" name="Group 82">
              <a:extLst>
                <a:ext uri="{FF2B5EF4-FFF2-40B4-BE49-F238E27FC236}">
                  <a16:creationId xmlns:a16="http://schemas.microsoft.com/office/drawing/2014/main" id="{4875FFBC-2CDC-428E-A0CA-9F6F12C0ACAB}"/>
                </a:ext>
              </a:extLst>
            </p:cNvPr>
            <p:cNvGrpSpPr/>
            <p:nvPr/>
          </p:nvGrpSpPr>
          <p:grpSpPr>
            <a:xfrm>
              <a:off x="788630" y="5865618"/>
              <a:ext cx="134411" cy="33604"/>
              <a:chOff x="2287367" y="1599181"/>
              <a:chExt cx="95690" cy="23923"/>
            </a:xfrm>
            <a:solidFill>
              <a:schemeClr val="accent1"/>
            </a:solidFill>
          </p:grpSpPr>
          <p:sp>
            <p:nvSpPr>
              <p:cNvPr id="87" name="Oval 11">
                <a:extLst>
                  <a:ext uri="{FF2B5EF4-FFF2-40B4-BE49-F238E27FC236}">
                    <a16:creationId xmlns:a16="http://schemas.microsoft.com/office/drawing/2014/main" id="{136F3183-20A1-4264-BADD-F6EAC5D55304}"/>
                  </a:ext>
                </a:extLst>
              </p:cNvPr>
              <p:cNvSpPr>
                <a:spLocks noChangeArrowheads="1"/>
              </p:cNvSpPr>
              <p:nvPr/>
            </p:nvSpPr>
            <p:spPr bwMode="auto">
              <a:xfrm>
                <a:off x="228736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lumMod val="10000"/>
                    </a:schemeClr>
                  </a:solidFill>
                  <a:effectLst/>
                  <a:uLnTx/>
                  <a:uFillTx/>
                  <a:latin typeface="Segoe UI"/>
                  <a:ea typeface="+mn-ea"/>
                  <a:cs typeface="+mn-cs"/>
                </a:endParaRPr>
              </a:p>
            </p:txBody>
          </p:sp>
          <p:sp>
            <p:nvSpPr>
              <p:cNvPr id="88" name="Oval 12">
                <a:extLst>
                  <a:ext uri="{FF2B5EF4-FFF2-40B4-BE49-F238E27FC236}">
                    <a16:creationId xmlns:a16="http://schemas.microsoft.com/office/drawing/2014/main" id="{07C6DC22-4F0F-4AD1-96BF-494298123DC1}"/>
                  </a:ext>
                </a:extLst>
              </p:cNvPr>
              <p:cNvSpPr>
                <a:spLocks noChangeArrowheads="1"/>
              </p:cNvSpPr>
              <p:nvPr/>
            </p:nvSpPr>
            <p:spPr bwMode="auto">
              <a:xfrm>
                <a:off x="232254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lumMod val="10000"/>
                    </a:schemeClr>
                  </a:solidFill>
                  <a:effectLst/>
                  <a:uLnTx/>
                  <a:uFillTx/>
                  <a:latin typeface="Segoe UI"/>
                  <a:ea typeface="+mn-ea"/>
                  <a:cs typeface="+mn-cs"/>
                </a:endParaRPr>
              </a:p>
            </p:txBody>
          </p:sp>
          <p:sp>
            <p:nvSpPr>
              <p:cNvPr id="89" name="Oval 13">
                <a:extLst>
                  <a:ext uri="{FF2B5EF4-FFF2-40B4-BE49-F238E27FC236}">
                    <a16:creationId xmlns:a16="http://schemas.microsoft.com/office/drawing/2014/main" id="{7B512FE9-CABC-487B-95CA-B4F87117D5C1}"/>
                  </a:ext>
                </a:extLst>
              </p:cNvPr>
              <p:cNvSpPr>
                <a:spLocks noChangeArrowheads="1"/>
              </p:cNvSpPr>
              <p:nvPr/>
            </p:nvSpPr>
            <p:spPr bwMode="auto">
              <a:xfrm>
                <a:off x="2359134"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lumMod val="10000"/>
                    </a:schemeClr>
                  </a:solidFill>
                  <a:effectLst/>
                  <a:uLnTx/>
                  <a:uFillTx/>
                  <a:latin typeface="Segoe UI"/>
                  <a:ea typeface="+mn-ea"/>
                  <a:cs typeface="+mn-cs"/>
                </a:endParaRPr>
              </a:p>
            </p:txBody>
          </p:sp>
        </p:grpSp>
      </p:grpSp>
      <p:sp>
        <p:nvSpPr>
          <p:cNvPr id="93" name="Freeform: Shape 92">
            <a:extLst>
              <a:ext uri="{FF2B5EF4-FFF2-40B4-BE49-F238E27FC236}">
                <a16:creationId xmlns:a16="http://schemas.microsoft.com/office/drawing/2014/main" id="{4B4520B5-0162-4EA5-96A5-8BC4B19B8F8B}"/>
              </a:ext>
            </a:extLst>
          </p:cNvPr>
          <p:cNvSpPr/>
          <p:nvPr/>
        </p:nvSpPr>
        <p:spPr bwMode="auto">
          <a:xfrm>
            <a:off x="5220937" y="5081018"/>
            <a:ext cx="488806" cy="452658"/>
          </a:xfrm>
          <a:custGeom>
            <a:avLst/>
            <a:gdLst>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9562 w 4761797"/>
              <a:gd name="connsiteY51" fmla="*/ 2394628 h 4409679"/>
              <a:gd name="connsiteX52" fmla="*/ 838613 w 4761797"/>
              <a:gd name="connsiteY52" fmla="*/ 2376216 h 4409679"/>
              <a:gd name="connsiteX53" fmla="*/ 896327 w 4761797"/>
              <a:gd name="connsiteY53" fmla="*/ 1985696 h 4409679"/>
              <a:gd name="connsiteX54" fmla="*/ 1344072 w 4761797"/>
              <a:gd name="connsiteY54" fmla="*/ 1199974 h 4409679"/>
              <a:gd name="connsiteX55" fmla="*/ 2491383 w 4761797"/>
              <a:gd name="connsiteY55" fmla="*/ 779042 h 4409679"/>
              <a:gd name="connsiteX56" fmla="*/ 3075538 w 4761797"/>
              <a:gd name="connsiteY56" fmla="*/ 926370 h 4409679"/>
              <a:gd name="connsiteX57" fmla="*/ 3095617 w 4761797"/>
              <a:gd name="connsiteY57" fmla="*/ 937273 h 4409679"/>
              <a:gd name="connsiteX58" fmla="*/ 3095221 w 4761797"/>
              <a:gd name="connsiteY58" fmla="*/ 937420 h 4409679"/>
              <a:gd name="connsiteX59" fmla="*/ 3098039 w 4761797"/>
              <a:gd name="connsiteY59" fmla="*/ 938588 h 4409679"/>
              <a:gd name="connsiteX60" fmla="*/ 3148954 w 4761797"/>
              <a:gd name="connsiteY60" fmla="*/ 966233 h 4409679"/>
              <a:gd name="connsiteX61" fmla="*/ 3164715 w 4761797"/>
              <a:gd name="connsiteY61" fmla="*/ 966233 h 4409679"/>
              <a:gd name="connsiteX62" fmla="*/ 3098039 w 4761797"/>
              <a:gd name="connsiteY62" fmla="*/ 938588 h 4409679"/>
              <a:gd name="connsiteX63" fmla="*/ 3095617 w 4761797"/>
              <a:gd name="connsiteY63" fmla="*/ 937273 h 4409679"/>
              <a:gd name="connsiteX64" fmla="*/ 3229162 w 4761797"/>
              <a:gd name="connsiteY64" fmla="*/ 887670 h 4409679"/>
              <a:gd name="connsiteX65" fmla="*/ 3617024 w 4761797"/>
              <a:gd name="connsiteY65" fmla="*/ 787593 h 4409679"/>
              <a:gd name="connsiteX66" fmla="*/ 4165395 w 4761797"/>
              <a:gd name="connsiteY66" fmla="*/ 700025 h 4409679"/>
              <a:gd name="connsiteX67" fmla="*/ 637239 w 4761797"/>
              <a:gd name="connsiteY67" fmla="*/ 0 h 4409679"/>
              <a:gd name="connsiteX68" fmla="*/ 712216 w 4761797"/>
              <a:gd name="connsiteY68" fmla="*/ 74965 h 4409679"/>
              <a:gd name="connsiteX69" fmla="*/ 1237002 w 4761797"/>
              <a:gd name="connsiteY69" fmla="*/ 599752 h 4409679"/>
              <a:gd name="connsiteX70" fmla="*/ 1311967 w 4761797"/>
              <a:gd name="connsiteY70" fmla="*/ 674728 h 4409679"/>
              <a:gd name="connsiteX71" fmla="*/ 1237002 w 4761797"/>
              <a:gd name="connsiteY71" fmla="*/ 712216 h 4409679"/>
              <a:gd name="connsiteX72" fmla="*/ 712216 w 4761797"/>
              <a:gd name="connsiteY72" fmla="*/ 1274479 h 4409679"/>
              <a:gd name="connsiteX73" fmla="*/ 637239 w 4761797"/>
              <a:gd name="connsiteY73" fmla="*/ 1311967 h 4409679"/>
              <a:gd name="connsiteX74" fmla="*/ 599751 w 4761797"/>
              <a:gd name="connsiteY74" fmla="*/ 1274479 h 4409679"/>
              <a:gd name="connsiteX75" fmla="*/ 37488 w 4761797"/>
              <a:gd name="connsiteY75" fmla="*/ 712216 h 4409679"/>
              <a:gd name="connsiteX76" fmla="*/ 0 w 4761797"/>
              <a:gd name="connsiteY76" fmla="*/ 674728 h 4409679"/>
              <a:gd name="connsiteX77" fmla="*/ 37488 w 4761797"/>
              <a:gd name="connsiteY77" fmla="*/ 599752 h 4409679"/>
              <a:gd name="connsiteX78" fmla="*/ 599751 w 4761797"/>
              <a:gd name="connsiteY78" fmla="*/ 74965 h 4409679"/>
              <a:gd name="connsiteX79" fmla="*/ 637239 w 4761797"/>
              <a:gd name="connsiteY7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8613 w 4761797"/>
              <a:gd name="connsiteY51" fmla="*/ 2376216 h 4409679"/>
              <a:gd name="connsiteX52" fmla="*/ 896327 w 4761797"/>
              <a:gd name="connsiteY52" fmla="*/ 1985696 h 4409679"/>
              <a:gd name="connsiteX53" fmla="*/ 1344072 w 4761797"/>
              <a:gd name="connsiteY53" fmla="*/ 1199974 h 4409679"/>
              <a:gd name="connsiteX54" fmla="*/ 2491383 w 4761797"/>
              <a:gd name="connsiteY54" fmla="*/ 779042 h 4409679"/>
              <a:gd name="connsiteX55" fmla="*/ 3075538 w 4761797"/>
              <a:gd name="connsiteY55" fmla="*/ 926370 h 4409679"/>
              <a:gd name="connsiteX56" fmla="*/ 3095617 w 4761797"/>
              <a:gd name="connsiteY56" fmla="*/ 937273 h 4409679"/>
              <a:gd name="connsiteX57" fmla="*/ 3095221 w 4761797"/>
              <a:gd name="connsiteY57" fmla="*/ 937420 h 4409679"/>
              <a:gd name="connsiteX58" fmla="*/ 3098039 w 4761797"/>
              <a:gd name="connsiteY58" fmla="*/ 938588 h 4409679"/>
              <a:gd name="connsiteX59" fmla="*/ 3148954 w 4761797"/>
              <a:gd name="connsiteY59" fmla="*/ 966233 h 4409679"/>
              <a:gd name="connsiteX60" fmla="*/ 3164715 w 4761797"/>
              <a:gd name="connsiteY60" fmla="*/ 966233 h 4409679"/>
              <a:gd name="connsiteX61" fmla="*/ 3098039 w 4761797"/>
              <a:gd name="connsiteY61" fmla="*/ 938588 h 4409679"/>
              <a:gd name="connsiteX62" fmla="*/ 3095617 w 4761797"/>
              <a:gd name="connsiteY62" fmla="*/ 937273 h 4409679"/>
              <a:gd name="connsiteX63" fmla="*/ 3229162 w 4761797"/>
              <a:gd name="connsiteY63" fmla="*/ 887670 h 4409679"/>
              <a:gd name="connsiteX64" fmla="*/ 3617024 w 4761797"/>
              <a:gd name="connsiteY64" fmla="*/ 787593 h 4409679"/>
              <a:gd name="connsiteX65" fmla="*/ 4165395 w 4761797"/>
              <a:gd name="connsiteY65" fmla="*/ 700025 h 4409679"/>
              <a:gd name="connsiteX66" fmla="*/ 637239 w 4761797"/>
              <a:gd name="connsiteY66" fmla="*/ 0 h 4409679"/>
              <a:gd name="connsiteX67" fmla="*/ 712216 w 4761797"/>
              <a:gd name="connsiteY67" fmla="*/ 74965 h 4409679"/>
              <a:gd name="connsiteX68" fmla="*/ 1237002 w 4761797"/>
              <a:gd name="connsiteY68" fmla="*/ 599752 h 4409679"/>
              <a:gd name="connsiteX69" fmla="*/ 1311967 w 4761797"/>
              <a:gd name="connsiteY69" fmla="*/ 674728 h 4409679"/>
              <a:gd name="connsiteX70" fmla="*/ 1237002 w 4761797"/>
              <a:gd name="connsiteY70" fmla="*/ 712216 h 4409679"/>
              <a:gd name="connsiteX71" fmla="*/ 712216 w 4761797"/>
              <a:gd name="connsiteY71" fmla="*/ 1274479 h 4409679"/>
              <a:gd name="connsiteX72" fmla="*/ 637239 w 4761797"/>
              <a:gd name="connsiteY72" fmla="*/ 1311967 h 4409679"/>
              <a:gd name="connsiteX73" fmla="*/ 599751 w 4761797"/>
              <a:gd name="connsiteY73" fmla="*/ 1274479 h 4409679"/>
              <a:gd name="connsiteX74" fmla="*/ 37488 w 4761797"/>
              <a:gd name="connsiteY74" fmla="*/ 712216 h 4409679"/>
              <a:gd name="connsiteX75" fmla="*/ 0 w 4761797"/>
              <a:gd name="connsiteY75" fmla="*/ 674728 h 4409679"/>
              <a:gd name="connsiteX76" fmla="*/ 37488 w 4761797"/>
              <a:gd name="connsiteY76" fmla="*/ 599752 h 4409679"/>
              <a:gd name="connsiteX77" fmla="*/ 599751 w 4761797"/>
              <a:gd name="connsiteY77" fmla="*/ 74965 h 4409679"/>
              <a:gd name="connsiteX78" fmla="*/ 637239 w 4761797"/>
              <a:gd name="connsiteY7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38613 w 4761797"/>
              <a:gd name="connsiteY50" fmla="*/ 2376216 h 4409679"/>
              <a:gd name="connsiteX51" fmla="*/ 896327 w 4761797"/>
              <a:gd name="connsiteY51" fmla="*/ 1985696 h 4409679"/>
              <a:gd name="connsiteX52" fmla="*/ 1344072 w 4761797"/>
              <a:gd name="connsiteY52" fmla="*/ 1199974 h 4409679"/>
              <a:gd name="connsiteX53" fmla="*/ 2491383 w 4761797"/>
              <a:gd name="connsiteY53" fmla="*/ 779042 h 4409679"/>
              <a:gd name="connsiteX54" fmla="*/ 3075538 w 4761797"/>
              <a:gd name="connsiteY54" fmla="*/ 926370 h 4409679"/>
              <a:gd name="connsiteX55" fmla="*/ 3095617 w 4761797"/>
              <a:gd name="connsiteY55" fmla="*/ 937273 h 4409679"/>
              <a:gd name="connsiteX56" fmla="*/ 3095221 w 4761797"/>
              <a:gd name="connsiteY56" fmla="*/ 937420 h 4409679"/>
              <a:gd name="connsiteX57" fmla="*/ 3098039 w 4761797"/>
              <a:gd name="connsiteY57" fmla="*/ 938588 h 4409679"/>
              <a:gd name="connsiteX58" fmla="*/ 3148954 w 4761797"/>
              <a:gd name="connsiteY58" fmla="*/ 966233 h 4409679"/>
              <a:gd name="connsiteX59" fmla="*/ 3164715 w 4761797"/>
              <a:gd name="connsiteY59" fmla="*/ 966233 h 4409679"/>
              <a:gd name="connsiteX60" fmla="*/ 3098039 w 4761797"/>
              <a:gd name="connsiteY60" fmla="*/ 938588 h 4409679"/>
              <a:gd name="connsiteX61" fmla="*/ 3095617 w 4761797"/>
              <a:gd name="connsiteY61" fmla="*/ 937273 h 4409679"/>
              <a:gd name="connsiteX62" fmla="*/ 3229162 w 4761797"/>
              <a:gd name="connsiteY62" fmla="*/ 887670 h 4409679"/>
              <a:gd name="connsiteX63" fmla="*/ 3617024 w 4761797"/>
              <a:gd name="connsiteY63" fmla="*/ 787593 h 4409679"/>
              <a:gd name="connsiteX64" fmla="*/ 4165395 w 4761797"/>
              <a:gd name="connsiteY64" fmla="*/ 700025 h 4409679"/>
              <a:gd name="connsiteX65" fmla="*/ 637239 w 4761797"/>
              <a:gd name="connsiteY65" fmla="*/ 0 h 4409679"/>
              <a:gd name="connsiteX66" fmla="*/ 712216 w 4761797"/>
              <a:gd name="connsiteY66" fmla="*/ 74965 h 4409679"/>
              <a:gd name="connsiteX67" fmla="*/ 1237002 w 4761797"/>
              <a:gd name="connsiteY67" fmla="*/ 599752 h 4409679"/>
              <a:gd name="connsiteX68" fmla="*/ 1311967 w 4761797"/>
              <a:gd name="connsiteY68" fmla="*/ 674728 h 4409679"/>
              <a:gd name="connsiteX69" fmla="*/ 1237002 w 4761797"/>
              <a:gd name="connsiteY69" fmla="*/ 712216 h 4409679"/>
              <a:gd name="connsiteX70" fmla="*/ 712216 w 4761797"/>
              <a:gd name="connsiteY70" fmla="*/ 1274479 h 4409679"/>
              <a:gd name="connsiteX71" fmla="*/ 637239 w 4761797"/>
              <a:gd name="connsiteY71" fmla="*/ 1311967 h 4409679"/>
              <a:gd name="connsiteX72" fmla="*/ 599751 w 4761797"/>
              <a:gd name="connsiteY72" fmla="*/ 1274479 h 4409679"/>
              <a:gd name="connsiteX73" fmla="*/ 37488 w 4761797"/>
              <a:gd name="connsiteY73" fmla="*/ 712216 h 4409679"/>
              <a:gd name="connsiteX74" fmla="*/ 0 w 4761797"/>
              <a:gd name="connsiteY74" fmla="*/ 674728 h 4409679"/>
              <a:gd name="connsiteX75" fmla="*/ 37488 w 4761797"/>
              <a:gd name="connsiteY75" fmla="*/ 599752 h 4409679"/>
              <a:gd name="connsiteX76" fmla="*/ 599751 w 4761797"/>
              <a:gd name="connsiteY76" fmla="*/ 74965 h 4409679"/>
              <a:gd name="connsiteX77" fmla="*/ 637239 w 4761797"/>
              <a:gd name="connsiteY7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96327 w 4761797"/>
              <a:gd name="connsiteY50" fmla="*/ 1985696 h 4409679"/>
              <a:gd name="connsiteX51" fmla="*/ 1344072 w 4761797"/>
              <a:gd name="connsiteY51" fmla="*/ 1199974 h 4409679"/>
              <a:gd name="connsiteX52" fmla="*/ 2491383 w 4761797"/>
              <a:gd name="connsiteY52" fmla="*/ 779042 h 4409679"/>
              <a:gd name="connsiteX53" fmla="*/ 3075538 w 4761797"/>
              <a:gd name="connsiteY53" fmla="*/ 926370 h 4409679"/>
              <a:gd name="connsiteX54" fmla="*/ 3095617 w 4761797"/>
              <a:gd name="connsiteY54" fmla="*/ 937273 h 4409679"/>
              <a:gd name="connsiteX55" fmla="*/ 3095221 w 4761797"/>
              <a:gd name="connsiteY55" fmla="*/ 937420 h 4409679"/>
              <a:gd name="connsiteX56" fmla="*/ 3098039 w 4761797"/>
              <a:gd name="connsiteY56" fmla="*/ 938588 h 4409679"/>
              <a:gd name="connsiteX57" fmla="*/ 3148954 w 4761797"/>
              <a:gd name="connsiteY57" fmla="*/ 966233 h 4409679"/>
              <a:gd name="connsiteX58" fmla="*/ 3164715 w 4761797"/>
              <a:gd name="connsiteY58" fmla="*/ 966233 h 4409679"/>
              <a:gd name="connsiteX59" fmla="*/ 3098039 w 4761797"/>
              <a:gd name="connsiteY59" fmla="*/ 938588 h 4409679"/>
              <a:gd name="connsiteX60" fmla="*/ 3095617 w 4761797"/>
              <a:gd name="connsiteY60" fmla="*/ 937273 h 4409679"/>
              <a:gd name="connsiteX61" fmla="*/ 3229162 w 4761797"/>
              <a:gd name="connsiteY61" fmla="*/ 887670 h 4409679"/>
              <a:gd name="connsiteX62" fmla="*/ 3617024 w 4761797"/>
              <a:gd name="connsiteY62" fmla="*/ 787593 h 4409679"/>
              <a:gd name="connsiteX63" fmla="*/ 4165395 w 4761797"/>
              <a:gd name="connsiteY63" fmla="*/ 700025 h 4409679"/>
              <a:gd name="connsiteX64" fmla="*/ 637239 w 4761797"/>
              <a:gd name="connsiteY64" fmla="*/ 0 h 4409679"/>
              <a:gd name="connsiteX65" fmla="*/ 712216 w 4761797"/>
              <a:gd name="connsiteY65" fmla="*/ 74965 h 4409679"/>
              <a:gd name="connsiteX66" fmla="*/ 1237002 w 4761797"/>
              <a:gd name="connsiteY66" fmla="*/ 599752 h 4409679"/>
              <a:gd name="connsiteX67" fmla="*/ 1311967 w 4761797"/>
              <a:gd name="connsiteY67" fmla="*/ 674728 h 4409679"/>
              <a:gd name="connsiteX68" fmla="*/ 1237002 w 4761797"/>
              <a:gd name="connsiteY68" fmla="*/ 712216 h 4409679"/>
              <a:gd name="connsiteX69" fmla="*/ 712216 w 4761797"/>
              <a:gd name="connsiteY69" fmla="*/ 1274479 h 4409679"/>
              <a:gd name="connsiteX70" fmla="*/ 637239 w 4761797"/>
              <a:gd name="connsiteY70" fmla="*/ 1311967 h 4409679"/>
              <a:gd name="connsiteX71" fmla="*/ 599751 w 4761797"/>
              <a:gd name="connsiteY71" fmla="*/ 1274479 h 4409679"/>
              <a:gd name="connsiteX72" fmla="*/ 37488 w 4761797"/>
              <a:gd name="connsiteY72" fmla="*/ 712216 h 4409679"/>
              <a:gd name="connsiteX73" fmla="*/ 0 w 4761797"/>
              <a:gd name="connsiteY73" fmla="*/ 674728 h 4409679"/>
              <a:gd name="connsiteX74" fmla="*/ 37488 w 4761797"/>
              <a:gd name="connsiteY74" fmla="*/ 599752 h 4409679"/>
              <a:gd name="connsiteX75" fmla="*/ 599751 w 4761797"/>
              <a:gd name="connsiteY75" fmla="*/ 74965 h 4409679"/>
              <a:gd name="connsiteX76" fmla="*/ 637239 w 4761797"/>
              <a:gd name="connsiteY7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164715 w 4761797"/>
              <a:gd name="connsiteY57" fmla="*/ 966233 h 4409679"/>
              <a:gd name="connsiteX58" fmla="*/ 3098039 w 4761797"/>
              <a:gd name="connsiteY58" fmla="*/ 938588 h 4409679"/>
              <a:gd name="connsiteX59" fmla="*/ 3095617 w 4761797"/>
              <a:gd name="connsiteY59" fmla="*/ 937273 h 4409679"/>
              <a:gd name="connsiteX60" fmla="*/ 3229162 w 4761797"/>
              <a:gd name="connsiteY60" fmla="*/ 887670 h 4409679"/>
              <a:gd name="connsiteX61" fmla="*/ 3617024 w 4761797"/>
              <a:gd name="connsiteY61" fmla="*/ 787593 h 4409679"/>
              <a:gd name="connsiteX62" fmla="*/ 4165395 w 4761797"/>
              <a:gd name="connsiteY62" fmla="*/ 700025 h 4409679"/>
              <a:gd name="connsiteX63" fmla="*/ 637239 w 4761797"/>
              <a:gd name="connsiteY63" fmla="*/ 0 h 4409679"/>
              <a:gd name="connsiteX64" fmla="*/ 712216 w 4761797"/>
              <a:gd name="connsiteY64" fmla="*/ 74965 h 4409679"/>
              <a:gd name="connsiteX65" fmla="*/ 1237002 w 4761797"/>
              <a:gd name="connsiteY65" fmla="*/ 599752 h 4409679"/>
              <a:gd name="connsiteX66" fmla="*/ 1311967 w 4761797"/>
              <a:gd name="connsiteY66" fmla="*/ 674728 h 4409679"/>
              <a:gd name="connsiteX67" fmla="*/ 1237002 w 4761797"/>
              <a:gd name="connsiteY67" fmla="*/ 712216 h 4409679"/>
              <a:gd name="connsiteX68" fmla="*/ 712216 w 4761797"/>
              <a:gd name="connsiteY68" fmla="*/ 1274479 h 4409679"/>
              <a:gd name="connsiteX69" fmla="*/ 637239 w 4761797"/>
              <a:gd name="connsiteY69" fmla="*/ 1311967 h 4409679"/>
              <a:gd name="connsiteX70" fmla="*/ 599751 w 4761797"/>
              <a:gd name="connsiteY70" fmla="*/ 1274479 h 4409679"/>
              <a:gd name="connsiteX71" fmla="*/ 37488 w 4761797"/>
              <a:gd name="connsiteY71" fmla="*/ 712216 h 4409679"/>
              <a:gd name="connsiteX72" fmla="*/ 0 w 4761797"/>
              <a:gd name="connsiteY72" fmla="*/ 674728 h 4409679"/>
              <a:gd name="connsiteX73" fmla="*/ 37488 w 4761797"/>
              <a:gd name="connsiteY73" fmla="*/ 599752 h 4409679"/>
              <a:gd name="connsiteX74" fmla="*/ 599751 w 4761797"/>
              <a:gd name="connsiteY74" fmla="*/ 74965 h 4409679"/>
              <a:gd name="connsiteX75" fmla="*/ 637239 w 4761797"/>
              <a:gd name="connsiteY75"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098039 w 4761797"/>
              <a:gd name="connsiteY57" fmla="*/ 938588 h 4409679"/>
              <a:gd name="connsiteX58" fmla="*/ 3095617 w 4761797"/>
              <a:gd name="connsiteY58" fmla="*/ 937273 h 4409679"/>
              <a:gd name="connsiteX59" fmla="*/ 3229162 w 4761797"/>
              <a:gd name="connsiteY59" fmla="*/ 887670 h 4409679"/>
              <a:gd name="connsiteX60" fmla="*/ 3617024 w 4761797"/>
              <a:gd name="connsiteY60" fmla="*/ 787593 h 4409679"/>
              <a:gd name="connsiteX61" fmla="*/ 4165395 w 4761797"/>
              <a:gd name="connsiteY61" fmla="*/ 700025 h 4409679"/>
              <a:gd name="connsiteX62" fmla="*/ 637239 w 4761797"/>
              <a:gd name="connsiteY62" fmla="*/ 0 h 4409679"/>
              <a:gd name="connsiteX63" fmla="*/ 712216 w 4761797"/>
              <a:gd name="connsiteY63" fmla="*/ 74965 h 4409679"/>
              <a:gd name="connsiteX64" fmla="*/ 1237002 w 4761797"/>
              <a:gd name="connsiteY64" fmla="*/ 599752 h 4409679"/>
              <a:gd name="connsiteX65" fmla="*/ 1311967 w 4761797"/>
              <a:gd name="connsiteY65" fmla="*/ 674728 h 4409679"/>
              <a:gd name="connsiteX66" fmla="*/ 1237002 w 4761797"/>
              <a:gd name="connsiteY66" fmla="*/ 712216 h 4409679"/>
              <a:gd name="connsiteX67" fmla="*/ 712216 w 4761797"/>
              <a:gd name="connsiteY67" fmla="*/ 1274479 h 4409679"/>
              <a:gd name="connsiteX68" fmla="*/ 637239 w 4761797"/>
              <a:gd name="connsiteY68" fmla="*/ 1311967 h 4409679"/>
              <a:gd name="connsiteX69" fmla="*/ 599751 w 4761797"/>
              <a:gd name="connsiteY69" fmla="*/ 1274479 h 4409679"/>
              <a:gd name="connsiteX70" fmla="*/ 37488 w 4761797"/>
              <a:gd name="connsiteY70" fmla="*/ 712216 h 4409679"/>
              <a:gd name="connsiteX71" fmla="*/ 0 w 4761797"/>
              <a:gd name="connsiteY71" fmla="*/ 674728 h 4409679"/>
              <a:gd name="connsiteX72" fmla="*/ 37488 w 4761797"/>
              <a:gd name="connsiteY72" fmla="*/ 599752 h 4409679"/>
              <a:gd name="connsiteX73" fmla="*/ 599751 w 4761797"/>
              <a:gd name="connsiteY73" fmla="*/ 74965 h 4409679"/>
              <a:gd name="connsiteX74" fmla="*/ 637239 w 4761797"/>
              <a:gd name="connsiteY74"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095617 w 4761797"/>
              <a:gd name="connsiteY57" fmla="*/ 937273 h 4409679"/>
              <a:gd name="connsiteX58" fmla="*/ 3229162 w 4761797"/>
              <a:gd name="connsiteY58" fmla="*/ 887670 h 4409679"/>
              <a:gd name="connsiteX59" fmla="*/ 3617024 w 4761797"/>
              <a:gd name="connsiteY59" fmla="*/ 787593 h 4409679"/>
              <a:gd name="connsiteX60" fmla="*/ 4165395 w 4761797"/>
              <a:gd name="connsiteY60" fmla="*/ 700025 h 4409679"/>
              <a:gd name="connsiteX61" fmla="*/ 637239 w 4761797"/>
              <a:gd name="connsiteY61" fmla="*/ 0 h 4409679"/>
              <a:gd name="connsiteX62" fmla="*/ 712216 w 4761797"/>
              <a:gd name="connsiteY62" fmla="*/ 74965 h 4409679"/>
              <a:gd name="connsiteX63" fmla="*/ 1237002 w 4761797"/>
              <a:gd name="connsiteY63" fmla="*/ 599752 h 4409679"/>
              <a:gd name="connsiteX64" fmla="*/ 1311967 w 4761797"/>
              <a:gd name="connsiteY64" fmla="*/ 674728 h 4409679"/>
              <a:gd name="connsiteX65" fmla="*/ 1237002 w 4761797"/>
              <a:gd name="connsiteY65" fmla="*/ 712216 h 4409679"/>
              <a:gd name="connsiteX66" fmla="*/ 712216 w 4761797"/>
              <a:gd name="connsiteY66" fmla="*/ 1274479 h 4409679"/>
              <a:gd name="connsiteX67" fmla="*/ 637239 w 4761797"/>
              <a:gd name="connsiteY67" fmla="*/ 1311967 h 4409679"/>
              <a:gd name="connsiteX68" fmla="*/ 599751 w 4761797"/>
              <a:gd name="connsiteY68" fmla="*/ 1274479 h 4409679"/>
              <a:gd name="connsiteX69" fmla="*/ 37488 w 4761797"/>
              <a:gd name="connsiteY69" fmla="*/ 712216 h 4409679"/>
              <a:gd name="connsiteX70" fmla="*/ 0 w 4761797"/>
              <a:gd name="connsiteY70" fmla="*/ 674728 h 4409679"/>
              <a:gd name="connsiteX71" fmla="*/ 37488 w 4761797"/>
              <a:gd name="connsiteY71" fmla="*/ 599752 h 4409679"/>
              <a:gd name="connsiteX72" fmla="*/ 599751 w 4761797"/>
              <a:gd name="connsiteY72" fmla="*/ 74965 h 4409679"/>
              <a:gd name="connsiteX73" fmla="*/ 637239 w 4761797"/>
              <a:gd name="connsiteY73"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229162 w 4761797"/>
              <a:gd name="connsiteY57" fmla="*/ 887670 h 4409679"/>
              <a:gd name="connsiteX58" fmla="*/ 3617024 w 4761797"/>
              <a:gd name="connsiteY58" fmla="*/ 787593 h 4409679"/>
              <a:gd name="connsiteX59" fmla="*/ 4165395 w 4761797"/>
              <a:gd name="connsiteY59" fmla="*/ 700025 h 4409679"/>
              <a:gd name="connsiteX60" fmla="*/ 637239 w 4761797"/>
              <a:gd name="connsiteY60" fmla="*/ 0 h 4409679"/>
              <a:gd name="connsiteX61" fmla="*/ 712216 w 4761797"/>
              <a:gd name="connsiteY61" fmla="*/ 74965 h 4409679"/>
              <a:gd name="connsiteX62" fmla="*/ 1237002 w 4761797"/>
              <a:gd name="connsiteY62" fmla="*/ 599752 h 4409679"/>
              <a:gd name="connsiteX63" fmla="*/ 1311967 w 4761797"/>
              <a:gd name="connsiteY63" fmla="*/ 674728 h 4409679"/>
              <a:gd name="connsiteX64" fmla="*/ 1237002 w 4761797"/>
              <a:gd name="connsiteY64" fmla="*/ 712216 h 4409679"/>
              <a:gd name="connsiteX65" fmla="*/ 712216 w 4761797"/>
              <a:gd name="connsiteY65" fmla="*/ 1274479 h 4409679"/>
              <a:gd name="connsiteX66" fmla="*/ 637239 w 4761797"/>
              <a:gd name="connsiteY66" fmla="*/ 1311967 h 4409679"/>
              <a:gd name="connsiteX67" fmla="*/ 599751 w 4761797"/>
              <a:gd name="connsiteY67" fmla="*/ 1274479 h 4409679"/>
              <a:gd name="connsiteX68" fmla="*/ 37488 w 4761797"/>
              <a:gd name="connsiteY68" fmla="*/ 712216 h 4409679"/>
              <a:gd name="connsiteX69" fmla="*/ 0 w 4761797"/>
              <a:gd name="connsiteY69" fmla="*/ 674728 h 4409679"/>
              <a:gd name="connsiteX70" fmla="*/ 37488 w 4761797"/>
              <a:gd name="connsiteY70" fmla="*/ 599752 h 4409679"/>
              <a:gd name="connsiteX71" fmla="*/ 599751 w 4761797"/>
              <a:gd name="connsiteY71" fmla="*/ 74965 h 4409679"/>
              <a:gd name="connsiteX72" fmla="*/ 637239 w 4761797"/>
              <a:gd name="connsiteY72"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229162 w 4761797"/>
              <a:gd name="connsiteY56" fmla="*/ 887670 h 4409679"/>
              <a:gd name="connsiteX57" fmla="*/ 3617024 w 4761797"/>
              <a:gd name="connsiteY57" fmla="*/ 787593 h 4409679"/>
              <a:gd name="connsiteX58" fmla="*/ 4165395 w 4761797"/>
              <a:gd name="connsiteY58" fmla="*/ 700025 h 4409679"/>
              <a:gd name="connsiteX59" fmla="*/ 637239 w 4761797"/>
              <a:gd name="connsiteY59" fmla="*/ 0 h 4409679"/>
              <a:gd name="connsiteX60" fmla="*/ 712216 w 4761797"/>
              <a:gd name="connsiteY60" fmla="*/ 74965 h 4409679"/>
              <a:gd name="connsiteX61" fmla="*/ 1237002 w 4761797"/>
              <a:gd name="connsiteY61" fmla="*/ 599752 h 4409679"/>
              <a:gd name="connsiteX62" fmla="*/ 1311967 w 4761797"/>
              <a:gd name="connsiteY62" fmla="*/ 674728 h 4409679"/>
              <a:gd name="connsiteX63" fmla="*/ 1237002 w 4761797"/>
              <a:gd name="connsiteY63" fmla="*/ 712216 h 4409679"/>
              <a:gd name="connsiteX64" fmla="*/ 712216 w 4761797"/>
              <a:gd name="connsiteY64" fmla="*/ 1274479 h 4409679"/>
              <a:gd name="connsiteX65" fmla="*/ 637239 w 4761797"/>
              <a:gd name="connsiteY65" fmla="*/ 1311967 h 4409679"/>
              <a:gd name="connsiteX66" fmla="*/ 599751 w 4761797"/>
              <a:gd name="connsiteY66" fmla="*/ 1274479 h 4409679"/>
              <a:gd name="connsiteX67" fmla="*/ 37488 w 4761797"/>
              <a:gd name="connsiteY67" fmla="*/ 712216 h 4409679"/>
              <a:gd name="connsiteX68" fmla="*/ 0 w 4761797"/>
              <a:gd name="connsiteY68" fmla="*/ 674728 h 4409679"/>
              <a:gd name="connsiteX69" fmla="*/ 37488 w 4761797"/>
              <a:gd name="connsiteY69" fmla="*/ 599752 h 4409679"/>
              <a:gd name="connsiteX70" fmla="*/ 599751 w 4761797"/>
              <a:gd name="connsiteY70" fmla="*/ 74965 h 4409679"/>
              <a:gd name="connsiteX71" fmla="*/ 637239 w 4761797"/>
              <a:gd name="connsiteY71"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466595 w 4761797"/>
              <a:gd name="connsiteY17" fmla="*/ 1193397 h 4409679"/>
              <a:gd name="connsiteX18" fmla="*/ 3582738 w 4761797"/>
              <a:gd name="connsiteY18" fmla="*/ 1312220 h 4409679"/>
              <a:gd name="connsiteX19" fmla="*/ 3881231 w 4761797"/>
              <a:gd name="connsiteY19" fmla="*/ 1761204 h 4409679"/>
              <a:gd name="connsiteX20" fmla="*/ 3806611 w 4761797"/>
              <a:gd name="connsiteY20" fmla="*/ 1873450 h 4409679"/>
              <a:gd name="connsiteX21" fmla="*/ 2649956 w 4761797"/>
              <a:gd name="connsiteY21" fmla="*/ 2734000 h 4409679"/>
              <a:gd name="connsiteX22" fmla="*/ 1344072 w 4761797"/>
              <a:gd name="connsiteY22" fmla="*/ 3370057 h 4409679"/>
              <a:gd name="connsiteX23" fmla="*/ 1232136 w 4761797"/>
              <a:gd name="connsiteY23" fmla="*/ 3407476 h 4409679"/>
              <a:gd name="connsiteX24" fmla="*/ 882338 w 4761797"/>
              <a:gd name="connsiteY24" fmla="*/ 2752706 h 4409679"/>
              <a:gd name="connsiteX25" fmla="*/ 856367 w 4761797"/>
              <a:gd name="connsiteY25" fmla="*/ 2610450 h 4409679"/>
              <a:gd name="connsiteX26" fmla="*/ 858908 w 4761797"/>
              <a:gd name="connsiteY26" fmla="*/ 2697843 h 4409679"/>
              <a:gd name="connsiteX27" fmla="*/ 374375 w 4761797"/>
              <a:gd name="connsiteY27" fmla="*/ 3596787 h 4409679"/>
              <a:gd name="connsiteX28" fmla="*/ 1417980 w 4761797"/>
              <a:gd name="connsiteY28" fmla="*/ 3559334 h 4409679"/>
              <a:gd name="connsiteX29" fmla="*/ 2759768 w 4761797"/>
              <a:gd name="connsiteY29" fmla="*/ 2922576 h 4409679"/>
              <a:gd name="connsiteX30" fmla="*/ 3952465 w 4761797"/>
              <a:gd name="connsiteY30" fmla="*/ 2023632 h 4409679"/>
              <a:gd name="connsiteX31" fmla="*/ 4138826 w 4761797"/>
              <a:gd name="connsiteY31" fmla="*/ 1798899 h 4409679"/>
              <a:gd name="connsiteX32" fmla="*/ 4474268 w 4761797"/>
              <a:gd name="connsiteY32" fmla="*/ 1087234 h 4409679"/>
              <a:gd name="connsiteX33" fmla="*/ 4138826 w 4761797"/>
              <a:gd name="connsiteY33" fmla="*/ 974873 h 4409679"/>
              <a:gd name="connsiteX34" fmla="*/ 4165395 w 4761797"/>
              <a:gd name="connsiteY34" fmla="*/ 700025 h 4409679"/>
              <a:gd name="connsiteX35" fmla="*/ 4311207 w 4761797"/>
              <a:gd name="connsiteY35" fmla="*/ 708003 h 4409679"/>
              <a:gd name="connsiteX36" fmla="*/ 4697899 w 4761797"/>
              <a:gd name="connsiteY36" fmla="*/ 937420 h 4409679"/>
              <a:gd name="connsiteX37" fmla="*/ 4362458 w 4761797"/>
              <a:gd name="connsiteY37" fmla="*/ 1986178 h 4409679"/>
              <a:gd name="connsiteX38" fmla="*/ 3989735 w 4761797"/>
              <a:gd name="connsiteY38" fmla="*/ 2360738 h 4409679"/>
              <a:gd name="connsiteX39" fmla="*/ 3989253 w 4761797"/>
              <a:gd name="connsiteY39" fmla="*/ 2361116 h 4409679"/>
              <a:gd name="connsiteX40" fmla="*/ 3943902 w 4761797"/>
              <a:gd name="connsiteY40" fmla="*/ 2721741 h 4409679"/>
              <a:gd name="connsiteX41" fmla="*/ 3841218 w 4761797"/>
              <a:gd name="connsiteY41" fmla="*/ 3064677 h 4409679"/>
              <a:gd name="connsiteX42" fmla="*/ 2318452 w 4761797"/>
              <a:gd name="connsiteY42" fmla="*/ 3936717 h 4409679"/>
              <a:gd name="connsiteX43" fmla="*/ 1721994 w 4761797"/>
              <a:gd name="connsiteY43" fmla="*/ 3781140 h 4409679"/>
              <a:gd name="connsiteX44" fmla="*/ 1716163 w 4761797"/>
              <a:gd name="connsiteY44" fmla="*/ 3784067 h 4409679"/>
              <a:gd name="connsiteX45" fmla="*/ 709817 w 4761797"/>
              <a:gd name="connsiteY45" fmla="*/ 4008800 h 4409679"/>
              <a:gd name="connsiteX46" fmla="*/ 113474 w 4761797"/>
              <a:gd name="connsiteY46" fmla="*/ 3746613 h 4409679"/>
              <a:gd name="connsiteX47" fmla="*/ 821638 w 4761797"/>
              <a:gd name="connsiteY47" fmla="*/ 2323284 h 4409679"/>
              <a:gd name="connsiteX48" fmla="*/ 896327 w 4761797"/>
              <a:gd name="connsiteY48" fmla="*/ 1985696 h 4409679"/>
              <a:gd name="connsiteX49" fmla="*/ 1344072 w 4761797"/>
              <a:gd name="connsiteY49" fmla="*/ 1199974 h 4409679"/>
              <a:gd name="connsiteX50" fmla="*/ 2491383 w 4761797"/>
              <a:gd name="connsiteY50" fmla="*/ 779042 h 4409679"/>
              <a:gd name="connsiteX51" fmla="*/ 3075538 w 4761797"/>
              <a:gd name="connsiteY51" fmla="*/ 926370 h 4409679"/>
              <a:gd name="connsiteX52" fmla="*/ 3095617 w 4761797"/>
              <a:gd name="connsiteY52" fmla="*/ 937273 h 4409679"/>
              <a:gd name="connsiteX53" fmla="*/ 3095221 w 4761797"/>
              <a:gd name="connsiteY53" fmla="*/ 937420 h 4409679"/>
              <a:gd name="connsiteX54" fmla="*/ 3098039 w 4761797"/>
              <a:gd name="connsiteY54" fmla="*/ 938588 h 4409679"/>
              <a:gd name="connsiteX55" fmla="*/ 3229162 w 4761797"/>
              <a:gd name="connsiteY55" fmla="*/ 887670 h 4409679"/>
              <a:gd name="connsiteX56" fmla="*/ 3617024 w 4761797"/>
              <a:gd name="connsiteY56" fmla="*/ 787593 h 4409679"/>
              <a:gd name="connsiteX57" fmla="*/ 4165395 w 4761797"/>
              <a:gd name="connsiteY57" fmla="*/ 700025 h 4409679"/>
              <a:gd name="connsiteX58" fmla="*/ 637239 w 4761797"/>
              <a:gd name="connsiteY58" fmla="*/ 0 h 4409679"/>
              <a:gd name="connsiteX59" fmla="*/ 712216 w 4761797"/>
              <a:gd name="connsiteY59" fmla="*/ 74965 h 4409679"/>
              <a:gd name="connsiteX60" fmla="*/ 1237002 w 4761797"/>
              <a:gd name="connsiteY60" fmla="*/ 599752 h 4409679"/>
              <a:gd name="connsiteX61" fmla="*/ 1311967 w 4761797"/>
              <a:gd name="connsiteY61" fmla="*/ 674728 h 4409679"/>
              <a:gd name="connsiteX62" fmla="*/ 1237002 w 4761797"/>
              <a:gd name="connsiteY62" fmla="*/ 712216 h 4409679"/>
              <a:gd name="connsiteX63" fmla="*/ 712216 w 4761797"/>
              <a:gd name="connsiteY63" fmla="*/ 1274479 h 4409679"/>
              <a:gd name="connsiteX64" fmla="*/ 637239 w 4761797"/>
              <a:gd name="connsiteY64" fmla="*/ 1311967 h 4409679"/>
              <a:gd name="connsiteX65" fmla="*/ 599751 w 4761797"/>
              <a:gd name="connsiteY65" fmla="*/ 1274479 h 4409679"/>
              <a:gd name="connsiteX66" fmla="*/ 37488 w 4761797"/>
              <a:gd name="connsiteY66" fmla="*/ 712216 h 4409679"/>
              <a:gd name="connsiteX67" fmla="*/ 0 w 4761797"/>
              <a:gd name="connsiteY67" fmla="*/ 674728 h 4409679"/>
              <a:gd name="connsiteX68" fmla="*/ 37488 w 4761797"/>
              <a:gd name="connsiteY68" fmla="*/ 599752 h 4409679"/>
              <a:gd name="connsiteX69" fmla="*/ 599751 w 4761797"/>
              <a:gd name="connsiteY69" fmla="*/ 74965 h 4409679"/>
              <a:gd name="connsiteX70" fmla="*/ 637239 w 4761797"/>
              <a:gd name="connsiteY70"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098039 w 4761797"/>
              <a:gd name="connsiteY53" fmla="*/ 938588 h 4409679"/>
              <a:gd name="connsiteX54" fmla="*/ 3229162 w 4761797"/>
              <a:gd name="connsiteY54" fmla="*/ 887670 h 4409679"/>
              <a:gd name="connsiteX55" fmla="*/ 3617024 w 4761797"/>
              <a:gd name="connsiteY55" fmla="*/ 787593 h 4409679"/>
              <a:gd name="connsiteX56" fmla="*/ 4165395 w 4761797"/>
              <a:gd name="connsiteY56" fmla="*/ 700025 h 4409679"/>
              <a:gd name="connsiteX57" fmla="*/ 637239 w 4761797"/>
              <a:gd name="connsiteY57" fmla="*/ 0 h 4409679"/>
              <a:gd name="connsiteX58" fmla="*/ 712216 w 4761797"/>
              <a:gd name="connsiteY58" fmla="*/ 74965 h 4409679"/>
              <a:gd name="connsiteX59" fmla="*/ 1237002 w 4761797"/>
              <a:gd name="connsiteY59" fmla="*/ 599752 h 4409679"/>
              <a:gd name="connsiteX60" fmla="*/ 1311967 w 4761797"/>
              <a:gd name="connsiteY60" fmla="*/ 674728 h 4409679"/>
              <a:gd name="connsiteX61" fmla="*/ 1237002 w 4761797"/>
              <a:gd name="connsiteY61" fmla="*/ 712216 h 4409679"/>
              <a:gd name="connsiteX62" fmla="*/ 712216 w 4761797"/>
              <a:gd name="connsiteY62" fmla="*/ 1274479 h 4409679"/>
              <a:gd name="connsiteX63" fmla="*/ 637239 w 4761797"/>
              <a:gd name="connsiteY63" fmla="*/ 1311967 h 4409679"/>
              <a:gd name="connsiteX64" fmla="*/ 599751 w 4761797"/>
              <a:gd name="connsiteY64" fmla="*/ 1274479 h 4409679"/>
              <a:gd name="connsiteX65" fmla="*/ 37488 w 4761797"/>
              <a:gd name="connsiteY65" fmla="*/ 712216 h 4409679"/>
              <a:gd name="connsiteX66" fmla="*/ 0 w 4761797"/>
              <a:gd name="connsiteY66" fmla="*/ 674728 h 4409679"/>
              <a:gd name="connsiteX67" fmla="*/ 37488 w 4761797"/>
              <a:gd name="connsiteY67" fmla="*/ 599752 h 4409679"/>
              <a:gd name="connsiteX68" fmla="*/ 599751 w 4761797"/>
              <a:gd name="connsiteY68" fmla="*/ 74965 h 4409679"/>
              <a:gd name="connsiteX69" fmla="*/ 637239 w 4761797"/>
              <a:gd name="connsiteY6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229162 w 4761797"/>
              <a:gd name="connsiteY53" fmla="*/ 887670 h 4409679"/>
              <a:gd name="connsiteX54" fmla="*/ 3617024 w 4761797"/>
              <a:gd name="connsiteY54" fmla="*/ 787593 h 4409679"/>
              <a:gd name="connsiteX55" fmla="*/ 4165395 w 4761797"/>
              <a:gd name="connsiteY55" fmla="*/ 700025 h 4409679"/>
              <a:gd name="connsiteX56" fmla="*/ 637239 w 4761797"/>
              <a:gd name="connsiteY56" fmla="*/ 0 h 4409679"/>
              <a:gd name="connsiteX57" fmla="*/ 712216 w 4761797"/>
              <a:gd name="connsiteY57" fmla="*/ 74965 h 4409679"/>
              <a:gd name="connsiteX58" fmla="*/ 1237002 w 4761797"/>
              <a:gd name="connsiteY58" fmla="*/ 599752 h 4409679"/>
              <a:gd name="connsiteX59" fmla="*/ 1311967 w 4761797"/>
              <a:gd name="connsiteY59" fmla="*/ 674728 h 4409679"/>
              <a:gd name="connsiteX60" fmla="*/ 1237002 w 4761797"/>
              <a:gd name="connsiteY60" fmla="*/ 712216 h 4409679"/>
              <a:gd name="connsiteX61" fmla="*/ 712216 w 4761797"/>
              <a:gd name="connsiteY61" fmla="*/ 1274479 h 4409679"/>
              <a:gd name="connsiteX62" fmla="*/ 637239 w 4761797"/>
              <a:gd name="connsiteY62" fmla="*/ 1311967 h 4409679"/>
              <a:gd name="connsiteX63" fmla="*/ 599751 w 4761797"/>
              <a:gd name="connsiteY63" fmla="*/ 1274479 h 4409679"/>
              <a:gd name="connsiteX64" fmla="*/ 37488 w 4761797"/>
              <a:gd name="connsiteY64" fmla="*/ 712216 h 4409679"/>
              <a:gd name="connsiteX65" fmla="*/ 0 w 4761797"/>
              <a:gd name="connsiteY65" fmla="*/ 674728 h 4409679"/>
              <a:gd name="connsiteX66" fmla="*/ 37488 w 4761797"/>
              <a:gd name="connsiteY66" fmla="*/ 599752 h 4409679"/>
              <a:gd name="connsiteX67" fmla="*/ 599751 w 4761797"/>
              <a:gd name="connsiteY67" fmla="*/ 74965 h 4409679"/>
              <a:gd name="connsiteX68" fmla="*/ 637239 w 4761797"/>
              <a:gd name="connsiteY6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229162 w 4761797"/>
              <a:gd name="connsiteY52" fmla="*/ 887670 h 4409679"/>
              <a:gd name="connsiteX53" fmla="*/ 3617024 w 4761797"/>
              <a:gd name="connsiteY53" fmla="*/ 787593 h 4409679"/>
              <a:gd name="connsiteX54" fmla="*/ 4165395 w 4761797"/>
              <a:gd name="connsiteY54" fmla="*/ 700025 h 4409679"/>
              <a:gd name="connsiteX55" fmla="*/ 637239 w 4761797"/>
              <a:gd name="connsiteY55" fmla="*/ 0 h 4409679"/>
              <a:gd name="connsiteX56" fmla="*/ 712216 w 4761797"/>
              <a:gd name="connsiteY56" fmla="*/ 74965 h 4409679"/>
              <a:gd name="connsiteX57" fmla="*/ 1237002 w 4761797"/>
              <a:gd name="connsiteY57" fmla="*/ 599752 h 4409679"/>
              <a:gd name="connsiteX58" fmla="*/ 1311967 w 4761797"/>
              <a:gd name="connsiteY58" fmla="*/ 674728 h 4409679"/>
              <a:gd name="connsiteX59" fmla="*/ 1237002 w 4761797"/>
              <a:gd name="connsiteY59" fmla="*/ 712216 h 4409679"/>
              <a:gd name="connsiteX60" fmla="*/ 712216 w 4761797"/>
              <a:gd name="connsiteY60" fmla="*/ 1274479 h 4409679"/>
              <a:gd name="connsiteX61" fmla="*/ 637239 w 4761797"/>
              <a:gd name="connsiteY61" fmla="*/ 1311967 h 4409679"/>
              <a:gd name="connsiteX62" fmla="*/ 599751 w 4761797"/>
              <a:gd name="connsiteY62" fmla="*/ 1274479 h 4409679"/>
              <a:gd name="connsiteX63" fmla="*/ 37488 w 4761797"/>
              <a:gd name="connsiteY63" fmla="*/ 712216 h 4409679"/>
              <a:gd name="connsiteX64" fmla="*/ 0 w 4761797"/>
              <a:gd name="connsiteY64" fmla="*/ 674728 h 4409679"/>
              <a:gd name="connsiteX65" fmla="*/ 37488 w 4761797"/>
              <a:gd name="connsiteY65" fmla="*/ 599752 h 4409679"/>
              <a:gd name="connsiteX66" fmla="*/ 599751 w 4761797"/>
              <a:gd name="connsiteY66" fmla="*/ 74965 h 4409679"/>
              <a:gd name="connsiteX67" fmla="*/ 637239 w 4761797"/>
              <a:gd name="connsiteY6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761797" h="4409679">
                <a:moveTo>
                  <a:pt x="4063449" y="3626137"/>
                </a:moveTo>
                <a:lnTo>
                  <a:pt x="4063449" y="3663453"/>
                </a:lnTo>
                <a:cubicBezTo>
                  <a:pt x="4063449" y="3850010"/>
                  <a:pt x="4209223" y="3999250"/>
                  <a:pt x="4391441" y="3999250"/>
                </a:cubicBezTo>
                <a:cubicBezTo>
                  <a:pt x="4427884" y="3999250"/>
                  <a:pt x="4427884" y="3999250"/>
                  <a:pt x="4427884" y="4036566"/>
                </a:cubicBezTo>
                <a:lnTo>
                  <a:pt x="4391441" y="4036566"/>
                </a:lnTo>
                <a:cubicBezTo>
                  <a:pt x="4209223" y="4036566"/>
                  <a:pt x="4063449" y="4185807"/>
                  <a:pt x="4063449" y="4372363"/>
                </a:cubicBezTo>
                <a:lnTo>
                  <a:pt x="4063449" y="4409679"/>
                </a:lnTo>
                <a:cubicBezTo>
                  <a:pt x="4027005" y="4409679"/>
                  <a:pt x="4027005" y="4409679"/>
                  <a:pt x="4027005" y="4372363"/>
                </a:cubicBezTo>
                <a:cubicBezTo>
                  <a:pt x="4027005" y="4185807"/>
                  <a:pt x="3881231" y="4036566"/>
                  <a:pt x="3699013" y="4036566"/>
                </a:cubicBezTo>
                <a:lnTo>
                  <a:pt x="3662570" y="4036566"/>
                </a:lnTo>
                <a:cubicBezTo>
                  <a:pt x="3662570" y="3999250"/>
                  <a:pt x="3699013" y="3999250"/>
                  <a:pt x="3699013" y="3999250"/>
                </a:cubicBezTo>
                <a:cubicBezTo>
                  <a:pt x="3881231" y="3999250"/>
                  <a:pt x="4027005" y="3850010"/>
                  <a:pt x="4027005" y="3663453"/>
                </a:cubicBezTo>
                <a:cubicBezTo>
                  <a:pt x="4027005" y="3663453"/>
                  <a:pt x="4027005" y="3626137"/>
                  <a:pt x="4063449" y="3626137"/>
                </a:cubicBezTo>
                <a:close/>
                <a:moveTo>
                  <a:pt x="4138826" y="974873"/>
                </a:moveTo>
                <a:cubicBezTo>
                  <a:pt x="3989735" y="974873"/>
                  <a:pt x="3840655" y="1012327"/>
                  <a:pt x="3691564" y="1049781"/>
                </a:cubicBezTo>
                <a:cubicBezTo>
                  <a:pt x="3579754" y="1087234"/>
                  <a:pt x="3505203" y="1087234"/>
                  <a:pt x="3393393" y="1124699"/>
                </a:cubicBezTo>
                <a:lnTo>
                  <a:pt x="3466595" y="1193397"/>
                </a:lnTo>
                <a:cubicBezTo>
                  <a:pt x="3506658" y="1230520"/>
                  <a:pt x="3545427" y="1270128"/>
                  <a:pt x="3582738" y="1312220"/>
                </a:cubicBezTo>
                <a:cubicBezTo>
                  <a:pt x="3694674" y="1424466"/>
                  <a:pt x="3806611" y="1611539"/>
                  <a:pt x="3881231" y="1761204"/>
                </a:cubicBezTo>
                <a:cubicBezTo>
                  <a:pt x="3872490" y="1801333"/>
                  <a:pt x="3843915" y="1836031"/>
                  <a:pt x="3806611" y="1873450"/>
                </a:cubicBezTo>
                <a:cubicBezTo>
                  <a:pt x="3470802" y="2210189"/>
                  <a:pt x="3060385" y="2472088"/>
                  <a:pt x="2649956" y="2734000"/>
                </a:cubicBezTo>
                <a:cubicBezTo>
                  <a:pt x="2239538" y="2995911"/>
                  <a:pt x="1791805" y="3220403"/>
                  <a:pt x="1344072" y="3370057"/>
                </a:cubicBezTo>
                <a:cubicBezTo>
                  <a:pt x="1313560" y="3386386"/>
                  <a:pt x="1295293" y="3393189"/>
                  <a:pt x="1232136" y="3407476"/>
                </a:cubicBezTo>
                <a:cubicBezTo>
                  <a:pt x="1064232" y="3220397"/>
                  <a:pt x="942969" y="2995905"/>
                  <a:pt x="882338" y="2752706"/>
                </a:cubicBezTo>
                <a:lnTo>
                  <a:pt x="858908" y="2697843"/>
                </a:lnTo>
                <a:cubicBezTo>
                  <a:pt x="448915" y="3109856"/>
                  <a:pt x="262554" y="3484415"/>
                  <a:pt x="374375" y="3596787"/>
                </a:cubicBezTo>
                <a:cubicBezTo>
                  <a:pt x="448915" y="3746613"/>
                  <a:pt x="821638" y="3746613"/>
                  <a:pt x="1417980" y="3559334"/>
                </a:cubicBezTo>
                <a:cubicBezTo>
                  <a:pt x="1865243" y="3409508"/>
                  <a:pt x="2349776" y="3184775"/>
                  <a:pt x="2759768" y="2922576"/>
                </a:cubicBezTo>
                <a:cubicBezTo>
                  <a:pt x="3207031" y="2660390"/>
                  <a:pt x="3579754" y="2360738"/>
                  <a:pt x="3952465" y="2023632"/>
                </a:cubicBezTo>
                <a:cubicBezTo>
                  <a:pt x="4027017" y="1948725"/>
                  <a:pt x="4101557" y="1873818"/>
                  <a:pt x="4138826" y="1798899"/>
                </a:cubicBezTo>
                <a:cubicBezTo>
                  <a:pt x="4474268" y="1424340"/>
                  <a:pt x="4511549" y="1162153"/>
                  <a:pt x="4474268" y="1087234"/>
                </a:cubicBezTo>
                <a:cubicBezTo>
                  <a:pt x="4436998" y="1049781"/>
                  <a:pt x="4325188" y="974873"/>
                  <a:pt x="4138826" y="974873"/>
                </a:cubicBezTo>
                <a:close/>
                <a:moveTo>
                  <a:pt x="4165395" y="700025"/>
                </a:moveTo>
                <a:cubicBezTo>
                  <a:pt x="4217154" y="699514"/>
                  <a:pt x="4265782" y="702149"/>
                  <a:pt x="4311207" y="708003"/>
                </a:cubicBezTo>
                <a:cubicBezTo>
                  <a:pt x="4492909" y="731407"/>
                  <a:pt x="4623359" y="806315"/>
                  <a:pt x="4697899" y="937420"/>
                </a:cubicBezTo>
                <a:cubicBezTo>
                  <a:pt x="4846991" y="1199606"/>
                  <a:pt x="4735181" y="1536712"/>
                  <a:pt x="4362458" y="1986178"/>
                </a:cubicBezTo>
                <a:cubicBezTo>
                  <a:pt x="4250637" y="2136004"/>
                  <a:pt x="4101557" y="2248377"/>
                  <a:pt x="3989735" y="2360738"/>
                </a:cubicBezTo>
                <a:lnTo>
                  <a:pt x="3989253" y="2361116"/>
                </a:lnTo>
                <a:lnTo>
                  <a:pt x="3943902" y="2721741"/>
                </a:lnTo>
                <a:cubicBezTo>
                  <a:pt x="3915895" y="2839187"/>
                  <a:pt x="3878557" y="2951938"/>
                  <a:pt x="3841218" y="3064677"/>
                </a:cubicBezTo>
                <a:cubicBezTo>
                  <a:pt x="3533164" y="3656601"/>
                  <a:pt x="2931059" y="3973711"/>
                  <a:pt x="2318452" y="3936717"/>
                </a:cubicBezTo>
                <a:lnTo>
                  <a:pt x="1721994" y="3781140"/>
                </a:lnTo>
                <a:lnTo>
                  <a:pt x="1716163" y="3784067"/>
                </a:lnTo>
                <a:cubicBezTo>
                  <a:pt x="1380711" y="3896428"/>
                  <a:pt x="1045269" y="3971347"/>
                  <a:pt x="709817" y="4008800"/>
                </a:cubicBezTo>
                <a:cubicBezTo>
                  <a:pt x="411645" y="4008800"/>
                  <a:pt x="225284" y="3896428"/>
                  <a:pt x="113474" y="3746613"/>
                </a:cubicBezTo>
                <a:cubicBezTo>
                  <a:pt x="-72887" y="3484415"/>
                  <a:pt x="150744" y="2922576"/>
                  <a:pt x="821638" y="2323284"/>
                </a:cubicBezTo>
                <a:lnTo>
                  <a:pt x="896327" y="1985696"/>
                </a:lnTo>
                <a:cubicBezTo>
                  <a:pt x="970959" y="1686366"/>
                  <a:pt x="1120199" y="1387047"/>
                  <a:pt x="1344072" y="1199974"/>
                </a:cubicBezTo>
                <a:cubicBezTo>
                  <a:pt x="1679869" y="900643"/>
                  <a:pt x="2090286" y="760344"/>
                  <a:pt x="2491383" y="779042"/>
                </a:cubicBezTo>
                <a:cubicBezTo>
                  <a:pt x="2691932" y="788397"/>
                  <a:pt x="2890147" y="837507"/>
                  <a:pt x="3075538" y="926370"/>
                </a:cubicBezTo>
                <a:lnTo>
                  <a:pt x="3095617" y="937273"/>
                </a:lnTo>
                <a:lnTo>
                  <a:pt x="3229162" y="887670"/>
                </a:lnTo>
                <a:cubicBezTo>
                  <a:pt x="3358446" y="843774"/>
                  <a:pt x="3477253" y="815684"/>
                  <a:pt x="3617024" y="787593"/>
                </a:cubicBezTo>
                <a:cubicBezTo>
                  <a:pt x="3826672" y="731404"/>
                  <a:pt x="4010119" y="701558"/>
                  <a:pt x="4165395" y="700025"/>
                </a:cubicBezTo>
                <a:close/>
                <a:moveTo>
                  <a:pt x="637239" y="0"/>
                </a:moveTo>
                <a:cubicBezTo>
                  <a:pt x="674728" y="0"/>
                  <a:pt x="712216" y="37488"/>
                  <a:pt x="712216" y="74965"/>
                </a:cubicBezTo>
                <a:cubicBezTo>
                  <a:pt x="712216" y="374846"/>
                  <a:pt x="937121" y="599752"/>
                  <a:pt x="1237002" y="599752"/>
                </a:cubicBezTo>
                <a:cubicBezTo>
                  <a:pt x="1274479" y="599752"/>
                  <a:pt x="1311967" y="637239"/>
                  <a:pt x="1311967" y="674728"/>
                </a:cubicBezTo>
                <a:cubicBezTo>
                  <a:pt x="1311967" y="674728"/>
                  <a:pt x="1274479" y="712216"/>
                  <a:pt x="1237002" y="712216"/>
                </a:cubicBezTo>
                <a:cubicBezTo>
                  <a:pt x="937121" y="712216"/>
                  <a:pt x="712216" y="937121"/>
                  <a:pt x="712216" y="1274479"/>
                </a:cubicBezTo>
                <a:cubicBezTo>
                  <a:pt x="712216" y="1274479"/>
                  <a:pt x="674728" y="1311967"/>
                  <a:pt x="637239" y="1311967"/>
                </a:cubicBezTo>
                <a:lnTo>
                  <a:pt x="599751" y="1274479"/>
                </a:lnTo>
                <a:cubicBezTo>
                  <a:pt x="599751" y="937121"/>
                  <a:pt x="337358" y="712216"/>
                  <a:pt x="37488" y="712216"/>
                </a:cubicBezTo>
                <a:lnTo>
                  <a:pt x="0" y="674728"/>
                </a:lnTo>
                <a:cubicBezTo>
                  <a:pt x="0" y="637239"/>
                  <a:pt x="0" y="599752"/>
                  <a:pt x="37488" y="599752"/>
                </a:cubicBezTo>
                <a:cubicBezTo>
                  <a:pt x="337358" y="599752"/>
                  <a:pt x="599751" y="374846"/>
                  <a:pt x="599751" y="74965"/>
                </a:cubicBezTo>
                <a:cubicBezTo>
                  <a:pt x="599751" y="37488"/>
                  <a:pt x="637239" y="0"/>
                  <a:pt x="637239"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bg2">
                  <a:lumMod val="10000"/>
                </a:schemeClr>
              </a:solidFill>
              <a:ea typeface="Segoe UI" pitchFamily="34" charset="0"/>
              <a:cs typeface="Segoe UI" pitchFamily="34" charset="0"/>
            </a:endParaRPr>
          </a:p>
        </p:txBody>
      </p:sp>
      <p:sp>
        <p:nvSpPr>
          <p:cNvPr id="8" name="TextBox 7">
            <a:extLst>
              <a:ext uri="{FF2B5EF4-FFF2-40B4-BE49-F238E27FC236}">
                <a16:creationId xmlns:a16="http://schemas.microsoft.com/office/drawing/2014/main" id="{AAD6E87D-2C4C-43C5-A137-237107257B96}"/>
              </a:ext>
            </a:extLst>
          </p:cNvPr>
          <p:cNvSpPr txBox="1"/>
          <p:nvPr/>
        </p:nvSpPr>
        <p:spPr>
          <a:xfrm>
            <a:off x="10553572" y="5740586"/>
            <a:ext cx="550985" cy="307777"/>
          </a:xfrm>
          <a:prstGeom prst="rect">
            <a:avLst/>
          </a:prstGeom>
          <a:noFill/>
        </p:spPr>
        <p:txBody>
          <a:bodyPr wrap="none" lIns="0" tIns="0" rIns="0" bIns="0" rtlCol="0">
            <a:spAutoFit/>
          </a:bodyPr>
          <a:lstStyle/>
          <a:p>
            <a:pPr algn="l"/>
            <a:r>
              <a:rPr lang="en-US" sz="2000" dirty="0">
                <a:solidFill>
                  <a:schemeClr val="bg2">
                    <a:lumMod val="10000"/>
                  </a:schemeClr>
                </a:solidFill>
              </a:rPr>
              <a:t>HDFS</a:t>
            </a:r>
          </a:p>
        </p:txBody>
      </p:sp>
    </p:spTree>
    <p:extLst>
      <p:ext uri="{BB962C8B-B14F-4D97-AF65-F5344CB8AC3E}">
        <p14:creationId xmlns:p14="http://schemas.microsoft.com/office/powerpoint/2010/main" val="940594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5CF3B-983E-CA45-AB7C-45DFEE004F70}"/>
              </a:ext>
            </a:extLst>
          </p:cNvPr>
          <p:cNvSpPr>
            <a:spLocks noGrp="1"/>
          </p:cNvSpPr>
          <p:nvPr>
            <p:ph type="title"/>
          </p:nvPr>
        </p:nvSpPr>
        <p:spPr/>
        <p:txBody>
          <a:bodyPr/>
          <a:lstStyle/>
          <a:p>
            <a:r>
              <a:rPr lang="en-US" dirty="0">
                <a:solidFill>
                  <a:schemeClr val="bg2">
                    <a:lumMod val="10000"/>
                  </a:schemeClr>
                </a:solidFill>
              </a:rPr>
              <a:t>SQL Server 2019 Big Data Clusters</a:t>
            </a:r>
          </a:p>
        </p:txBody>
      </p:sp>
      <p:cxnSp>
        <p:nvCxnSpPr>
          <p:cNvPr id="29" name="Straight Connector 28">
            <a:extLst>
              <a:ext uri="{FF2B5EF4-FFF2-40B4-BE49-F238E27FC236}">
                <a16:creationId xmlns:a16="http://schemas.microsoft.com/office/drawing/2014/main" id="{58F4F72E-B980-854B-A820-9577646DB1C1}"/>
              </a:ext>
            </a:extLst>
          </p:cNvPr>
          <p:cNvCxnSpPr/>
          <p:nvPr/>
        </p:nvCxnSpPr>
        <p:spPr>
          <a:xfrm>
            <a:off x="4051880" y="1501428"/>
            <a:ext cx="0" cy="4937760"/>
          </a:xfrm>
          <a:prstGeom prst="line">
            <a:avLst/>
          </a:prstGeom>
          <a:ln w="9525">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16CA4950-4665-DE48-8042-8F244BF1BA4B}"/>
              </a:ext>
            </a:extLst>
          </p:cNvPr>
          <p:cNvCxnSpPr/>
          <p:nvPr/>
        </p:nvCxnSpPr>
        <p:spPr>
          <a:xfrm>
            <a:off x="8142440" y="1501428"/>
            <a:ext cx="0" cy="4937760"/>
          </a:xfrm>
          <a:prstGeom prst="line">
            <a:avLst/>
          </a:prstGeom>
          <a:ln w="9525">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21EF42A5-D378-43D0-B1E1-B3CC8DA47BE2}"/>
              </a:ext>
            </a:extLst>
          </p:cNvPr>
          <p:cNvSpPr txBox="1"/>
          <p:nvPr/>
        </p:nvSpPr>
        <p:spPr>
          <a:xfrm>
            <a:off x="4573524" y="1559089"/>
            <a:ext cx="3044952" cy="58477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2">
                    <a:lumMod val="10000"/>
                  </a:schemeClr>
                </a:solidFill>
                <a:effectLst/>
                <a:uLnTx/>
                <a:uFillTx/>
                <a:latin typeface="Segoe UI Semibold" panose="020B0502040204020203" pitchFamily="34" charset="0"/>
                <a:ea typeface="+mn-ea"/>
                <a:cs typeface="Segoe UI Semibold" panose="020B0502040204020203" pitchFamily="34" charset="0"/>
              </a:rPr>
              <a:t>Managed SQL Server, Spark, and data lake</a:t>
            </a:r>
          </a:p>
        </p:txBody>
      </p:sp>
      <p:sp>
        <p:nvSpPr>
          <p:cNvPr id="111" name="TextBox 110">
            <a:extLst>
              <a:ext uri="{FF2B5EF4-FFF2-40B4-BE49-F238E27FC236}">
                <a16:creationId xmlns:a16="http://schemas.microsoft.com/office/drawing/2014/main" id="{FD671B07-54DB-9048-BC27-1DC9D311CAA2}"/>
              </a:ext>
            </a:extLst>
          </p:cNvPr>
          <p:cNvSpPr txBox="1"/>
          <p:nvPr/>
        </p:nvSpPr>
        <p:spPr>
          <a:xfrm>
            <a:off x="4359800" y="5356532"/>
            <a:ext cx="3474720" cy="9079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chemeClr val="bg2">
                    <a:lumMod val="10000"/>
                  </a:schemeClr>
                </a:solidFill>
                <a:effectLst/>
                <a:uLnTx/>
                <a:uFillTx/>
                <a:latin typeface="Segoe UI" panose="020B0502040204020203" pitchFamily="34" charset="0"/>
                <a:ea typeface="+mn-ea"/>
                <a:cs typeface="Segoe UI" panose="020B0502040204020203" pitchFamily="34" charset="0"/>
              </a:rPr>
              <a:t>Store high volume data in a data lake and access it easily using either SQL or Spark</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chemeClr val="bg2">
                    <a:lumMod val="10000"/>
                  </a:schemeClr>
                </a:solidFill>
                <a:effectLst/>
                <a:uLnTx/>
                <a:uFillTx/>
                <a:latin typeface="Segoe UI" panose="020B0502040204020203" pitchFamily="34" charset="0"/>
                <a:ea typeface="+mn-ea"/>
                <a:cs typeface="Segoe UI" panose="020B0502040204020203" pitchFamily="34" charset="0"/>
              </a:rPr>
              <a:t>Management services, admin portal, and integrated security make it all easy to manage</a:t>
            </a:r>
          </a:p>
        </p:txBody>
      </p:sp>
      <p:sp>
        <p:nvSpPr>
          <p:cNvPr id="188" name="Rectangle 187">
            <a:extLst>
              <a:ext uri="{FF2B5EF4-FFF2-40B4-BE49-F238E27FC236}">
                <a16:creationId xmlns:a16="http://schemas.microsoft.com/office/drawing/2014/main" id="{D603C2D0-6400-C448-BA15-49D0AD68433C}"/>
              </a:ext>
            </a:extLst>
          </p:cNvPr>
          <p:cNvSpPr/>
          <p:nvPr/>
        </p:nvSpPr>
        <p:spPr>
          <a:xfrm>
            <a:off x="4942392" y="3438915"/>
            <a:ext cx="833342" cy="480131"/>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9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bg2">
                    <a:lumMod val="10000"/>
                  </a:schemeClr>
                </a:solidFill>
                <a:effectLst/>
                <a:uLnTx/>
                <a:uFillTx/>
                <a:latin typeface="Segoe UI Semibold" panose="020B0502040204020203" pitchFamily="34" charset="0"/>
                <a:ea typeface="+mn-ea"/>
                <a:cs typeface="Segoe UI Semibold" panose="020B0502040204020203" pitchFamily="34" charset="0"/>
              </a:rPr>
              <a:t>SQL Server </a:t>
            </a:r>
          </a:p>
        </p:txBody>
      </p:sp>
      <p:sp>
        <p:nvSpPr>
          <p:cNvPr id="24" name="TextBox 23">
            <a:extLst>
              <a:ext uri="{FF2B5EF4-FFF2-40B4-BE49-F238E27FC236}">
                <a16:creationId xmlns:a16="http://schemas.microsoft.com/office/drawing/2014/main" id="{44565CAF-231F-49AB-9EC9-739AB973B4EB}"/>
              </a:ext>
            </a:extLst>
          </p:cNvPr>
          <p:cNvSpPr txBox="1"/>
          <p:nvPr/>
        </p:nvSpPr>
        <p:spPr>
          <a:xfrm>
            <a:off x="689017" y="1559089"/>
            <a:ext cx="3044952"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2">
                    <a:lumMod val="10000"/>
                  </a:schemeClr>
                </a:solidFill>
                <a:effectLst/>
                <a:uLnTx/>
                <a:uFillTx/>
                <a:latin typeface="Segoe UI Semibold" panose="020B0502040204020203" pitchFamily="34" charset="0"/>
                <a:ea typeface="+mn-ea"/>
                <a:cs typeface="Segoe UI Semibold" panose="020B0502040204020203" pitchFamily="34" charset="0"/>
              </a:rPr>
              <a:t>Data virtualization</a:t>
            </a:r>
          </a:p>
        </p:txBody>
      </p:sp>
      <p:sp>
        <p:nvSpPr>
          <p:cNvPr id="69" name="TextBox 68">
            <a:extLst>
              <a:ext uri="{FF2B5EF4-FFF2-40B4-BE49-F238E27FC236}">
                <a16:creationId xmlns:a16="http://schemas.microsoft.com/office/drawing/2014/main" id="{909EA6A2-FB82-EA49-99C0-0AE167BE263F}"/>
              </a:ext>
            </a:extLst>
          </p:cNvPr>
          <p:cNvSpPr txBox="1"/>
          <p:nvPr/>
        </p:nvSpPr>
        <p:spPr>
          <a:xfrm>
            <a:off x="269240" y="5356532"/>
            <a:ext cx="3474720" cy="907941"/>
          </a:xfrm>
          <a:prstGeom prst="rect">
            <a:avLst/>
          </a:prstGeom>
          <a:noFill/>
        </p:spPr>
        <p:txBody>
          <a:bodyPr wrap="square" rtlCol="0" anchor="t">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chemeClr val="bg2">
                    <a:lumMod val="10000"/>
                  </a:schemeClr>
                </a:solidFill>
                <a:effectLst/>
                <a:uLnTx/>
                <a:uFillTx/>
                <a:latin typeface="Segoe UI" panose="020B0502040204020203" pitchFamily="34" charset="0"/>
                <a:ea typeface="+mn-ea"/>
                <a:cs typeface="Segoe UI" panose="020B0502040204020203" pitchFamily="34" charset="0"/>
              </a:rPr>
              <a:t>Combine data from many sources without moving or replicating it</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chemeClr val="bg2">
                    <a:lumMod val="10000"/>
                  </a:schemeClr>
                </a:solidFill>
                <a:effectLst/>
                <a:uLnTx/>
                <a:uFillTx/>
                <a:latin typeface="Segoe UI" panose="020B0502040204020203" pitchFamily="34" charset="0"/>
                <a:ea typeface="+mn-ea"/>
                <a:cs typeface="Segoe UI" panose="020B0502040204020203" pitchFamily="34" charset="0"/>
              </a:rPr>
              <a:t>Scale out compute and caching to boost performance</a:t>
            </a:r>
          </a:p>
        </p:txBody>
      </p:sp>
      <p:sp>
        <p:nvSpPr>
          <p:cNvPr id="137" name="TextBox 136">
            <a:extLst>
              <a:ext uri="{FF2B5EF4-FFF2-40B4-BE49-F238E27FC236}">
                <a16:creationId xmlns:a16="http://schemas.microsoft.com/office/drawing/2014/main" id="{996E2F63-C1CF-3247-A85C-66F26332A0D0}"/>
              </a:ext>
            </a:extLst>
          </p:cNvPr>
          <p:cNvSpPr txBox="1"/>
          <p:nvPr/>
        </p:nvSpPr>
        <p:spPr>
          <a:xfrm>
            <a:off x="1890237" y="2864692"/>
            <a:ext cx="642514" cy="261610"/>
          </a:xfrm>
          <a:prstGeom prst="rect">
            <a:avLst/>
          </a:prstGeom>
          <a:noFill/>
          <a:ln>
            <a:noFill/>
          </a:ln>
        </p:spPr>
        <p:txBody>
          <a:bodyPr wrap="square"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chemeClr val="bg2">
                    <a:lumMod val="10000"/>
                  </a:schemeClr>
                </a:solidFill>
                <a:effectLst/>
                <a:uLnTx/>
                <a:uFillTx/>
                <a:latin typeface="Segoe UI Semibold" panose="020B0502040204020203" pitchFamily="34" charset="0"/>
                <a:ea typeface="+mn-ea"/>
                <a:cs typeface="Segoe UI Semibold" panose="020B0502040204020203" pitchFamily="34" charset="0"/>
              </a:rPr>
              <a:t>T-SQL</a:t>
            </a:r>
          </a:p>
        </p:txBody>
      </p:sp>
      <p:sp>
        <p:nvSpPr>
          <p:cNvPr id="138" name="TextBox 137">
            <a:extLst>
              <a:ext uri="{FF2B5EF4-FFF2-40B4-BE49-F238E27FC236}">
                <a16:creationId xmlns:a16="http://schemas.microsoft.com/office/drawing/2014/main" id="{D8B24D6B-F35C-0C46-87C9-D7D42C27894E}"/>
              </a:ext>
            </a:extLst>
          </p:cNvPr>
          <p:cNvSpPr txBox="1"/>
          <p:nvPr/>
        </p:nvSpPr>
        <p:spPr>
          <a:xfrm>
            <a:off x="917787" y="2783437"/>
            <a:ext cx="777240" cy="261610"/>
          </a:xfrm>
          <a:prstGeom prst="rect">
            <a:avLst/>
          </a:prstGeom>
          <a:noFill/>
          <a:ln>
            <a:noFill/>
          </a:ln>
        </p:spPr>
        <p:txBody>
          <a:bodyPr wrap="square" lIns="91440" tIns="45720" rIns="91440"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chemeClr val="bg2">
                    <a:lumMod val="10000"/>
                  </a:schemeClr>
                </a:solidFill>
                <a:effectLst/>
                <a:uLnTx/>
                <a:uFillTx/>
                <a:latin typeface="Segoe UI Semibold" panose="020B0502040204020203" pitchFamily="34" charset="0"/>
                <a:ea typeface="+mn-ea"/>
                <a:cs typeface="Segoe UI Semibold" panose="020B0502040204020203" pitchFamily="34" charset="0"/>
              </a:rPr>
              <a:t>Analytics</a:t>
            </a:r>
          </a:p>
        </p:txBody>
      </p:sp>
      <p:sp>
        <p:nvSpPr>
          <p:cNvPr id="139" name="TextBox 138">
            <a:extLst>
              <a:ext uri="{FF2B5EF4-FFF2-40B4-BE49-F238E27FC236}">
                <a16:creationId xmlns:a16="http://schemas.microsoft.com/office/drawing/2014/main" id="{7E448BC4-AE39-7F42-9EFA-989CFA41489E}"/>
              </a:ext>
            </a:extLst>
          </p:cNvPr>
          <p:cNvSpPr txBox="1"/>
          <p:nvPr/>
        </p:nvSpPr>
        <p:spPr>
          <a:xfrm>
            <a:off x="2727961" y="2783437"/>
            <a:ext cx="777240" cy="261610"/>
          </a:xfrm>
          <a:prstGeom prst="rect">
            <a:avLst/>
          </a:prstGeom>
          <a:noFill/>
          <a:ln>
            <a:noFill/>
          </a:ln>
        </p:spPr>
        <p:txBody>
          <a:bodyPr wrap="square" lIns="91440" tIns="45720" rIns="91440"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chemeClr val="bg2">
                    <a:lumMod val="10000"/>
                  </a:schemeClr>
                </a:solidFill>
                <a:effectLst/>
                <a:uLnTx/>
                <a:uFillTx/>
                <a:latin typeface="Segoe UI Semibold" panose="020B0502040204020203" pitchFamily="34" charset="0"/>
                <a:ea typeface="+mn-ea"/>
                <a:cs typeface="Segoe UI Semibold" panose="020B0502040204020203" pitchFamily="34" charset="0"/>
              </a:rPr>
              <a:t>Apps</a:t>
            </a:r>
          </a:p>
        </p:txBody>
      </p:sp>
      <p:sp>
        <p:nvSpPr>
          <p:cNvPr id="140" name="TextBox 139">
            <a:extLst>
              <a:ext uri="{FF2B5EF4-FFF2-40B4-BE49-F238E27FC236}">
                <a16:creationId xmlns:a16="http://schemas.microsoft.com/office/drawing/2014/main" id="{450E5ADC-AF69-E249-843C-3953655DD238}"/>
              </a:ext>
            </a:extLst>
          </p:cNvPr>
          <p:cNvSpPr txBox="1"/>
          <p:nvPr/>
        </p:nvSpPr>
        <p:spPr>
          <a:xfrm>
            <a:off x="626685" y="4665096"/>
            <a:ext cx="859066" cy="507831"/>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2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chemeClr val="bg2">
                    <a:lumMod val="10000"/>
                  </a:schemeClr>
                </a:solidFill>
                <a:effectLst/>
                <a:uLnTx/>
                <a:uFillTx/>
                <a:latin typeface="Segoe UI Semibold" panose="020B0502040204020203" pitchFamily="34" charset="0"/>
                <a:ea typeface="+mn-ea"/>
                <a:cs typeface="Segoe UI Semibold" panose="020B0502040204020203" pitchFamily="34" charset="0"/>
              </a:rPr>
              <a:t>Open database connectivity</a:t>
            </a:r>
          </a:p>
        </p:txBody>
      </p:sp>
      <p:sp>
        <p:nvSpPr>
          <p:cNvPr id="141" name="TextBox 140">
            <a:extLst>
              <a:ext uri="{FF2B5EF4-FFF2-40B4-BE49-F238E27FC236}">
                <a16:creationId xmlns:a16="http://schemas.microsoft.com/office/drawing/2014/main" id="{F1B1CD1D-05A2-B94E-A7E8-687ABEE8DB37}"/>
              </a:ext>
            </a:extLst>
          </p:cNvPr>
          <p:cNvSpPr txBox="1"/>
          <p:nvPr/>
        </p:nvSpPr>
        <p:spPr>
          <a:xfrm>
            <a:off x="1389664" y="4665096"/>
            <a:ext cx="859066"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chemeClr val="bg2">
                    <a:lumMod val="10000"/>
                  </a:schemeClr>
                </a:solidFill>
                <a:effectLst/>
                <a:uLnTx/>
                <a:uFillTx/>
                <a:latin typeface="Segoe UI Semibold" panose="020B0502040204020203" pitchFamily="34" charset="0"/>
                <a:ea typeface="+mn-ea"/>
                <a:cs typeface="Segoe UI Semibold" panose="020B0502040204020203" pitchFamily="34" charset="0"/>
              </a:rPr>
              <a:t>NoSQL</a:t>
            </a:r>
          </a:p>
        </p:txBody>
      </p:sp>
      <p:sp>
        <p:nvSpPr>
          <p:cNvPr id="142" name="TextBox 141">
            <a:extLst>
              <a:ext uri="{FF2B5EF4-FFF2-40B4-BE49-F238E27FC236}">
                <a16:creationId xmlns:a16="http://schemas.microsoft.com/office/drawing/2014/main" id="{0A9C9BEE-EAEE-1F40-86C6-EA6C67267265}"/>
              </a:ext>
            </a:extLst>
          </p:cNvPr>
          <p:cNvSpPr txBox="1"/>
          <p:nvPr/>
        </p:nvSpPr>
        <p:spPr>
          <a:xfrm>
            <a:off x="2152643" y="4665096"/>
            <a:ext cx="859066"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2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chemeClr val="bg2">
                    <a:lumMod val="10000"/>
                  </a:schemeClr>
                </a:solidFill>
                <a:effectLst/>
                <a:uLnTx/>
                <a:uFillTx/>
                <a:latin typeface="Segoe UI Semibold" panose="020B0502040204020203" pitchFamily="34" charset="0"/>
                <a:ea typeface="+mn-ea"/>
                <a:cs typeface="Segoe UI Semibold" panose="020B0502040204020203" pitchFamily="34" charset="0"/>
              </a:rPr>
              <a:t>Relational databases</a:t>
            </a:r>
          </a:p>
        </p:txBody>
      </p:sp>
      <p:sp>
        <p:nvSpPr>
          <p:cNvPr id="144" name="TextBox 143">
            <a:extLst>
              <a:ext uri="{FF2B5EF4-FFF2-40B4-BE49-F238E27FC236}">
                <a16:creationId xmlns:a16="http://schemas.microsoft.com/office/drawing/2014/main" id="{C7B49734-72A9-0F4D-8A09-F5FA3A4686A0}"/>
              </a:ext>
            </a:extLst>
          </p:cNvPr>
          <p:cNvSpPr txBox="1"/>
          <p:nvPr/>
        </p:nvSpPr>
        <p:spPr>
          <a:xfrm>
            <a:off x="2915621" y="4665096"/>
            <a:ext cx="859066"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chemeClr val="bg2">
                    <a:lumMod val="10000"/>
                  </a:schemeClr>
                </a:solidFill>
                <a:effectLst/>
                <a:uLnTx/>
                <a:uFillTx/>
                <a:latin typeface="Segoe UI Semibold" panose="020B0502040204020203" pitchFamily="34" charset="0"/>
                <a:ea typeface="+mn-ea"/>
                <a:cs typeface="Segoe UI Semibold" panose="020B0502040204020203" pitchFamily="34" charset="0"/>
              </a:rPr>
              <a:t>HDFS</a:t>
            </a:r>
          </a:p>
        </p:txBody>
      </p:sp>
      <p:grpSp>
        <p:nvGrpSpPr>
          <p:cNvPr id="295" name="Group 294">
            <a:extLst>
              <a:ext uri="{FF2B5EF4-FFF2-40B4-BE49-F238E27FC236}">
                <a16:creationId xmlns:a16="http://schemas.microsoft.com/office/drawing/2014/main" id="{6E9AE9D5-EADA-E045-A81D-96DCFCA54440}"/>
              </a:ext>
            </a:extLst>
          </p:cNvPr>
          <p:cNvGrpSpPr/>
          <p:nvPr/>
        </p:nvGrpSpPr>
        <p:grpSpPr>
          <a:xfrm flipH="1">
            <a:off x="2917870" y="2360371"/>
            <a:ext cx="397423" cy="398542"/>
            <a:chOff x="4825203" y="4636641"/>
            <a:chExt cx="484632" cy="485997"/>
          </a:xfrm>
          <a:noFill/>
        </p:grpSpPr>
        <p:grpSp>
          <p:nvGrpSpPr>
            <p:cNvPr id="300" name="Group 299">
              <a:extLst>
                <a:ext uri="{FF2B5EF4-FFF2-40B4-BE49-F238E27FC236}">
                  <a16:creationId xmlns:a16="http://schemas.microsoft.com/office/drawing/2014/main" id="{64C5395F-97F6-4945-BFC3-E13F14A47655}"/>
                </a:ext>
              </a:extLst>
            </p:cNvPr>
            <p:cNvGrpSpPr/>
            <p:nvPr/>
          </p:nvGrpSpPr>
          <p:grpSpPr>
            <a:xfrm>
              <a:off x="4825203" y="4636641"/>
              <a:ext cx="484632" cy="485997"/>
              <a:chOff x="2107244" y="1575258"/>
              <a:chExt cx="310993" cy="264555"/>
            </a:xfrm>
            <a:grpFill/>
          </p:grpSpPr>
          <p:sp>
            <p:nvSpPr>
              <p:cNvPr id="302" name="Rectangle 9">
                <a:extLst>
                  <a:ext uri="{FF2B5EF4-FFF2-40B4-BE49-F238E27FC236}">
                    <a16:creationId xmlns:a16="http://schemas.microsoft.com/office/drawing/2014/main" id="{36F5E504-BA0C-C84E-B327-B28B55AFE4B9}"/>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2">
                      <a:lumMod val="10000"/>
                    </a:schemeClr>
                  </a:solidFill>
                  <a:effectLst/>
                  <a:uLnTx/>
                  <a:uFillTx/>
                  <a:latin typeface="Segoe UI"/>
                  <a:ea typeface="+mn-ea"/>
                  <a:cs typeface="+mn-cs"/>
                </a:endParaRPr>
              </a:p>
            </p:txBody>
          </p:sp>
          <p:sp>
            <p:nvSpPr>
              <p:cNvPr id="303" name="Line 10">
                <a:extLst>
                  <a:ext uri="{FF2B5EF4-FFF2-40B4-BE49-F238E27FC236}">
                    <a16:creationId xmlns:a16="http://schemas.microsoft.com/office/drawing/2014/main" id="{175060C1-818F-DA45-B77F-78025741975B}"/>
                  </a:ext>
                </a:extLst>
              </p:cNvPr>
              <p:cNvSpPr>
                <a:spLocks noChangeShapeType="1"/>
              </p:cNvSpPr>
              <p:nvPr/>
            </p:nvSpPr>
            <p:spPr bwMode="auto">
              <a:xfrm flipH="1">
                <a:off x="2107244" y="1651824"/>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2">
                      <a:lumMod val="10000"/>
                    </a:schemeClr>
                  </a:solidFill>
                  <a:effectLst/>
                  <a:uLnTx/>
                  <a:uFillTx/>
                  <a:latin typeface="Segoe UI"/>
                  <a:ea typeface="+mn-ea"/>
                  <a:cs typeface="+mn-cs"/>
                </a:endParaRPr>
              </a:p>
            </p:txBody>
          </p:sp>
        </p:grpSp>
        <p:sp>
          <p:nvSpPr>
            <p:cNvPr id="301" name="Oval 300">
              <a:extLst>
                <a:ext uri="{FF2B5EF4-FFF2-40B4-BE49-F238E27FC236}">
                  <a16:creationId xmlns:a16="http://schemas.microsoft.com/office/drawing/2014/main" id="{A7BE8F3F-292D-A741-AF08-E1A07574D69E}"/>
                </a:ext>
              </a:extLst>
            </p:cNvPr>
            <p:cNvSpPr/>
            <p:nvPr/>
          </p:nvSpPr>
          <p:spPr bwMode="auto">
            <a:xfrm>
              <a:off x="4865134" y="4679796"/>
              <a:ext cx="45089" cy="45089"/>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2">
                    <a:lumMod val="10000"/>
                  </a:schemeClr>
                </a:solidFill>
                <a:effectLst/>
                <a:uLnTx/>
                <a:uFillTx/>
                <a:latin typeface="Arial" charset="0"/>
                <a:ea typeface="Arial" charset="0"/>
                <a:cs typeface="Arial" charset="0"/>
              </a:endParaRPr>
            </a:p>
          </p:txBody>
        </p:sp>
      </p:grpSp>
      <p:cxnSp>
        <p:nvCxnSpPr>
          <p:cNvPr id="305" name="Straight Arrow Connector 304">
            <a:extLst>
              <a:ext uri="{FF2B5EF4-FFF2-40B4-BE49-F238E27FC236}">
                <a16:creationId xmlns:a16="http://schemas.microsoft.com/office/drawing/2014/main" id="{93870123-062F-0642-AB6D-B500986F3587}"/>
              </a:ext>
            </a:extLst>
          </p:cNvPr>
          <p:cNvCxnSpPr>
            <a:cxnSpLocks/>
            <a:endCxn id="137" idx="0"/>
          </p:cNvCxnSpPr>
          <p:nvPr/>
        </p:nvCxnSpPr>
        <p:spPr>
          <a:xfrm>
            <a:off x="2211494" y="2631588"/>
            <a:ext cx="0" cy="233104"/>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6" name="Straight Arrow Connector 305">
            <a:extLst>
              <a:ext uri="{FF2B5EF4-FFF2-40B4-BE49-F238E27FC236}">
                <a16:creationId xmlns:a16="http://schemas.microsoft.com/office/drawing/2014/main" id="{B5413457-F720-E640-8F1A-72821A5E2A90}"/>
              </a:ext>
            </a:extLst>
          </p:cNvPr>
          <p:cNvCxnSpPr>
            <a:cxnSpLocks/>
          </p:cNvCxnSpPr>
          <p:nvPr/>
        </p:nvCxnSpPr>
        <p:spPr>
          <a:xfrm>
            <a:off x="2211494" y="3141329"/>
            <a:ext cx="0" cy="201806"/>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8247F14E-3335-5147-B519-467EB4EADAF9}"/>
              </a:ext>
            </a:extLst>
          </p:cNvPr>
          <p:cNvCxnSpPr>
            <a:cxnSpLocks/>
          </p:cNvCxnSpPr>
          <p:nvPr/>
        </p:nvCxnSpPr>
        <p:spPr>
          <a:xfrm>
            <a:off x="1821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FA972875-1631-2F4A-A06E-BCAD1DB4FFFC}"/>
              </a:ext>
            </a:extLst>
          </p:cNvPr>
          <p:cNvCxnSpPr>
            <a:cxnSpLocks/>
          </p:cNvCxnSpPr>
          <p:nvPr/>
        </p:nvCxnSpPr>
        <p:spPr>
          <a:xfrm>
            <a:off x="1059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EAE87EA8-AC50-FD45-A656-D7A9B1E3FCC0}"/>
              </a:ext>
            </a:extLst>
          </p:cNvPr>
          <p:cNvCxnSpPr>
            <a:cxnSpLocks/>
          </p:cNvCxnSpPr>
          <p:nvPr/>
        </p:nvCxnSpPr>
        <p:spPr>
          <a:xfrm>
            <a:off x="2583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5EB09142-47A6-5745-B514-8EDD58EEF510}"/>
              </a:ext>
            </a:extLst>
          </p:cNvPr>
          <p:cNvCxnSpPr>
            <a:cxnSpLocks/>
          </p:cNvCxnSpPr>
          <p:nvPr/>
        </p:nvCxnSpPr>
        <p:spPr>
          <a:xfrm>
            <a:off x="3345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7D2F3FF-DE8B-214E-9A0D-D6163369EAB8}"/>
              </a:ext>
            </a:extLst>
          </p:cNvPr>
          <p:cNvCxnSpPr/>
          <p:nvPr/>
        </p:nvCxnSpPr>
        <p:spPr>
          <a:xfrm>
            <a:off x="1660235" y="2631588"/>
            <a:ext cx="1102519" cy="0"/>
          </a:xfrm>
          <a:prstGeom prst="line">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418F3074-2783-44AA-8129-75B4CD73902D}"/>
              </a:ext>
            </a:extLst>
          </p:cNvPr>
          <p:cNvSpPr txBox="1"/>
          <p:nvPr/>
        </p:nvSpPr>
        <p:spPr>
          <a:xfrm>
            <a:off x="8458029" y="1559089"/>
            <a:ext cx="3044952"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2">
                    <a:lumMod val="10000"/>
                  </a:schemeClr>
                </a:solidFill>
                <a:effectLst/>
                <a:uLnTx/>
                <a:uFillTx/>
                <a:latin typeface="Segoe UI Semibold" panose="020B0502040204020203" pitchFamily="34" charset="0"/>
                <a:ea typeface="+mn-ea"/>
                <a:cs typeface="Segoe UI Semibold" panose="020B0502040204020203" pitchFamily="34" charset="0"/>
              </a:rPr>
              <a:t>Complete AI platform</a:t>
            </a:r>
          </a:p>
        </p:txBody>
      </p:sp>
      <p:sp>
        <p:nvSpPr>
          <p:cNvPr id="109" name="TextBox 108">
            <a:extLst>
              <a:ext uri="{FF2B5EF4-FFF2-40B4-BE49-F238E27FC236}">
                <a16:creationId xmlns:a16="http://schemas.microsoft.com/office/drawing/2014/main" id="{251249E7-7D8E-3C48-B996-0327CD81F572}"/>
              </a:ext>
            </a:extLst>
          </p:cNvPr>
          <p:cNvSpPr txBox="1"/>
          <p:nvPr/>
        </p:nvSpPr>
        <p:spPr>
          <a:xfrm>
            <a:off x="8450360" y="5356532"/>
            <a:ext cx="3474720" cy="9079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chemeClr val="bg2">
                    <a:lumMod val="10000"/>
                  </a:schemeClr>
                </a:solidFill>
                <a:effectLst/>
                <a:uLnTx/>
                <a:uFillTx/>
                <a:latin typeface="Segoe UI" panose="020B0502040204020203" pitchFamily="34" charset="0"/>
                <a:ea typeface="+mn-ea"/>
                <a:cs typeface="Segoe UI" panose="020B0502040204020203" pitchFamily="34" charset="0"/>
              </a:rPr>
              <a:t>Easily feed integrated data from many sources to your model training</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chemeClr val="bg2">
                    <a:lumMod val="10000"/>
                  </a:schemeClr>
                </a:solidFill>
                <a:effectLst/>
                <a:uLnTx/>
                <a:uFillTx/>
                <a:latin typeface="Segoe UI" panose="020B0502040204020203" pitchFamily="34" charset="0"/>
                <a:ea typeface="+mn-ea"/>
                <a:cs typeface="Segoe UI" panose="020B0502040204020203" pitchFamily="34" charset="0"/>
              </a:rPr>
              <a:t>Ingest and prep data and then train, store, and operationalize your models all in one system</a:t>
            </a:r>
          </a:p>
        </p:txBody>
      </p:sp>
      <p:sp>
        <p:nvSpPr>
          <p:cNvPr id="66" name="Rectangle 65">
            <a:extLst>
              <a:ext uri="{FF2B5EF4-FFF2-40B4-BE49-F238E27FC236}">
                <a16:creationId xmlns:a16="http://schemas.microsoft.com/office/drawing/2014/main" id="{CD320337-C872-4AD2-A028-A34158B3C172}"/>
              </a:ext>
            </a:extLst>
          </p:cNvPr>
          <p:cNvSpPr/>
          <p:nvPr/>
        </p:nvSpPr>
        <p:spPr>
          <a:xfrm>
            <a:off x="917787" y="3394420"/>
            <a:ext cx="2587414" cy="332399"/>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bg2">
                    <a:lumMod val="10000"/>
                  </a:schemeClr>
                </a:solidFill>
                <a:effectLst/>
                <a:uLnTx/>
                <a:uFillTx/>
                <a:latin typeface="Segoe UI Semibold" panose="020B0502040204020203" pitchFamily="34" charset="0"/>
                <a:ea typeface="+mn-ea"/>
                <a:cs typeface="Segoe UI Semibold" panose="020B0502040204020203" pitchFamily="34" charset="0"/>
              </a:rPr>
              <a:t>SQL Server External Tables</a:t>
            </a:r>
          </a:p>
        </p:txBody>
      </p:sp>
      <p:sp>
        <p:nvSpPr>
          <p:cNvPr id="67" name="Rectangle 66">
            <a:extLst>
              <a:ext uri="{FF2B5EF4-FFF2-40B4-BE49-F238E27FC236}">
                <a16:creationId xmlns:a16="http://schemas.microsoft.com/office/drawing/2014/main" id="{2D2C836D-6E37-4B3B-8028-29B2CFDFEF3A}"/>
              </a:ext>
            </a:extLst>
          </p:cNvPr>
          <p:cNvSpPr/>
          <p:nvPr/>
        </p:nvSpPr>
        <p:spPr>
          <a:xfrm>
            <a:off x="915072" y="4056307"/>
            <a:ext cx="2592842" cy="332399"/>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bg2">
                    <a:lumMod val="10000"/>
                  </a:schemeClr>
                </a:solidFill>
                <a:effectLst/>
                <a:uLnTx/>
                <a:uFillTx/>
                <a:latin typeface="Segoe UI Semibold" panose="020B0502040204020203" pitchFamily="34" charset="0"/>
                <a:ea typeface="+mn-ea"/>
                <a:cs typeface="Segoe UI Semibold" panose="020B0502040204020203" pitchFamily="34" charset="0"/>
              </a:rPr>
              <a:t>Compute pools and data pools</a:t>
            </a:r>
          </a:p>
        </p:txBody>
      </p:sp>
      <p:sp>
        <p:nvSpPr>
          <p:cNvPr id="369" name="Rectangle 368">
            <a:extLst>
              <a:ext uri="{FF2B5EF4-FFF2-40B4-BE49-F238E27FC236}">
                <a16:creationId xmlns:a16="http://schemas.microsoft.com/office/drawing/2014/main" id="{57DDC20E-1636-4206-B46E-A3C8F447D7D5}"/>
              </a:ext>
            </a:extLst>
          </p:cNvPr>
          <p:cNvSpPr/>
          <p:nvPr/>
        </p:nvSpPr>
        <p:spPr>
          <a:xfrm>
            <a:off x="6451918" y="3510530"/>
            <a:ext cx="833342" cy="332399"/>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bg2">
                    <a:lumMod val="10000"/>
                  </a:schemeClr>
                </a:solidFill>
                <a:effectLst/>
                <a:uLnTx/>
                <a:uFillTx/>
                <a:latin typeface="Segoe UI Semibold" panose="020B0502040204020203" pitchFamily="34" charset="0"/>
                <a:ea typeface="+mn-ea"/>
                <a:cs typeface="Segoe UI Semibold" panose="020B0502040204020203" pitchFamily="34" charset="0"/>
              </a:rPr>
              <a:t>Spark </a:t>
            </a:r>
          </a:p>
        </p:txBody>
      </p:sp>
      <p:sp>
        <p:nvSpPr>
          <p:cNvPr id="373" name="Rectangle 372">
            <a:extLst>
              <a:ext uri="{FF2B5EF4-FFF2-40B4-BE49-F238E27FC236}">
                <a16:creationId xmlns:a16="http://schemas.microsoft.com/office/drawing/2014/main" id="{946D40BF-242F-49A4-BD47-C448C2E3B543}"/>
              </a:ext>
            </a:extLst>
          </p:cNvPr>
          <p:cNvSpPr/>
          <p:nvPr/>
        </p:nvSpPr>
        <p:spPr>
          <a:xfrm>
            <a:off x="4824873" y="4304261"/>
            <a:ext cx="2530114" cy="4616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137160" rIns="91440" bIns="13716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bg2">
                    <a:lumMod val="10000"/>
                  </a:schemeClr>
                </a:solidFill>
                <a:effectLst/>
                <a:uLnTx/>
                <a:uFillTx/>
                <a:latin typeface="Segoe UI Semibold" panose="020B0502040204020203" pitchFamily="34" charset="0"/>
                <a:ea typeface="+mn-ea"/>
                <a:cs typeface="Segoe UI Semibold" panose="020B0502040204020203" pitchFamily="34" charset="0"/>
              </a:rPr>
              <a:t>Scalable, shared storage (HDFS)</a:t>
            </a:r>
          </a:p>
        </p:txBody>
      </p:sp>
      <p:cxnSp>
        <p:nvCxnSpPr>
          <p:cNvPr id="4" name="Straight Arrow Connector 3">
            <a:extLst>
              <a:ext uri="{FF2B5EF4-FFF2-40B4-BE49-F238E27FC236}">
                <a16:creationId xmlns:a16="http://schemas.microsoft.com/office/drawing/2014/main" id="{D72CCD3F-ED23-AF41-A7CA-2B5754CDB5DF}"/>
              </a:ext>
            </a:extLst>
          </p:cNvPr>
          <p:cNvCxnSpPr>
            <a:cxnSpLocks/>
            <a:stCxn id="188" idx="2"/>
          </p:cNvCxnSpPr>
          <p:nvPr/>
        </p:nvCxnSpPr>
        <p:spPr>
          <a:xfrm>
            <a:off x="5359063" y="3919046"/>
            <a:ext cx="0" cy="383144"/>
          </a:xfrm>
          <a:prstGeom prst="straightConnector1">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D26FB5B9-D030-0841-8F63-338FC6A824D5}"/>
              </a:ext>
            </a:extLst>
          </p:cNvPr>
          <p:cNvCxnSpPr>
            <a:cxnSpLocks/>
            <a:stCxn id="369" idx="2"/>
          </p:cNvCxnSpPr>
          <p:nvPr/>
        </p:nvCxnSpPr>
        <p:spPr>
          <a:xfrm>
            <a:off x="6868589" y="3842929"/>
            <a:ext cx="0" cy="459261"/>
          </a:xfrm>
          <a:prstGeom prst="straightConnector1">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29" name="Group 128">
            <a:extLst>
              <a:ext uri="{FF2B5EF4-FFF2-40B4-BE49-F238E27FC236}">
                <a16:creationId xmlns:a16="http://schemas.microsoft.com/office/drawing/2014/main" id="{89A74961-EB4D-FA41-BEDD-0D24E0CBBD32}"/>
              </a:ext>
            </a:extLst>
          </p:cNvPr>
          <p:cNvGrpSpPr/>
          <p:nvPr/>
        </p:nvGrpSpPr>
        <p:grpSpPr>
          <a:xfrm flipH="1">
            <a:off x="1096943" y="2360371"/>
            <a:ext cx="418929" cy="405883"/>
            <a:chOff x="7157554" y="1735934"/>
            <a:chExt cx="397423" cy="398542"/>
          </a:xfrm>
        </p:grpSpPr>
        <p:grpSp>
          <p:nvGrpSpPr>
            <p:cNvPr id="130" name="Group 129">
              <a:extLst>
                <a:ext uri="{FF2B5EF4-FFF2-40B4-BE49-F238E27FC236}">
                  <a16:creationId xmlns:a16="http://schemas.microsoft.com/office/drawing/2014/main" id="{1A54012D-6AB4-5D4A-ABB2-C2C13BBC8D5D}"/>
                </a:ext>
              </a:extLst>
            </p:cNvPr>
            <p:cNvGrpSpPr/>
            <p:nvPr/>
          </p:nvGrpSpPr>
          <p:grpSpPr>
            <a:xfrm>
              <a:off x="7157554" y="1735934"/>
              <a:ext cx="397423" cy="398542"/>
              <a:chOff x="2107244" y="1575258"/>
              <a:chExt cx="310993" cy="264555"/>
            </a:xfrm>
            <a:solidFill>
              <a:srgbClr val="0078D7"/>
            </a:solidFill>
          </p:grpSpPr>
          <p:sp>
            <p:nvSpPr>
              <p:cNvPr id="135" name="Rectangle 9">
                <a:extLst>
                  <a:ext uri="{FF2B5EF4-FFF2-40B4-BE49-F238E27FC236}">
                    <a16:creationId xmlns:a16="http://schemas.microsoft.com/office/drawing/2014/main" id="{3A0A961E-AC84-E84B-A0BD-A4228683771E}"/>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2">
                      <a:lumMod val="10000"/>
                    </a:schemeClr>
                  </a:solidFill>
                  <a:effectLst/>
                  <a:uLnTx/>
                  <a:uFillTx/>
                  <a:latin typeface="Segoe UI"/>
                  <a:ea typeface="+mn-ea"/>
                  <a:cs typeface="+mn-cs"/>
                </a:endParaRPr>
              </a:p>
            </p:txBody>
          </p:sp>
          <p:sp>
            <p:nvSpPr>
              <p:cNvPr id="143" name="Line 10">
                <a:extLst>
                  <a:ext uri="{FF2B5EF4-FFF2-40B4-BE49-F238E27FC236}">
                    <a16:creationId xmlns:a16="http://schemas.microsoft.com/office/drawing/2014/main" id="{314E8FEC-1AC3-9D4C-8F4C-018B27816C61}"/>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2">
                      <a:lumMod val="10000"/>
                    </a:schemeClr>
                  </a:solidFill>
                  <a:effectLst/>
                  <a:uLnTx/>
                  <a:uFillTx/>
                  <a:latin typeface="Segoe UI"/>
                  <a:ea typeface="+mn-ea"/>
                  <a:cs typeface="+mn-cs"/>
                </a:endParaRPr>
              </a:p>
            </p:txBody>
          </p:sp>
        </p:grpSp>
        <p:grpSp>
          <p:nvGrpSpPr>
            <p:cNvPr id="131" name="Group 130">
              <a:extLst>
                <a:ext uri="{FF2B5EF4-FFF2-40B4-BE49-F238E27FC236}">
                  <a16:creationId xmlns:a16="http://schemas.microsoft.com/office/drawing/2014/main" id="{7FCCA958-1E4E-A44D-9277-4C76459FB748}"/>
                </a:ext>
              </a:extLst>
            </p:cNvPr>
            <p:cNvGrpSpPr/>
            <p:nvPr/>
          </p:nvGrpSpPr>
          <p:grpSpPr>
            <a:xfrm>
              <a:off x="7264761" y="1903738"/>
              <a:ext cx="191394" cy="180132"/>
              <a:chOff x="2202934" y="1701907"/>
              <a:chExt cx="95690" cy="90061"/>
            </a:xfrm>
            <a:solidFill>
              <a:srgbClr val="50E6FF"/>
            </a:solidFill>
          </p:grpSpPr>
          <p:sp>
            <p:nvSpPr>
              <p:cNvPr id="133" name="Freeform 14">
                <a:extLst>
                  <a:ext uri="{FF2B5EF4-FFF2-40B4-BE49-F238E27FC236}">
                    <a16:creationId xmlns:a16="http://schemas.microsoft.com/office/drawing/2014/main" id="{26359BEC-B8B3-864E-AEAD-C2BFE4BABEE3}"/>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lumMod val="10000"/>
                    </a:schemeClr>
                  </a:solidFill>
                  <a:effectLst/>
                  <a:uLnTx/>
                  <a:uFillTx/>
                  <a:latin typeface="Segoe UI"/>
                  <a:ea typeface="+mn-ea"/>
                  <a:cs typeface="+mn-cs"/>
                </a:endParaRPr>
              </a:p>
            </p:txBody>
          </p:sp>
          <p:sp>
            <p:nvSpPr>
              <p:cNvPr id="134" name="Line 15">
                <a:extLst>
                  <a:ext uri="{FF2B5EF4-FFF2-40B4-BE49-F238E27FC236}">
                    <a16:creationId xmlns:a16="http://schemas.microsoft.com/office/drawing/2014/main" id="{9EFF4E38-7AFF-9943-9BBB-46863914F01F}"/>
                  </a:ext>
                </a:extLst>
              </p:cNvPr>
              <p:cNvSpPr>
                <a:spLocks noChangeShapeType="1"/>
              </p:cNvSpPr>
              <p:nvPr/>
            </p:nvSpPr>
            <p:spPr bwMode="auto">
              <a:xfrm>
                <a:off x="2250779"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lumMod val="10000"/>
                    </a:schemeClr>
                  </a:solidFill>
                  <a:effectLst/>
                  <a:uLnTx/>
                  <a:uFillTx/>
                  <a:latin typeface="Segoe UI"/>
                  <a:ea typeface="+mn-ea"/>
                  <a:cs typeface="+mn-cs"/>
                </a:endParaRPr>
              </a:p>
            </p:txBody>
          </p:sp>
        </p:grpSp>
        <p:sp>
          <p:nvSpPr>
            <p:cNvPr id="132" name="Oval 131">
              <a:extLst>
                <a:ext uri="{FF2B5EF4-FFF2-40B4-BE49-F238E27FC236}">
                  <a16:creationId xmlns:a16="http://schemas.microsoft.com/office/drawing/2014/main" id="{A30D409A-C217-224E-AD30-F2395B4D5F85}"/>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2">
                    <a:lumMod val="10000"/>
                  </a:schemeClr>
                </a:solidFill>
                <a:effectLst/>
                <a:uLnTx/>
                <a:uFillTx/>
                <a:latin typeface="Arial" charset="0"/>
                <a:ea typeface="Arial" charset="0"/>
                <a:cs typeface="Arial" charset="0"/>
              </a:endParaRPr>
            </a:p>
          </p:txBody>
        </p:sp>
      </p:grpSp>
      <p:sp>
        <p:nvSpPr>
          <p:cNvPr id="120" name="TextBox 119">
            <a:extLst>
              <a:ext uri="{FF2B5EF4-FFF2-40B4-BE49-F238E27FC236}">
                <a16:creationId xmlns:a16="http://schemas.microsoft.com/office/drawing/2014/main" id="{8836DFBA-37C9-479B-956F-1F925E881159}"/>
              </a:ext>
            </a:extLst>
          </p:cNvPr>
          <p:cNvSpPr txBox="1"/>
          <p:nvPr/>
        </p:nvSpPr>
        <p:spPr>
          <a:xfrm>
            <a:off x="8601119" y="4618930"/>
            <a:ext cx="860613"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chemeClr val="bg2">
                    <a:lumMod val="10000"/>
                  </a:schemeClr>
                </a:solidFill>
                <a:effectLst/>
                <a:uLnTx/>
                <a:uFillTx/>
                <a:latin typeface="Segoe UI Semibold" panose="020B0502040204020203" pitchFamily="34" charset="0"/>
                <a:ea typeface="+mn-ea"/>
                <a:cs typeface="Segoe UI Semibold" panose="020B0502040204020203" pitchFamily="34" charset="0"/>
              </a:rPr>
              <a:t>External data sources</a:t>
            </a:r>
          </a:p>
        </p:txBody>
      </p:sp>
      <p:cxnSp>
        <p:nvCxnSpPr>
          <p:cNvPr id="150" name="Straight Arrow Connector 149">
            <a:extLst>
              <a:ext uri="{FF2B5EF4-FFF2-40B4-BE49-F238E27FC236}">
                <a16:creationId xmlns:a16="http://schemas.microsoft.com/office/drawing/2014/main" id="{8AE19E8E-8DE1-4020-968E-2839290A5661}"/>
              </a:ext>
            </a:extLst>
          </p:cNvPr>
          <p:cNvCxnSpPr>
            <a:cxnSpLocks/>
          </p:cNvCxnSpPr>
          <p:nvPr/>
        </p:nvCxnSpPr>
        <p:spPr>
          <a:xfrm>
            <a:off x="9030847" y="4215596"/>
            <a:ext cx="0" cy="361483"/>
          </a:xfrm>
          <a:prstGeom prst="straightConnector1">
            <a:avLst/>
          </a:prstGeom>
          <a:ln w="12700">
            <a:solidFill>
              <a:srgbClr val="75757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4" name="Rectangle 153">
            <a:extLst>
              <a:ext uri="{FF2B5EF4-FFF2-40B4-BE49-F238E27FC236}">
                <a16:creationId xmlns:a16="http://schemas.microsoft.com/office/drawing/2014/main" id="{5400614B-12F1-45C9-A326-F6E6AD20B3DD}"/>
              </a:ext>
            </a:extLst>
          </p:cNvPr>
          <p:cNvSpPr/>
          <p:nvPr/>
        </p:nvSpPr>
        <p:spPr>
          <a:xfrm>
            <a:off x="4655598" y="2616867"/>
            <a:ext cx="2899056" cy="2326402"/>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tIns="137160" bIns="137160" rtlCol="0" anchor="t"/>
          <a:lstStyle/>
          <a:p>
            <a:pPr marL="0" marR="0" lvl="0" indent="0" algn="ctr" defTabSz="457200" rtl="0" eaLnBrk="1" fontAlgn="auto" latinLnBrk="0" hangingPunct="1">
              <a:lnSpc>
                <a:spcPct val="100000"/>
              </a:lnSpc>
              <a:spcBef>
                <a:spcPts val="0"/>
              </a:spcBef>
              <a:spcAft>
                <a:spcPts val="400"/>
              </a:spcAft>
              <a:buClrTx/>
              <a:buSzTx/>
              <a:buFontTx/>
              <a:buNone/>
              <a:tabLst/>
              <a:defRPr/>
            </a:pPr>
            <a:r>
              <a:rPr kumimoji="0" lang="en-US" sz="1050" b="1" i="0" u="none" strike="noStrike" kern="1200" cap="none" spc="0" normalizeH="0" baseline="0" noProof="0" dirty="0">
                <a:ln>
                  <a:noFill/>
                </a:ln>
                <a:solidFill>
                  <a:schemeClr val="bg2">
                    <a:lumMod val="10000"/>
                  </a:schemeClr>
                </a:solidFill>
                <a:effectLst/>
                <a:uLnTx/>
                <a:uFillTx/>
                <a:latin typeface="Segoe UI Semibold" panose="020B0502040204020203" pitchFamily="34" charset="0"/>
                <a:ea typeface="+mn-ea"/>
                <a:cs typeface="Segoe UI Semibold" panose="020B0502040204020203" pitchFamily="34" charset="0"/>
              </a:rPr>
              <a:t>Admin portal and management services</a:t>
            </a:r>
          </a:p>
          <a:p>
            <a:pPr marL="0" marR="0" lvl="0" indent="0" algn="ctr" defTabSz="457200" rtl="0" eaLnBrk="1" fontAlgn="auto" latinLnBrk="0" hangingPunct="1">
              <a:lnSpc>
                <a:spcPct val="100000"/>
              </a:lnSpc>
              <a:spcBef>
                <a:spcPts val="0"/>
              </a:spcBef>
              <a:spcAft>
                <a:spcPts val="400"/>
              </a:spcAft>
              <a:buClrTx/>
              <a:buSzTx/>
              <a:buFontTx/>
              <a:buNone/>
              <a:tabLst/>
              <a:defRPr/>
            </a:pPr>
            <a:r>
              <a:rPr kumimoji="0" lang="en-US" sz="1050" b="1" i="0" u="none" strike="noStrike" kern="1200" cap="none" spc="0" normalizeH="0" baseline="0" noProof="0" dirty="0">
                <a:ln>
                  <a:noFill/>
                </a:ln>
                <a:solidFill>
                  <a:schemeClr val="bg2">
                    <a:lumMod val="10000"/>
                  </a:schemeClr>
                </a:solidFill>
                <a:effectLst/>
                <a:uLnTx/>
                <a:uFillTx/>
                <a:latin typeface="Segoe UI Semibold" panose="020B0502040204020203" pitchFamily="34" charset="0"/>
                <a:ea typeface="+mn-ea"/>
                <a:cs typeface="Segoe UI Semibold" panose="020B0502040204020203" pitchFamily="34" charset="0"/>
              </a:rPr>
              <a:t>Integrated AD-based security</a:t>
            </a:r>
          </a:p>
        </p:txBody>
      </p:sp>
      <p:sp>
        <p:nvSpPr>
          <p:cNvPr id="155" name="Rectangle 154">
            <a:extLst>
              <a:ext uri="{FF2B5EF4-FFF2-40B4-BE49-F238E27FC236}">
                <a16:creationId xmlns:a16="http://schemas.microsoft.com/office/drawing/2014/main" id="{B0456595-5008-4CE9-995C-46001A0F674C}"/>
              </a:ext>
            </a:extLst>
          </p:cNvPr>
          <p:cNvSpPr/>
          <p:nvPr/>
        </p:nvSpPr>
        <p:spPr>
          <a:xfrm>
            <a:off x="8601118" y="3645026"/>
            <a:ext cx="1289187" cy="5170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bg2">
                    <a:lumMod val="10000"/>
                  </a:schemeClr>
                </a:solidFill>
                <a:effectLst/>
                <a:uLnTx/>
                <a:uFillTx/>
                <a:latin typeface="Segoe UI Semibold" panose="020B0502040204020203" pitchFamily="34" charset="0"/>
                <a:ea typeface="+mn-ea"/>
                <a:cs typeface="Segoe UI Semibold" panose="020B0502040204020203" pitchFamily="34" charset="0"/>
              </a:rPr>
              <a:t>SQL Server</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bg2">
                    <a:lumMod val="10000"/>
                  </a:schemeClr>
                </a:solidFill>
                <a:effectLst/>
                <a:uLnTx/>
                <a:uFillTx/>
                <a:latin typeface="Segoe UI Semibold" panose="020B0502040204020203" pitchFamily="34" charset="0"/>
                <a:ea typeface="+mn-ea"/>
                <a:cs typeface="Segoe UI Semibold" panose="020B0502040204020203" pitchFamily="34" charset="0"/>
              </a:rPr>
              <a:t>ML Services</a:t>
            </a:r>
          </a:p>
        </p:txBody>
      </p:sp>
      <p:sp>
        <p:nvSpPr>
          <p:cNvPr id="157" name="Rectangle 156">
            <a:extLst>
              <a:ext uri="{FF2B5EF4-FFF2-40B4-BE49-F238E27FC236}">
                <a16:creationId xmlns:a16="http://schemas.microsoft.com/office/drawing/2014/main" id="{B77E1B17-BF46-4AE7-89D4-23B766B2BDF9}"/>
              </a:ext>
            </a:extLst>
          </p:cNvPr>
          <p:cNvSpPr/>
          <p:nvPr/>
        </p:nvSpPr>
        <p:spPr>
          <a:xfrm>
            <a:off x="10271434" y="3645026"/>
            <a:ext cx="1289187" cy="5170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bg2">
                    <a:lumMod val="10000"/>
                  </a:schemeClr>
                </a:solidFill>
                <a:effectLst/>
                <a:uLnTx/>
                <a:uFillTx/>
                <a:latin typeface="Segoe UI Semibold" panose="020B0502040204020203" pitchFamily="34" charset="0"/>
                <a:ea typeface="+mn-ea"/>
                <a:cs typeface="Segoe UI Semibold" panose="020B0502040204020203" pitchFamily="34" charset="0"/>
              </a:rPr>
              <a:t>Spark &amp;</a:t>
            </a:r>
            <a:br>
              <a:rPr kumimoji="0" lang="en-US" sz="1200" b="1" i="0" u="none" strike="noStrike" kern="1200" cap="none" spc="0" normalizeH="0" baseline="0" noProof="0" dirty="0">
                <a:ln>
                  <a:noFill/>
                </a:ln>
                <a:solidFill>
                  <a:schemeClr val="bg2">
                    <a:lumMod val="10000"/>
                  </a:schemeClr>
                </a:solidFill>
                <a:effectLst/>
                <a:uLnTx/>
                <a:uFillTx/>
                <a:latin typeface="Segoe UI Semibold" panose="020B0502040204020203" pitchFamily="34" charset="0"/>
                <a:ea typeface="+mn-ea"/>
                <a:cs typeface="Segoe UI Semibold" panose="020B0502040204020203" pitchFamily="34" charset="0"/>
              </a:rPr>
            </a:br>
            <a:r>
              <a:rPr kumimoji="0" lang="en-US" sz="1200" b="1" i="0" u="none" strike="noStrike" kern="1200" cap="none" spc="0" normalizeH="0" baseline="0" noProof="0" dirty="0">
                <a:ln>
                  <a:noFill/>
                </a:ln>
                <a:solidFill>
                  <a:schemeClr val="bg2">
                    <a:lumMod val="10000"/>
                  </a:schemeClr>
                </a:solidFill>
                <a:effectLst/>
                <a:uLnTx/>
                <a:uFillTx/>
                <a:latin typeface="Segoe UI Semibold" panose="020B0502040204020203" pitchFamily="34" charset="0"/>
                <a:ea typeface="+mn-ea"/>
                <a:cs typeface="Segoe UI Semibold" panose="020B0502040204020203" pitchFamily="34" charset="0"/>
              </a:rPr>
              <a:t>Spark ML</a:t>
            </a:r>
          </a:p>
        </p:txBody>
      </p:sp>
      <p:sp>
        <p:nvSpPr>
          <p:cNvPr id="159" name="TextBox 158">
            <a:extLst>
              <a:ext uri="{FF2B5EF4-FFF2-40B4-BE49-F238E27FC236}">
                <a16:creationId xmlns:a16="http://schemas.microsoft.com/office/drawing/2014/main" id="{8E500573-8878-4323-B960-1D11E987A800}"/>
              </a:ext>
            </a:extLst>
          </p:cNvPr>
          <p:cNvSpPr txBox="1"/>
          <p:nvPr/>
        </p:nvSpPr>
        <p:spPr>
          <a:xfrm>
            <a:off x="9650563" y="4618930"/>
            <a:ext cx="860613"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chemeClr val="bg2">
                    <a:lumMod val="10000"/>
                  </a:schemeClr>
                </a:solidFill>
                <a:effectLst/>
                <a:uLnTx/>
                <a:uFillTx/>
                <a:latin typeface="Segoe UI Semibold" panose="020B0502040204020203" pitchFamily="34" charset="0"/>
                <a:ea typeface="+mn-ea"/>
                <a:cs typeface="Segoe UI Semibold" panose="020B0502040204020203" pitchFamily="34" charset="0"/>
              </a:rPr>
              <a:t>HDFS</a:t>
            </a:r>
          </a:p>
        </p:txBody>
      </p:sp>
      <p:sp>
        <p:nvSpPr>
          <p:cNvPr id="166" name="TextBox 165">
            <a:extLst>
              <a:ext uri="{FF2B5EF4-FFF2-40B4-BE49-F238E27FC236}">
                <a16:creationId xmlns:a16="http://schemas.microsoft.com/office/drawing/2014/main" id="{B7CB1191-738C-41B1-B4CE-0FC46DDB5554}"/>
              </a:ext>
            </a:extLst>
          </p:cNvPr>
          <p:cNvSpPr txBox="1"/>
          <p:nvPr/>
        </p:nvSpPr>
        <p:spPr>
          <a:xfrm>
            <a:off x="9485755" y="3045047"/>
            <a:ext cx="1263866"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chemeClr val="bg2">
                    <a:lumMod val="10000"/>
                  </a:schemeClr>
                </a:solidFill>
                <a:effectLst/>
                <a:uLnTx/>
                <a:uFillTx/>
                <a:latin typeface="Segoe UI Semibold" panose="020B0502040204020203" pitchFamily="34" charset="0"/>
                <a:ea typeface="+mn-ea"/>
                <a:cs typeface="Segoe UI Semibold" panose="020B0502040204020203" pitchFamily="34" charset="0"/>
              </a:rPr>
              <a:t>REST API containers for models</a:t>
            </a:r>
          </a:p>
        </p:txBody>
      </p:sp>
      <p:grpSp>
        <p:nvGrpSpPr>
          <p:cNvPr id="34" name="Group 33">
            <a:extLst>
              <a:ext uri="{FF2B5EF4-FFF2-40B4-BE49-F238E27FC236}">
                <a16:creationId xmlns:a16="http://schemas.microsoft.com/office/drawing/2014/main" id="{3D0B1805-BE33-498F-B11E-F82C596D94AC}"/>
              </a:ext>
            </a:extLst>
          </p:cNvPr>
          <p:cNvGrpSpPr/>
          <p:nvPr/>
        </p:nvGrpSpPr>
        <p:grpSpPr>
          <a:xfrm>
            <a:off x="9503913" y="2689510"/>
            <a:ext cx="353463" cy="313979"/>
            <a:chOff x="8553451" y="2776608"/>
            <a:chExt cx="570138" cy="506450"/>
          </a:xfrm>
        </p:grpSpPr>
        <p:grpSp>
          <p:nvGrpSpPr>
            <p:cNvPr id="33" name="Group 32">
              <a:extLst>
                <a:ext uri="{FF2B5EF4-FFF2-40B4-BE49-F238E27FC236}">
                  <a16:creationId xmlns:a16="http://schemas.microsoft.com/office/drawing/2014/main" id="{C0B88598-3B49-434E-8D8A-4458F85480DE}"/>
                </a:ext>
              </a:extLst>
            </p:cNvPr>
            <p:cNvGrpSpPr/>
            <p:nvPr/>
          </p:nvGrpSpPr>
          <p:grpSpPr>
            <a:xfrm>
              <a:off x="8640346" y="2855984"/>
              <a:ext cx="396348" cy="347698"/>
              <a:chOff x="8634499" y="2855984"/>
              <a:chExt cx="396348" cy="347698"/>
            </a:xfrm>
          </p:grpSpPr>
          <p:grpSp>
            <p:nvGrpSpPr>
              <p:cNvPr id="124" name="Group 123">
                <a:extLst>
                  <a:ext uri="{FF2B5EF4-FFF2-40B4-BE49-F238E27FC236}">
                    <a16:creationId xmlns:a16="http://schemas.microsoft.com/office/drawing/2014/main" id="{60125BD9-2021-471E-B8BA-D241E7DBB1C9}"/>
                  </a:ext>
                </a:extLst>
              </p:cNvPr>
              <p:cNvGrpSpPr/>
              <p:nvPr/>
            </p:nvGrpSpPr>
            <p:grpSpPr>
              <a:xfrm flipH="1">
                <a:off x="8634499" y="2855984"/>
                <a:ext cx="396348" cy="347698"/>
                <a:chOff x="2107244" y="1575258"/>
                <a:chExt cx="310993" cy="264555"/>
              </a:xfrm>
              <a:noFill/>
            </p:grpSpPr>
            <p:sp>
              <p:nvSpPr>
                <p:cNvPr id="145" name="Rectangle 9">
                  <a:extLst>
                    <a:ext uri="{FF2B5EF4-FFF2-40B4-BE49-F238E27FC236}">
                      <a16:creationId xmlns:a16="http://schemas.microsoft.com/office/drawing/2014/main" id="{06A1BC69-367C-46D0-85F9-27111FE90F97}"/>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2">
                        <a:lumMod val="10000"/>
                      </a:schemeClr>
                    </a:solidFill>
                    <a:effectLst/>
                    <a:uLnTx/>
                    <a:uFillTx/>
                    <a:latin typeface="Segoe UI"/>
                    <a:ea typeface="+mn-ea"/>
                    <a:cs typeface="+mn-cs"/>
                  </a:endParaRPr>
                </a:p>
              </p:txBody>
            </p:sp>
            <p:sp>
              <p:nvSpPr>
                <p:cNvPr id="146" name="Line 10">
                  <a:extLst>
                    <a:ext uri="{FF2B5EF4-FFF2-40B4-BE49-F238E27FC236}">
                      <a16:creationId xmlns:a16="http://schemas.microsoft.com/office/drawing/2014/main" id="{1D75A889-F1BA-451F-AF9B-7635F4E8FAF3}"/>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2">
                        <a:lumMod val="10000"/>
                      </a:schemeClr>
                    </a:solidFill>
                    <a:effectLst/>
                    <a:uLnTx/>
                    <a:uFillTx/>
                    <a:latin typeface="Segoe UI"/>
                    <a:ea typeface="+mn-ea"/>
                    <a:cs typeface="+mn-cs"/>
                  </a:endParaRPr>
                </a:p>
              </p:txBody>
            </p:sp>
          </p:grpSp>
          <p:sp>
            <p:nvSpPr>
              <p:cNvPr id="125" name="Oval 124">
                <a:extLst>
                  <a:ext uri="{FF2B5EF4-FFF2-40B4-BE49-F238E27FC236}">
                    <a16:creationId xmlns:a16="http://schemas.microsoft.com/office/drawing/2014/main" id="{8E2145CD-97E8-42A8-955E-34FA0D8A0D90}"/>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2">
                      <a:lumMod val="10000"/>
                    </a:schemeClr>
                  </a:solidFill>
                  <a:effectLst/>
                  <a:uLnTx/>
                  <a:uFillTx/>
                  <a:latin typeface="Arial" charset="0"/>
                  <a:ea typeface="Arial" charset="0"/>
                  <a:cs typeface="Arial" charset="0"/>
                </a:endParaRPr>
              </a:p>
            </p:txBody>
          </p:sp>
        </p:grpSp>
        <p:sp>
          <p:nvSpPr>
            <p:cNvPr id="147" name="Rectangle 146">
              <a:extLst>
                <a:ext uri="{FF2B5EF4-FFF2-40B4-BE49-F238E27FC236}">
                  <a16:creationId xmlns:a16="http://schemas.microsoft.com/office/drawing/2014/main" id="{C78895F3-CBB7-4EE2-96E6-4DA4F9191326}"/>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chemeClr val="bg2">
                    <a:lumMod val="10000"/>
                  </a:schemeClr>
                </a:solidFill>
                <a:effectLst/>
                <a:uLnTx/>
                <a:uFillTx/>
                <a:latin typeface="Segoe UI Semibold" panose="020B0502040204020203" pitchFamily="34" charset="0"/>
                <a:ea typeface="+mn-ea"/>
                <a:cs typeface="Segoe UI Semibold" panose="020B0502040204020203" pitchFamily="34" charset="0"/>
              </a:endParaRPr>
            </a:p>
          </p:txBody>
        </p:sp>
      </p:grpSp>
      <p:cxnSp>
        <p:nvCxnSpPr>
          <p:cNvPr id="151" name="Straight Arrow Connector 150">
            <a:extLst>
              <a:ext uri="{FF2B5EF4-FFF2-40B4-BE49-F238E27FC236}">
                <a16:creationId xmlns:a16="http://schemas.microsoft.com/office/drawing/2014/main" id="{CC00280C-55BB-499F-B526-38BF79E857A8}"/>
              </a:ext>
            </a:extLst>
          </p:cNvPr>
          <p:cNvCxnSpPr>
            <a:cxnSpLocks/>
          </p:cNvCxnSpPr>
          <p:nvPr/>
        </p:nvCxnSpPr>
        <p:spPr>
          <a:xfrm>
            <a:off x="2211494" y="3790479"/>
            <a:ext cx="0" cy="201806"/>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00F84E72-32F2-4EA0-A8E0-A60B9D7736C9}"/>
              </a:ext>
            </a:extLst>
          </p:cNvPr>
          <p:cNvCxnSpPr>
            <a:cxnSpLocks/>
          </p:cNvCxnSpPr>
          <p:nvPr/>
        </p:nvCxnSpPr>
        <p:spPr>
          <a:xfrm rot="5400000">
            <a:off x="10185853" y="3480478"/>
            <a:ext cx="11247" cy="1461802"/>
          </a:xfrm>
          <a:prstGeom prst="bentConnector3">
            <a:avLst>
              <a:gd name="adj1" fmla="val 2041967"/>
            </a:avLst>
          </a:prstGeom>
          <a:ln w="12700">
            <a:solidFill>
              <a:srgbClr val="757575"/>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5490740A-E880-4EC4-ACB3-302F97151CFD}"/>
              </a:ext>
            </a:extLst>
          </p:cNvPr>
          <p:cNvCxnSpPr>
            <a:cxnSpLocks/>
          </p:cNvCxnSpPr>
          <p:nvPr/>
        </p:nvCxnSpPr>
        <p:spPr>
          <a:xfrm>
            <a:off x="10087609" y="4436513"/>
            <a:ext cx="0" cy="135124"/>
          </a:xfrm>
          <a:prstGeom prst="straightConnector1">
            <a:avLst/>
          </a:prstGeom>
          <a:ln w="12700">
            <a:solidFill>
              <a:srgbClr val="75757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7" name="Group 166">
            <a:extLst>
              <a:ext uri="{FF2B5EF4-FFF2-40B4-BE49-F238E27FC236}">
                <a16:creationId xmlns:a16="http://schemas.microsoft.com/office/drawing/2014/main" id="{7D93EF47-0D74-4EC3-8D55-2965972CB021}"/>
              </a:ext>
            </a:extLst>
          </p:cNvPr>
          <p:cNvGrpSpPr/>
          <p:nvPr/>
        </p:nvGrpSpPr>
        <p:grpSpPr>
          <a:xfrm>
            <a:off x="9940957" y="2689510"/>
            <a:ext cx="353463" cy="313979"/>
            <a:chOff x="8553451" y="2776608"/>
            <a:chExt cx="570138" cy="506450"/>
          </a:xfrm>
        </p:grpSpPr>
        <p:grpSp>
          <p:nvGrpSpPr>
            <p:cNvPr id="168" name="Group 167">
              <a:extLst>
                <a:ext uri="{FF2B5EF4-FFF2-40B4-BE49-F238E27FC236}">
                  <a16:creationId xmlns:a16="http://schemas.microsoft.com/office/drawing/2014/main" id="{6DA0190B-CECE-40CB-AB65-F45A6C73F3E4}"/>
                </a:ext>
              </a:extLst>
            </p:cNvPr>
            <p:cNvGrpSpPr/>
            <p:nvPr/>
          </p:nvGrpSpPr>
          <p:grpSpPr>
            <a:xfrm>
              <a:off x="8640346" y="2855984"/>
              <a:ext cx="396348" cy="347698"/>
              <a:chOff x="8634499" y="2855984"/>
              <a:chExt cx="396348" cy="347698"/>
            </a:xfrm>
          </p:grpSpPr>
          <p:grpSp>
            <p:nvGrpSpPr>
              <p:cNvPr id="170" name="Group 169">
                <a:extLst>
                  <a:ext uri="{FF2B5EF4-FFF2-40B4-BE49-F238E27FC236}">
                    <a16:creationId xmlns:a16="http://schemas.microsoft.com/office/drawing/2014/main" id="{00846211-35B6-4B59-AEDB-7F48C9FC5390}"/>
                  </a:ext>
                </a:extLst>
              </p:cNvPr>
              <p:cNvGrpSpPr/>
              <p:nvPr/>
            </p:nvGrpSpPr>
            <p:grpSpPr>
              <a:xfrm flipH="1">
                <a:off x="8634499" y="2855984"/>
                <a:ext cx="396348" cy="347698"/>
                <a:chOff x="2107244" y="1575258"/>
                <a:chExt cx="310993" cy="264555"/>
              </a:xfrm>
              <a:noFill/>
            </p:grpSpPr>
            <p:sp>
              <p:nvSpPr>
                <p:cNvPr id="172" name="Rectangle 9">
                  <a:extLst>
                    <a:ext uri="{FF2B5EF4-FFF2-40B4-BE49-F238E27FC236}">
                      <a16:creationId xmlns:a16="http://schemas.microsoft.com/office/drawing/2014/main" id="{45CF2323-516C-4BCC-AB18-5DABC99D7FC9}"/>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2">
                        <a:lumMod val="10000"/>
                      </a:schemeClr>
                    </a:solidFill>
                    <a:effectLst/>
                    <a:uLnTx/>
                    <a:uFillTx/>
                    <a:latin typeface="Segoe UI"/>
                    <a:ea typeface="+mn-ea"/>
                    <a:cs typeface="+mn-cs"/>
                  </a:endParaRPr>
                </a:p>
              </p:txBody>
            </p:sp>
            <p:sp>
              <p:nvSpPr>
                <p:cNvPr id="173" name="Line 10">
                  <a:extLst>
                    <a:ext uri="{FF2B5EF4-FFF2-40B4-BE49-F238E27FC236}">
                      <a16:creationId xmlns:a16="http://schemas.microsoft.com/office/drawing/2014/main" id="{1EA50FB0-2DF5-4F7B-A818-5638993E1465}"/>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2">
                        <a:lumMod val="10000"/>
                      </a:schemeClr>
                    </a:solidFill>
                    <a:effectLst/>
                    <a:uLnTx/>
                    <a:uFillTx/>
                    <a:latin typeface="Segoe UI"/>
                    <a:ea typeface="+mn-ea"/>
                    <a:cs typeface="+mn-cs"/>
                  </a:endParaRPr>
                </a:p>
              </p:txBody>
            </p:sp>
          </p:grpSp>
          <p:sp>
            <p:nvSpPr>
              <p:cNvPr id="171" name="Oval 170">
                <a:extLst>
                  <a:ext uri="{FF2B5EF4-FFF2-40B4-BE49-F238E27FC236}">
                    <a16:creationId xmlns:a16="http://schemas.microsoft.com/office/drawing/2014/main" id="{CF62F851-1D32-4390-AFEF-D96831B97897}"/>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2">
                      <a:lumMod val="10000"/>
                    </a:schemeClr>
                  </a:solidFill>
                  <a:effectLst/>
                  <a:uLnTx/>
                  <a:uFillTx/>
                  <a:latin typeface="Arial" charset="0"/>
                  <a:ea typeface="Arial" charset="0"/>
                  <a:cs typeface="Arial" charset="0"/>
                </a:endParaRPr>
              </a:p>
            </p:txBody>
          </p:sp>
        </p:grpSp>
        <p:sp>
          <p:nvSpPr>
            <p:cNvPr id="169" name="Rectangle 168">
              <a:extLst>
                <a:ext uri="{FF2B5EF4-FFF2-40B4-BE49-F238E27FC236}">
                  <a16:creationId xmlns:a16="http://schemas.microsoft.com/office/drawing/2014/main" id="{E32A1CA9-8034-49F9-9CF3-CCDCCE59180B}"/>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chemeClr val="bg2">
                    <a:lumMod val="10000"/>
                  </a:schemeClr>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74" name="Group 173">
            <a:extLst>
              <a:ext uri="{FF2B5EF4-FFF2-40B4-BE49-F238E27FC236}">
                <a16:creationId xmlns:a16="http://schemas.microsoft.com/office/drawing/2014/main" id="{5E60695D-7509-41A8-86C4-EFAE306FB139}"/>
              </a:ext>
            </a:extLst>
          </p:cNvPr>
          <p:cNvGrpSpPr/>
          <p:nvPr/>
        </p:nvGrpSpPr>
        <p:grpSpPr>
          <a:xfrm>
            <a:off x="10378002" y="2689510"/>
            <a:ext cx="353463" cy="313979"/>
            <a:chOff x="8553451" y="2776608"/>
            <a:chExt cx="570138" cy="506450"/>
          </a:xfrm>
        </p:grpSpPr>
        <p:grpSp>
          <p:nvGrpSpPr>
            <p:cNvPr id="175" name="Group 174">
              <a:extLst>
                <a:ext uri="{FF2B5EF4-FFF2-40B4-BE49-F238E27FC236}">
                  <a16:creationId xmlns:a16="http://schemas.microsoft.com/office/drawing/2014/main" id="{D6BB198E-F180-4A97-AC8A-B5A1270D3B7E}"/>
                </a:ext>
              </a:extLst>
            </p:cNvPr>
            <p:cNvGrpSpPr/>
            <p:nvPr/>
          </p:nvGrpSpPr>
          <p:grpSpPr>
            <a:xfrm>
              <a:off x="8640346" y="2855984"/>
              <a:ext cx="396348" cy="347698"/>
              <a:chOff x="8634499" y="2855984"/>
              <a:chExt cx="396348" cy="347698"/>
            </a:xfrm>
          </p:grpSpPr>
          <p:grpSp>
            <p:nvGrpSpPr>
              <p:cNvPr id="177" name="Group 176">
                <a:extLst>
                  <a:ext uri="{FF2B5EF4-FFF2-40B4-BE49-F238E27FC236}">
                    <a16:creationId xmlns:a16="http://schemas.microsoft.com/office/drawing/2014/main" id="{79D66077-D895-48F8-8F17-C839B6647F27}"/>
                  </a:ext>
                </a:extLst>
              </p:cNvPr>
              <p:cNvGrpSpPr/>
              <p:nvPr/>
            </p:nvGrpSpPr>
            <p:grpSpPr>
              <a:xfrm flipH="1">
                <a:off x="8634499" y="2855984"/>
                <a:ext cx="396348" cy="347698"/>
                <a:chOff x="2107244" y="1575258"/>
                <a:chExt cx="310993" cy="264555"/>
              </a:xfrm>
              <a:noFill/>
            </p:grpSpPr>
            <p:sp>
              <p:nvSpPr>
                <p:cNvPr id="179" name="Rectangle 9">
                  <a:extLst>
                    <a:ext uri="{FF2B5EF4-FFF2-40B4-BE49-F238E27FC236}">
                      <a16:creationId xmlns:a16="http://schemas.microsoft.com/office/drawing/2014/main" id="{2B202170-9E5C-4B4E-A182-978BC9DC2BFE}"/>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2">
                        <a:lumMod val="10000"/>
                      </a:schemeClr>
                    </a:solidFill>
                    <a:effectLst/>
                    <a:uLnTx/>
                    <a:uFillTx/>
                    <a:latin typeface="Segoe UI"/>
                    <a:ea typeface="+mn-ea"/>
                    <a:cs typeface="+mn-cs"/>
                  </a:endParaRPr>
                </a:p>
              </p:txBody>
            </p:sp>
            <p:sp>
              <p:nvSpPr>
                <p:cNvPr id="180" name="Line 10">
                  <a:extLst>
                    <a:ext uri="{FF2B5EF4-FFF2-40B4-BE49-F238E27FC236}">
                      <a16:creationId xmlns:a16="http://schemas.microsoft.com/office/drawing/2014/main" id="{A8631505-6526-456F-BECC-D55911F8A255}"/>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2">
                        <a:lumMod val="10000"/>
                      </a:schemeClr>
                    </a:solidFill>
                    <a:effectLst/>
                    <a:uLnTx/>
                    <a:uFillTx/>
                    <a:latin typeface="Segoe UI"/>
                    <a:ea typeface="+mn-ea"/>
                    <a:cs typeface="+mn-cs"/>
                  </a:endParaRPr>
                </a:p>
              </p:txBody>
            </p:sp>
          </p:grpSp>
          <p:sp>
            <p:nvSpPr>
              <p:cNvPr id="178" name="Oval 177">
                <a:extLst>
                  <a:ext uri="{FF2B5EF4-FFF2-40B4-BE49-F238E27FC236}">
                    <a16:creationId xmlns:a16="http://schemas.microsoft.com/office/drawing/2014/main" id="{FEB1E8CC-2C41-4A65-B83B-8FB6EAFD3503}"/>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2">
                      <a:lumMod val="10000"/>
                    </a:schemeClr>
                  </a:solidFill>
                  <a:effectLst/>
                  <a:uLnTx/>
                  <a:uFillTx/>
                  <a:latin typeface="Arial" charset="0"/>
                  <a:ea typeface="Arial" charset="0"/>
                  <a:cs typeface="Arial" charset="0"/>
                </a:endParaRPr>
              </a:p>
            </p:txBody>
          </p:sp>
        </p:grpSp>
        <p:sp>
          <p:nvSpPr>
            <p:cNvPr id="176" name="Rectangle 175">
              <a:extLst>
                <a:ext uri="{FF2B5EF4-FFF2-40B4-BE49-F238E27FC236}">
                  <a16:creationId xmlns:a16="http://schemas.microsoft.com/office/drawing/2014/main" id="{D9AB478C-0293-438D-A2A6-5D34331629DC}"/>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chemeClr val="bg2">
                    <a:lumMod val="10000"/>
                  </a:schemeClr>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81" name="Group 180">
            <a:extLst>
              <a:ext uri="{FF2B5EF4-FFF2-40B4-BE49-F238E27FC236}">
                <a16:creationId xmlns:a16="http://schemas.microsoft.com/office/drawing/2014/main" id="{474AF5BC-661B-48D3-B014-7A5BB113920D}"/>
              </a:ext>
            </a:extLst>
          </p:cNvPr>
          <p:cNvGrpSpPr/>
          <p:nvPr/>
        </p:nvGrpSpPr>
        <p:grpSpPr>
          <a:xfrm>
            <a:off x="9818096" y="2306620"/>
            <a:ext cx="353463" cy="313979"/>
            <a:chOff x="8553451" y="2776608"/>
            <a:chExt cx="570138" cy="506450"/>
          </a:xfrm>
        </p:grpSpPr>
        <p:grpSp>
          <p:nvGrpSpPr>
            <p:cNvPr id="182" name="Group 181">
              <a:extLst>
                <a:ext uri="{FF2B5EF4-FFF2-40B4-BE49-F238E27FC236}">
                  <a16:creationId xmlns:a16="http://schemas.microsoft.com/office/drawing/2014/main" id="{91614426-FAE1-41CE-BB49-56EDC092582C}"/>
                </a:ext>
              </a:extLst>
            </p:cNvPr>
            <p:cNvGrpSpPr/>
            <p:nvPr/>
          </p:nvGrpSpPr>
          <p:grpSpPr>
            <a:xfrm>
              <a:off x="8640346" y="2855984"/>
              <a:ext cx="396348" cy="347698"/>
              <a:chOff x="8634499" y="2855984"/>
              <a:chExt cx="396348" cy="347698"/>
            </a:xfrm>
          </p:grpSpPr>
          <p:grpSp>
            <p:nvGrpSpPr>
              <p:cNvPr id="184" name="Group 183">
                <a:extLst>
                  <a:ext uri="{FF2B5EF4-FFF2-40B4-BE49-F238E27FC236}">
                    <a16:creationId xmlns:a16="http://schemas.microsoft.com/office/drawing/2014/main" id="{3B27BE48-BD78-478C-97A3-F7E74AF4581D}"/>
                  </a:ext>
                </a:extLst>
              </p:cNvPr>
              <p:cNvGrpSpPr/>
              <p:nvPr/>
            </p:nvGrpSpPr>
            <p:grpSpPr>
              <a:xfrm flipH="1">
                <a:off x="8634499" y="2855984"/>
                <a:ext cx="396348" cy="347698"/>
                <a:chOff x="2107244" y="1575258"/>
                <a:chExt cx="310993" cy="264555"/>
              </a:xfrm>
              <a:noFill/>
            </p:grpSpPr>
            <p:sp>
              <p:nvSpPr>
                <p:cNvPr id="186" name="Rectangle 9">
                  <a:extLst>
                    <a:ext uri="{FF2B5EF4-FFF2-40B4-BE49-F238E27FC236}">
                      <a16:creationId xmlns:a16="http://schemas.microsoft.com/office/drawing/2014/main" id="{E5C66511-F769-4F72-B3ED-07BE45973282}"/>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2">
                        <a:lumMod val="10000"/>
                      </a:schemeClr>
                    </a:solidFill>
                    <a:effectLst/>
                    <a:uLnTx/>
                    <a:uFillTx/>
                    <a:latin typeface="Segoe UI"/>
                    <a:ea typeface="+mn-ea"/>
                    <a:cs typeface="+mn-cs"/>
                  </a:endParaRPr>
                </a:p>
              </p:txBody>
            </p:sp>
            <p:sp>
              <p:nvSpPr>
                <p:cNvPr id="187" name="Line 10">
                  <a:extLst>
                    <a:ext uri="{FF2B5EF4-FFF2-40B4-BE49-F238E27FC236}">
                      <a16:creationId xmlns:a16="http://schemas.microsoft.com/office/drawing/2014/main" id="{8EDF33CB-9C9C-4D38-B7A8-805BE7107FB7}"/>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2">
                        <a:lumMod val="10000"/>
                      </a:schemeClr>
                    </a:solidFill>
                    <a:effectLst/>
                    <a:uLnTx/>
                    <a:uFillTx/>
                    <a:latin typeface="Segoe UI"/>
                    <a:ea typeface="+mn-ea"/>
                    <a:cs typeface="+mn-cs"/>
                  </a:endParaRPr>
                </a:p>
              </p:txBody>
            </p:sp>
          </p:grpSp>
          <p:sp>
            <p:nvSpPr>
              <p:cNvPr id="185" name="Oval 184">
                <a:extLst>
                  <a:ext uri="{FF2B5EF4-FFF2-40B4-BE49-F238E27FC236}">
                    <a16:creationId xmlns:a16="http://schemas.microsoft.com/office/drawing/2014/main" id="{33A3CFD0-894C-49AA-A60C-2E50F3294EFC}"/>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2">
                      <a:lumMod val="10000"/>
                    </a:schemeClr>
                  </a:solidFill>
                  <a:effectLst/>
                  <a:uLnTx/>
                  <a:uFillTx/>
                  <a:latin typeface="Arial" charset="0"/>
                  <a:ea typeface="Arial" charset="0"/>
                  <a:cs typeface="Arial" charset="0"/>
                </a:endParaRPr>
              </a:p>
            </p:txBody>
          </p:sp>
        </p:grpSp>
        <p:sp>
          <p:nvSpPr>
            <p:cNvPr id="183" name="Rectangle 182">
              <a:extLst>
                <a:ext uri="{FF2B5EF4-FFF2-40B4-BE49-F238E27FC236}">
                  <a16:creationId xmlns:a16="http://schemas.microsoft.com/office/drawing/2014/main" id="{793D74EF-254E-4299-87BA-3A704B66F854}"/>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chemeClr val="bg2">
                    <a:lumMod val="10000"/>
                  </a:schemeClr>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89" name="Group 188">
            <a:extLst>
              <a:ext uri="{FF2B5EF4-FFF2-40B4-BE49-F238E27FC236}">
                <a16:creationId xmlns:a16="http://schemas.microsoft.com/office/drawing/2014/main" id="{58A73045-5E55-4C39-92DB-194D5731C357}"/>
              </a:ext>
            </a:extLst>
          </p:cNvPr>
          <p:cNvGrpSpPr/>
          <p:nvPr/>
        </p:nvGrpSpPr>
        <p:grpSpPr>
          <a:xfrm>
            <a:off x="10255140" y="2306620"/>
            <a:ext cx="353463" cy="313979"/>
            <a:chOff x="8553451" y="2776608"/>
            <a:chExt cx="570138" cy="506450"/>
          </a:xfrm>
        </p:grpSpPr>
        <p:grpSp>
          <p:nvGrpSpPr>
            <p:cNvPr id="190" name="Group 189">
              <a:extLst>
                <a:ext uri="{FF2B5EF4-FFF2-40B4-BE49-F238E27FC236}">
                  <a16:creationId xmlns:a16="http://schemas.microsoft.com/office/drawing/2014/main" id="{6E09D473-6254-49E9-BDE6-A659B1FCA216}"/>
                </a:ext>
              </a:extLst>
            </p:cNvPr>
            <p:cNvGrpSpPr/>
            <p:nvPr/>
          </p:nvGrpSpPr>
          <p:grpSpPr>
            <a:xfrm>
              <a:off x="8640346" y="2855984"/>
              <a:ext cx="396348" cy="347698"/>
              <a:chOff x="8634499" y="2855984"/>
              <a:chExt cx="396348" cy="347698"/>
            </a:xfrm>
          </p:grpSpPr>
          <p:grpSp>
            <p:nvGrpSpPr>
              <p:cNvPr id="192" name="Group 191">
                <a:extLst>
                  <a:ext uri="{FF2B5EF4-FFF2-40B4-BE49-F238E27FC236}">
                    <a16:creationId xmlns:a16="http://schemas.microsoft.com/office/drawing/2014/main" id="{FF1E52EF-6695-46E5-A8EE-1E13CC053E1D}"/>
                  </a:ext>
                </a:extLst>
              </p:cNvPr>
              <p:cNvGrpSpPr/>
              <p:nvPr/>
            </p:nvGrpSpPr>
            <p:grpSpPr>
              <a:xfrm flipH="1">
                <a:off x="8634499" y="2855984"/>
                <a:ext cx="396348" cy="347698"/>
                <a:chOff x="2107244" y="1575258"/>
                <a:chExt cx="310993" cy="264555"/>
              </a:xfrm>
              <a:noFill/>
            </p:grpSpPr>
            <p:sp>
              <p:nvSpPr>
                <p:cNvPr id="194" name="Rectangle 9">
                  <a:extLst>
                    <a:ext uri="{FF2B5EF4-FFF2-40B4-BE49-F238E27FC236}">
                      <a16:creationId xmlns:a16="http://schemas.microsoft.com/office/drawing/2014/main" id="{5C1F19A3-9710-4A0B-9A54-CC5237348CDD}"/>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2">
                        <a:lumMod val="10000"/>
                      </a:schemeClr>
                    </a:solidFill>
                    <a:effectLst/>
                    <a:uLnTx/>
                    <a:uFillTx/>
                    <a:latin typeface="Segoe UI"/>
                    <a:ea typeface="+mn-ea"/>
                    <a:cs typeface="+mn-cs"/>
                  </a:endParaRPr>
                </a:p>
              </p:txBody>
            </p:sp>
            <p:sp>
              <p:nvSpPr>
                <p:cNvPr id="195" name="Line 10">
                  <a:extLst>
                    <a:ext uri="{FF2B5EF4-FFF2-40B4-BE49-F238E27FC236}">
                      <a16:creationId xmlns:a16="http://schemas.microsoft.com/office/drawing/2014/main" id="{2827D21D-659A-49A5-9086-427979EA5E34}"/>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2">
                        <a:lumMod val="10000"/>
                      </a:schemeClr>
                    </a:solidFill>
                    <a:effectLst/>
                    <a:uLnTx/>
                    <a:uFillTx/>
                    <a:latin typeface="Segoe UI"/>
                    <a:ea typeface="+mn-ea"/>
                    <a:cs typeface="+mn-cs"/>
                  </a:endParaRPr>
                </a:p>
              </p:txBody>
            </p:sp>
          </p:grpSp>
          <p:sp>
            <p:nvSpPr>
              <p:cNvPr id="193" name="Oval 192">
                <a:extLst>
                  <a:ext uri="{FF2B5EF4-FFF2-40B4-BE49-F238E27FC236}">
                    <a16:creationId xmlns:a16="http://schemas.microsoft.com/office/drawing/2014/main" id="{AE7B9B23-B42B-4B1B-B489-1C04A466D926}"/>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2">
                      <a:lumMod val="10000"/>
                    </a:schemeClr>
                  </a:solidFill>
                  <a:effectLst/>
                  <a:uLnTx/>
                  <a:uFillTx/>
                  <a:latin typeface="Arial" charset="0"/>
                  <a:ea typeface="Arial" charset="0"/>
                  <a:cs typeface="Arial" charset="0"/>
                </a:endParaRPr>
              </a:p>
            </p:txBody>
          </p:sp>
        </p:grpSp>
        <p:sp>
          <p:nvSpPr>
            <p:cNvPr id="191" name="Rectangle 190">
              <a:extLst>
                <a:ext uri="{FF2B5EF4-FFF2-40B4-BE49-F238E27FC236}">
                  <a16:creationId xmlns:a16="http://schemas.microsoft.com/office/drawing/2014/main" id="{9835B35D-4C93-4C67-A545-CD460FC840D2}"/>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chemeClr val="bg2">
                    <a:lumMod val="10000"/>
                  </a:schemeClr>
                </a:solidFill>
                <a:effectLst/>
                <a:uLnTx/>
                <a:uFillTx/>
                <a:latin typeface="Segoe UI Semibold" panose="020B0502040204020203" pitchFamily="34" charset="0"/>
                <a:ea typeface="+mn-ea"/>
                <a:cs typeface="Segoe UI Semibold" panose="020B0502040204020203" pitchFamily="34" charset="0"/>
              </a:endParaRPr>
            </a:p>
          </p:txBody>
        </p:sp>
      </p:grpSp>
    </p:spTree>
    <p:extLst>
      <p:ext uri="{BB962C8B-B14F-4D97-AF65-F5344CB8AC3E}">
        <p14:creationId xmlns:p14="http://schemas.microsoft.com/office/powerpoint/2010/main" val="2194511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16D34A-C2CB-4582-B834-EB03D2706465}"/>
              </a:ext>
            </a:extLst>
          </p:cNvPr>
          <p:cNvSpPr>
            <a:spLocks noGrp="1"/>
          </p:cNvSpPr>
          <p:nvPr>
            <p:ph type="title"/>
          </p:nvPr>
        </p:nvSpPr>
        <p:spPr>
          <a:xfrm>
            <a:off x="1203959" y="168176"/>
            <a:ext cx="10515600" cy="1210457"/>
          </a:xfrm>
        </p:spPr>
        <p:txBody>
          <a:bodyPr/>
          <a:lstStyle/>
          <a:p>
            <a:pPr algn="ctr"/>
            <a:r>
              <a:rPr lang="en-US" dirty="0" err="1">
                <a:solidFill>
                  <a:schemeClr val="tx2"/>
                </a:solidFill>
              </a:rPr>
              <a:t>Sobre</a:t>
            </a:r>
            <a:r>
              <a:rPr lang="en-US" dirty="0">
                <a:solidFill>
                  <a:schemeClr val="tx2"/>
                </a:solidFill>
              </a:rPr>
              <a:t> TriggerDB</a:t>
            </a:r>
            <a:endParaRPr lang="es-AR" dirty="0">
              <a:solidFill>
                <a:schemeClr val="tx2"/>
              </a:solidFill>
            </a:endParaRPr>
          </a:p>
        </p:txBody>
      </p:sp>
      <p:sp>
        <p:nvSpPr>
          <p:cNvPr id="5" name="TextBox 4">
            <a:extLst>
              <a:ext uri="{FF2B5EF4-FFF2-40B4-BE49-F238E27FC236}">
                <a16:creationId xmlns:a16="http://schemas.microsoft.com/office/drawing/2014/main" id="{29D68E37-E46C-4AAE-B70B-402028408262}"/>
              </a:ext>
            </a:extLst>
          </p:cNvPr>
          <p:cNvSpPr txBox="1"/>
          <p:nvPr/>
        </p:nvSpPr>
        <p:spPr>
          <a:xfrm>
            <a:off x="1007598" y="2067729"/>
            <a:ext cx="10683240" cy="2308324"/>
          </a:xfrm>
          <a:prstGeom prst="rect">
            <a:avLst/>
          </a:prstGeom>
          <a:noFill/>
        </p:spPr>
        <p:txBody>
          <a:bodyPr wrap="square" rtlCol="0">
            <a:spAutoFit/>
          </a:bodyPr>
          <a:lstStyle/>
          <a:p>
            <a:r>
              <a:rPr lang="es-AR" sz="2400" b="1" i="0" kern="1200" dirty="0">
                <a:solidFill>
                  <a:schemeClr val="tx2"/>
                </a:solidFill>
                <a:effectLst/>
                <a:latin typeface="+mn-lt"/>
                <a:ea typeface="+mn-ea"/>
                <a:cs typeface="+mn-cs"/>
              </a:rPr>
              <a:t>TriggerDB Consulting SRL</a:t>
            </a:r>
            <a:r>
              <a:rPr lang="es-AR" sz="2400" b="0" i="0" kern="1200" dirty="0">
                <a:solidFill>
                  <a:schemeClr val="tx2"/>
                </a:solidFill>
                <a:effectLst/>
                <a:latin typeface="+mn-lt"/>
                <a:ea typeface="+mn-ea"/>
                <a:cs typeface="+mn-cs"/>
              </a:rPr>
              <a:t> </a:t>
            </a:r>
            <a:r>
              <a:rPr lang="es-AR" sz="2000" b="0" i="0" kern="1200" dirty="0">
                <a:solidFill>
                  <a:schemeClr val="tx2"/>
                </a:solidFill>
                <a:effectLst/>
                <a:latin typeface="+mn-lt"/>
                <a:ea typeface="+mn-ea"/>
                <a:cs typeface="+mn-cs"/>
              </a:rPr>
              <a:t>es una empresa Argentina fundada por </a:t>
            </a:r>
            <a:r>
              <a:rPr lang="es-AR" sz="2000" b="1" i="0" u="none" strike="noStrike" kern="1200" dirty="0">
                <a:solidFill>
                  <a:schemeClr val="tx2"/>
                </a:solidFill>
                <a:effectLst/>
                <a:latin typeface="+mn-lt"/>
                <a:ea typeface="+mn-ea"/>
                <a:cs typeface="+mn-cs"/>
                <a:hlinkClick r:id="rId2">
                  <a:extLst>
                    <a:ext uri="{A12FA001-AC4F-418D-AE19-62706E023703}">
                      <ahyp:hlinkClr xmlns:ahyp="http://schemas.microsoft.com/office/drawing/2018/hyperlinkcolor" val="tx"/>
                    </a:ext>
                  </a:extLst>
                </a:hlinkClick>
              </a:rPr>
              <a:t>Maximiliano Accotto</a:t>
            </a:r>
            <a:r>
              <a:rPr lang="es-AR" sz="2000" b="0" i="0" u="none" strike="noStrike" kern="1200" dirty="0">
                <a:solidFill>
                  <a:schemeClr val="tx2"/>
                </a:solidFill>
                <a:effectLst/>
                <a:latin typeface="+mn-lt"/>
                <a:ea typeface="+mn-ea"/>
                <a:cs typeface="+mn-cs"/>
                <a:hlinkClick r:id="rId2">
                  <a:extLst>
                    <a:ext uri="{A12FA001-AC4F-418D-AE19-62706E023703}">
                      <ahyp:hlinkClr xmlns:ahyp="http://schemas.microsoft.com/office/drawing/2018/hyperlinkcolor" val="tx"/>
                    </a:ext>
                  </a:extLst>
                </a:hlinkClick>
              </a:rPr>
              <a:t> </a:t>
            </a:r>
            <a:r>
              <a:rPr lang="es-AR" sz="2000" b="0" i="0" kern="1200" dirty="0">
                <a:solidFill>
                  <a:schemeClr val="tx2"/>
                </a:solidFill>
                <a:effectLst/>
                <a:latin typeface="+mn-lt"/>
                <a:ea typeface="+mn-ea"/>
                <a:cs typeface="+mn-cs"/>
              </a:rPr>
              <a:t>,</a:t>
            </a:r>
            <a:br>
              <a:rPr lang="es-AR" sz="2000" dirty="0">
                <a:solidFill>
                  <a:schemeClr val="tx2"/>
                </a:solidFill>
              </a:rPr>
            </a:br>
            <a:r>
              <a:rPr lang="es-AR" sz="2000" b="0" i="0" kern="1200" dirty="0">
                <a:solidFill>
                  <a:schemeClr val="tx2"/>
                </a:solidFill>
                <a:effectLst/>
                <a:latin typeface="+mn-lt"/>
                <a:ea typeface="+mn-ea"/>
                <a:cs typeface="+mn-cs"/>
              </a:rPr>
              <a:t>experto reconocido a nivel mundial en Microsoft SQL Server y BI.</a:t>
            </a:r>
            <a:br>
              <a:rPr lang="es-AR" sz="2000" dirty="0">
                <a:solidFill>
                  <a:schemeClr val="tx2"/>
                </a:solidFill>
              </a:rPr>
            </a:br>
            <a:r>
              <a:rPr lang="es-AR" sz="2000" b="0" i="0" kern="1200" dirty="0">
                <a:solidFill>
                  <a:schemeClr val="tx2"/>
                </a:solidFill>
                <a:effectLst/>
                <a:latin typeface="+mn-lt"/>
                <a:ea typeface="+mn-ea"/>
                <a:cs typeface="+mn-cs"/>
              </a:rPr>
              <a:t>Somos </a:t>
            </a:r>
            <a:r>
              <a:rPr lang="es-AR" sz="2000" b="0" i="0" kern="1200" dirty="0" err="1">
                <a:solidFill>
                  <a:schemeClr val="tx2"/>
                </a:solidFill>
                <a:effectLst/>
                <a:latin typeface="+mn-lt"/>
                <a:ea typeface="+mn-ea"/>
                <a:cs typeface="+mn-cs"/>
              </a:rPr>
              <a:t>partner</a:t>
            </a:r>
            <a:r>
              <a:rPr lang="es-AR" sz="2000" b="0" i="0" kern="1200" dirty="0">
                <a:solidFill>
                  <a:schemeClr val="tx2"/>
                </a:solidFill>
                <a:effectLst/>
                <a:latin typeface="+mn-lt"/>
                <a:ea typeface="+mn-ea"/>
                <a:cs typeface="+mn-cs"/>
              </a:rPr>
              <a:t> certificados de Microsoft en las competencias de SQL Server, Data </a:t>
            </a:r>
            <a:r>
              <a:rPr lang="es-AR" sz="2000" b="0" i="0" kern="1200" dirty="0" err="1">
                <a:solidFill>
                  <a:schemeClr val="tx2"/>
                </a:solidFill>
                <a:effectLst/>
                <a:latin typeface="+mn-lt"/>
                <a:ea typeface="+mn-ea"/>
                <a:cs typeface="+mn-cs"/>
              </a:rPr>
              <a:t>Analytics</a:t>
            </a:r>
            <a:r>
              <a:rPr lang="es-AR" sz="2000" b="0" i="0" kern="1200" dirty="0">
                <a:solidFill>
                  <a:schemeClr val="tx2"/>
                </a:solidFill>
                <a:effectLst/>
                <a:latin typeface="+mn-lt"/>
                <a:ea typeface="+mn-ea"/>
                <a:cs typeface="+mn-cs"/>
              </a:rPr>
              <a:t>  y </a:t>
            </a:r>
            <a:r>
              <a:rPr lang="es-AR" sz="2000" b="0" i="0" kern="1200" dirty="0" err="1">
                <a:solidFill>
                  <a:schemeClr val="tx2"/>
                </a:solidFill>
                <a:effectLst/>
                <a:latin typeface="+mn-lt"/>
                <a:ea typeface="+mn-ea"/>
                <a:cs typeface="+mn-cs"/>
              </a:rPr>
              <a:t>Powerbi</a:t>
            </a:r>
            <a:r>
              <a:rPr lang="es-AR" sz="2000" b="0" i="0" kern="1200" dirty="0">
                <a:solidFill>
                  <a:schemeClr val="tx2"/>
                </a:solidFill>
                <a:effectLst/>
                <a:latin typeface="+mn-lt"/>
                <a:ea typeface="+mn-ea"/>
                <a:cs typeface="+mn-cs"/>
              </a:rPr>
              <a:t>.</a:t>
            </a:r>
            <a:br>
              <a:rPr lang="es-AR" sz="2000" dirty="0">
                <a:solidFill>
                  <a:schemeClr val="tx2"/>
                </a:solidFill>
              </a:rPr>
            </a:br>
            <a:r>
              <a:rPr lang="es-AR" sz="2000" b="0" i="0" kern="1200" dirty="0">
                <a:solidFill>
                  <a:schemeClr val="tx2"/>
                </a:solidFill>
                <a:effectLst/>
                <a:latin typeface="+mn-lt"/>
                <a:ea typeface="+mn-ea"/>
                <a:cs typeface="+mn-cs"/>
              </a:rPr>
              <a:t>Nuestros mas de 15 años de trayectoria , alto </a:t>
            </a:r>
            <a:r>
              <a:rPr lang="es-AR" sz="2000" b="0" i="0" kern="1200" dirty="0" err="1">
                <a:solidFill>
                  <a:schemeClr val="tx2"/>
                </a:solidFill>
                <a:effectLst/>
                <a:latin typeface="+mn-lt"/>
                <a:ea typeface="+mn-ea"/>
                <a:cs typeface="+mn-cs"/>
              </a:rPr>
              <a:t>expertice</a:t>
            </a:r>
            <a:r>
              <a:rPr lang="es-AR" sz="2000" b="0" i="0" kern="1200" dirty="0">
                <a:solidFill>
                  <a:schemeClr val="tx2"/>
                </a:solidFill>
                <a:effectLst/>
                <a:latin typeface="+mn-lt"/>
                <a:ea typeface="+mn-ea"/>
                <a:cs typeface="+mn-cs"/>
              </a:rPr>
              <a:t> y mas de 150 clientes en toda la región,</a:t>
            </a:r>
            <a:br>
              <a:rPr lang="es-AR" sz="2000" dirty="0">
                <a:solidFill>
                  <a:schemeClr val="tx2"/>
                </a:solidFill>
              </a:rPr>
            </a:br>
            <a:r>
              <a:rPr lang="es-AR" sz="2000" b="0" i="0" kern="1200" dirty="0">
                <a:solidFill>
                  <a:schemeClr val="tx2"/>
                </a:solidFill>
                <a:effectLst/>
                <a:latin typeface="+mn-lt"/>
                <a:ea typeface="+mn-ea"/>
                <a:cs typeface="+mn-cs"/>
              </a:rPr>
              <a:t>nos hace lideres en servicios de consultoría y capacitación en tecnologías de SQL Server , </a:t>
            </a:r>
            <a:r>
              <a:rPr lang="es-AR" sz="2000" b="0" i="0" kern="1200" dirty="0" err="1">
                <a:solidFill>
                  <a:schemeClr val="tx2"/>
                </a:solidFill>
                <a:effectLst/>
                <a:latin typeface="+mn-lt"/>
                <a:ea typeface="+mn-ea"/>
                <a:cs typeface="+mn-cs"/>
              </a:rPr>
              <a:t>analytics</a:t>
            </a:r>
            <a:r>
              <a:rPr lang="es-AR" sz="2000" b="0" i="0" kern="1200" dirty="0">
                <a:solidFill>
                  <a:schemeClr val="tx2"/>
                </a:solidFill>
                <a:effectLst/>
                <a:latin typeface="+mn-lt"/>
                <a:ea typeface="+mn-ea"/>
                <a:cs typeface="+mn-cs"/>
              </a:rPr>
              <a:t>  y </a:t>
            </a:r>
            <a:r>
              <a:rPr lang="es-AR" sz="2000" b="0" i="0" kern="1200" dirty="0" err="1">
                <a:solidFill>
                  <a:schemeClr val="tx2"/>
                </a:solidFill>
                <a:effectLst/>
                <a:latin typeface="+mn-lt"/>
                <a:ea typeface="+mn-ea"/>
                <a:cs typeface="+mn-cs"/>
              </a:rPr>
              <a:t>Powerbi</a:t>
            </a:r>
            <a:r>
              <a:rPr lang="es-AR" sz="2000" b="0" i="0" kern="1200" dirty="0">
                <a:solidFill>
                  <a:schemeClr val="tx2"/>
                </a:solidFill>
                <a:effectLst/>
                <a:latin typeface="+mn-lt"/>
                <a:ea typeface="+mn-ea"/>
                <a:cs typeface="+mn-cs"/>
              </a:rPr>
              <a:t>.</a:t>
            </a:r>
            <a:endParaRPr lang="es-AR" sz="2400" dirty="0">
              <a:solidFill>
                <a:schemeClr val="tx2"/>
              </a:solidFill>
            </a:endParaRPr>
          </a:p>
        </p:txBody>
      </p:sp>
      <p:pic>
        <p:nvPicPr>
          <p:cNvPr id="7" name="Picture 6">
            <a:extLst>
              <a:ext uri="{FF2B5EF4-FFF2-40B4-BE49-F238E27FC236}">
                <a16:creationId xmlns:a16="http://schemas.microsoft.com/office/drawing/2014/main" id="{F8626E64-4C1F-4A1A-963C-76C79EFAA0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65134" y="5065149"/>
            <a:ext cx="2225704" cy="625026"/>
          </a:xfrm>
          <a:prstGeom prst="rect">
            <a:avLst/>
          </a:prstGeom>
        </p:spPr>
      </p:pic>
      <p:pic>
        <p:nvPicPr>
          <p:cNvPr id="9" name="Picture 8">
            <a:extLst>
              <a:ext uri="{FF2B5EF4-FFF2-40B4-BE49-F238E27FC236}">
                <a16:creationId xmlns:a16="http://schemas.microsoft.com/office/drawing/2014/main" id="{52CA02DF-4BD0-4398-9CDC-3F6A02CA2B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7599" y="4986979"/>
            <a:ext cx="2565596" cy="701263"/>
          </a:xfrm>
          <a:prstGeom prst="rect">
            <a:avLst/>
          </a:prstGeom>
        </p:spPr>
      </p:pic>
    </p:spTree>
    <p:extLst>
      <p:ext uri="{BB962C8B-B14F-4D97-AF65-F5344CB8AC3E}">
        <p14:creationId xmlns:p14="http://schemas.microsoft.com/office/powerpoint/2010/main" val="40608761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1423181" y="0"/>
            <a:ext cx="10515600" cy="1210457"/>
          </a:xfrm>
        </p:spPr>
        <p:txBody>
          <a:bodyPr>
            <a:normAutofit/>
          </a:bodyPr>
          <a:lstStyle/>
          <a:p>
            <a:r>
              <a:rPr lang="en-US" b="1" dirty="0">
                <a:solidFill>
                  <a:schemeClr val="bg2">
                    <a:lumMod val="10000"/>
                  </a:schemeClr>
                </a:solidFill>
              </a:rPr>
              <a:t>SQL Server 2019 y ML (big data Cluster)</a:t>
            </a:r>
          </a:p>
        </p:txBody>
      </p:sp>
      <p:pic>
        <p:nvPicPr>
          <p:cNvPr id="5" name="Picture 4" descr="A screenshot of a cell phone&#10;&#10;Description generated with very high confidence">
            <a:extLst>
              <a:ext uri="{FF2B5EF4-FFF2-40B4-BE49-F238E27FC236}">
                <a16:creationId xmlns:a16="http://schemas.microsoft.com/office/drawing/2014/main" id="{E9FD9FA7-0E44-4011-BF0A-847592495A5A}"/>
              </a:ext>
            </a:extLst>
          </p:cNvPr>
          <p:cNvPicPr>
            <a:picLocks noChangeAspect="1"/>
          </p:cNvPicPr>
          <p:nvPr/>
        </p:nvPicPr>
        <p:blipFill>
          <a:blip r:embed="rId3"/>
          <a:stretch>
            <a:fillRect/>
          </a:stretch>
        </p:blipFill>
        <p:spPr>
          <a:xfrm>
            <a:off x="1239404" y="925129"/>
            <a:ext cx="10883153" cy="5271768"/>
          </a:xfrm>
          <a:prstGeom prst="rect">
            <a:avLst/>
          </a:prstGeom>
        </p:spPr>
      </p:pic>
      <p:sp>
        <p:nvSpPr>
          <p:cNvPr id="8" name="Oval 7">
            <a:extLst>
              <a:ext uri="{FF2B5EF4-FFF2-40B4-BE49-F238E27FC236}">
                <a16:creationId xmlns:a16="http://schemas.microsoft.com/office/drawing/2014/main" id="{A088C9AD-6E61-4317-A3B7-2749DFA84017}"/>
              </a:ext>
            </a:extLst>
          </p:cNvPr>
          <p:cNvSpPr/>
          <p:nvPr/>
        </p:nvSpPr>
        <p:spPr>
          <a:xfrm>
            <a:off x="8083062" y="1612688"/>
            <a:ext cx="844062" cy="67187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bg2">
                  <a:lumMod val="10000"/>
                </a:schemeClr>
              </a:solidFill>
            </a:endParaRPr>
          </a:p>
        </p:txBody>
      </p:sp>
    </p:spTree>
    <p:extLst>
      <p:ext uri="{BB962C8B-B14F-4D97-AF65-F5344CB8AC3E}">
        <p14:creationId xmlns:p14="http://schemas.microsoft.com/office/powerpoint/2010/main" val="1362965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3C9FBF-6C1B-4C44-8D58-BECBD5B64618}"/>
              </a:ext>
            </a:extLst>
          </p:cNvPr>
          <p:cNvSpPr>
            <a:spLocks noGrp="1"/>
          </p:cNvSpPr>
          <p:nvPr>
            <p:ph type="title"/>
          </p:nvPr>
        </p:nvSpPr>
        <p:spPr>
          <a:xfrm>
            <a:off x="1449227" y="237496"/>
            <a:ext cx="7138182" cy="928696"/>
          </a:xfrm>
        </p:spPr>
        <p:txBody>
          <a:bodyPr/>
          <a:lstStyle/>
          <a:p>
            <a:r>
              <a:rPr lang="en-US" dirty="0">
                <a:solidFill>
                  <a:schemeClr val="tx2"/>
                </a:solidFill>
              </a:rPr>
              <a:t>Links</a:t>
            </a:r>
            <a:endParaRPr lang="es-AR" dirty="0">
              <a:solidFill>
                <a:schemeClr val="tx2"/>
              </a:solidFill>
            </a:endParaRPr>
          </a:p>
        </p:txBody>
      </p:sp>
      <p:sp>
        <p:nvSpPr>
          <p:cNvPr id="5" name="TextBox 4">
            <a:extLst>
              <a:ext uri="{FF2B5EF4-FFF2-40B4-BE49-F238E27FC236}">
                <a16:creationId xmlns:a16="http://schemas.microsoft.com/office/drawing/2014/main" id="{B92F1724-AA82-4428-ADB6-7CE8F531B9EB}"/>
              </a:ext>
            </a:extLst>
          </p:cNvPr>
          <p:cNvSpPr txBox="1"/>
          <p:nvPr/>
        </p:nvSpPr>
        <p:spPr>
          <a:xfrm>
            <a:off x="543339" y="1868557"/>
            <a:ext cx="11078818" cy="2031325"/>
          </a:xfrm>
          <a:prstGeom prst="rect">
            <a:avLst/>
          </a:prstGeom>
          <a:noFill/>
        </p:spPr>
        <p:txBody>
          <a:bodyPr wrap="square" rtlCol="0">
            <a:spAutoFit/>
          </a:bodyPr>
          <a:lstStyle/>
          <a:p>
            <a:r>
              <a:rPr lang="en-US" b="1" dirty="0">
                <a:solidFill>
                  <a:schemeClr val="tx2"/>
                </a:solidFill>
              </a:rPr>
              <a:t>M</a:t>
            </a:r>
            <a:r>
              <a:rPr lang="es-AR" b="1" dirty="0">
                <a:solidFill>
                  <a:schemeClr val="tx2"/>
                </a:solidFill>
              </a:rPr>
              <a:t>S </a:t>
            </a:r>
            <a:r>
              <a:rPr lang="es-AR" b="1" dirty="0" err="1">
                <a:solidFill>
                  <a:schemeClr val="tx2"/>
                </a:solidFill>
              </a:rPr>
              <a:t>Build</a:t>
            </a:r>
            <a:r>
              <a:rPr lang="es-AR" b="1" dirty="0">
                <a:solidFill>
                  <a:schemeClr val="tx2"/>
                </a:solidFill>
              </a:rPr>
              <a:t> 2019</a:t>
            </a:r>
            <a:r>
              <a:rPr lang="es-AR" dirty="0">
                <a:solidFill>
                  <a:schemeClr val="tx2"/>
                </a:solidFill>
              </a:rPr>
              <a:t> </a:t>
            </a:r>
          </a:p>
          <a:p>
            <a:r>
              <a:rPr lang="es-AR" dirty="0">
                <a:hlinkClick r:id="rId2"/>
              </a:rPr>
              <a:t>https://www.microsoft.com/en-us/build</a:t>
            </a:r>
            <a:endParaRPr lang="es-AR" dirty="0"/>
          </a:p>
          <a:p>
            <a:r>
              <a:rPr lang="es-AR" b="1" dirty="0">
                <a:solidFill>
                  <a:schemeClr val="tx2"/>
                </a:solidFill>
              </a:rPr>
              <a:t>SQL Server 2019 </a:t>
            </a:r>
            <a:r>
              <a:rPr lang="es-AR" b="1" dirty="0" err="1">
                <a:solidFill>
                  <a:schemeClr val="tx2"/>
                </a:solidFill>
              </a:rPr>
              <a:t>big</a:t>
            </a:r>
            <a:r>
              <a:rPr lang="es-AR" b="1" dirty="0">
                <a:solidFill>
                  <a:schemeClr val="tx2"/>
                </a:solidFill>
              </a:rPr>
              <a:t> data </a:t>
            </a:r>
            <a:r>
              <a:rPr lang="es-AR" b="1" dirty="0" err="1">
                <a:solidFill>
                  <a:schemeClr val="tx2"/>
                </a:solidFill>
              </a:rPr>
              <a:t>cluster</a:t>
            </a:r>
            <a:endParaRPr lang="es-AR" b="1" dirty="0">
              <a:solidFill>
                <a:schemeClr val="tx2"/>
              </a:solidFill>
            </a:endParaRPr>
          </a:p>
          <a:p>
            <a:r>
              <a:rPr lang="es-AR" dirty="0">
                <a:hlinkClick r:id="rId3"/>
              </a:rPr>
              <a:t>https://docs.microsoft.com/en-us/sql/big-data-cluster/big-data-cluster-overview?view=sqlallproducts-allversions</a:t>
            </a:r>
            <a:endParaRPr lang="es-AR" b="1" dirty="0">
              <a:solidFill>
                <a:schemeClr val="tx2"/>
              </a:solidFill>
            </a:endParaRPr>
          </a:p>
          <a:p>
            <a:r>
              <a:rPr lang="es-AR" b="1" dirty="0">
                <a:solidFill>
                  <a:schemeClr val="tx2"/>
                </a:solidFill>
              </a:rPr>
              <a:t>SQL Server </a:t>
            </a:r>
            <a:r>
              <a:rPr lang="es-AR" b="1" dirty="0" err="1">
                <a:solidFill>
                  <a:schemeClr val="tx2"/>
                </a:solidFill>
              </a:rPr>
              <a:t>containers</a:t>
            </a:r>
            <a:endParaRPr lang="es-AR" b="1" dirty="0">
              <a:solidFill>
                <a:schemeClr val="tx2"/>
              </a:solidFill>
            </a:endParaRPr>
          </a:p>
          <a:p>
            <a:r>
              <a:rPr lang="es-AR" dirty="0">
                <a:hlinkClick r:id="rId4"/>
              </a:rPr>
              <a:t>https://docs.microsoft.com/en-us/sql/linux/quickstart-install-connect-docker?view=sql-server-2017&amp;pivots=cs1-bash</a:t>
            </a:r>
            <a:r>
              <a:rPr lang="es-AR" dirty="0">
                <a:solidFill>
                  <a:schemeClr val="tx2"/>
                </a:solidFill>
              </a:rPr>
              <a:t>	</a:t>
            </a:r>
            <a:endParaRPr lang="en-US" dirty="0">
              <a:solidFill>
                <a:schemeClr val="tx2"/>
              </a:solidFill>
            </a:endParaRPr>
          </a:p>
        </p:txBody>
      </p:sp>
    </p:spTree>
    <p:extLst>
      <p:ext uri="{BB962C8B-B14F-4D97-AF65-F5344CB8AC3E}">
        <p14:creationId xmlns:p14="http://schemas.microsoft.com/office/powerpoint/2010/main" val="5432973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EB443D-8654-4A87-BD97-D2553E729972}"/>
              </a:ext>
            </a:extLst>
          </p:cNvPr>
          <p:cNvSpPr>
            <a:spLocks noGrp="1"/>
          </p:cNvSpPr>
          <p:nvPr>
            <p:ph type="title"/>
          </p:nvPr>
        </p:nvSpPr>
        <p:spPr>
          <a:xfrm>
            <a:off x="758042" y="2094811"/>
            <a:ext cx="10421709" cy="1210457"/>
          </a:xfrm>
        </p:spPr>
        <p:txBody>
          <a:bodyPr>
            <a:normAutofit/>
          </a:bodyPr>
          <a:lstStyle/>
          <a:p>
            <a:pPr algn="ctr"/>
            <a:r>
              <a:rPr lang="es-AR" sz="5400" dirty="0">
                <a:solidFill>
                  <a:schemeClr val="tx2"/>
                </a:solidFill>
              </a:rPr>
              <a:t>Muchas gracias</a:t>
            </a:r>
          </a:p>
        </p:txBody>
      </p:sp>
      <p:pic>
        <p:nvPicPr>
          <p:cNvPr id="15" name="Picture 14">
            <a:extLst>
              <a:ext uri="{FF2B5EF4-FFF2-40B4-BE49-F238E27FC236}">
                <a16:creationId xmlns:a16="http://schemas.microsoft.com/office/drawing/2014/main" id="{6CEEEC38-100D-4537-A789-39366EDC28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4047" y="4839426"/>
            <a:ext cx="2225704" cy="625026"/>
          </a:xfrm>
          <a:prstGeom prst="rect">
            <a:avLst/>
          </a:prstGeom>
        </p:spPr>
      </p:pic>
      <p:pic>
        <p:nvPicPr>
          <p:cNvPr id="16" name="Picture 15">
            <a:extLst>
              <a:ext uri="{FF2B5EF4-FFF2-40B4-BE49-F238E27FC236}">
                <a16:creationId xmlns:a16="http://schemas.microsoft.com/office/drawing/2014/main" id="{4FB13590-A29A-458C-A7AB-C19F10CEC0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595" y="4763189"/>
            <a:ext cx="2565596" cy="701263"/>
          </a:xfrm>
          <a:prstGeom prst="rect">
            <a:avLst/>
          </a:prstGeom>
        </p:spPr>
      </p:pic>
    </p:spTree>
    <p:extLst>
      <p:ext uri="{BB962C8B-B14F-4D97-AF65-F5344CB8AC3E}">
        <p14:creationId xmlns:p14="http://schemas.microsoft.com/office/powerpoint/2010/main" val="212519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4"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E2E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2832D04-6716-4609-A0B5-6D640A1B524D}"/>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El </a:t>
            </a:r>
            <a:r>
              <a:rPr lang="en-US" sz="2600" kern="1200" dirty="0" err="1">
                <a:solidFill>
                  <a:srgbClr val="FFFFFF"/>
                </a:solidFill>
                <a:latin typeface="+mj-lt"/>
                <a:ea typeface="+mj-ea"/>
                <a:cs typeface="+mj-cs"/>
              </a:rPr>
              <a:t>desafio</a:t>
            </a:r>
            <a:r>
              <a:rPr lang="en-US" sz="2600" kern="1200" dirty="0">
                <a:solidFill>
                  <a:srgbClr val="FFFFFF"/>
                </a:solidFill>
                <a:latin typeface="+mj-lt"/>
                <a:ea typeface="+mj-ea"/>
                <a:cs typeface="+mj-cs"/>
              </a:rPr>
              <a:t> del DBA </a:t>
            </a:r>
            <a:r>
              <a:rPr lang="en-US" sz="2600" kern="1200" dirty="0" err="1">
                <a:solidFill>
                  <a:srgbClr val="FFFFFF"/>
                </a:solidFill>
                <a:latin typeface="+mj-lt"/>
                <a:ea typeface="+mj-ea"/>
                <a:cs typeface="+mj-cs"/>
              </a:rPr>
              <a:t>en</a:t>
            </a:r>
            <a:r>
              <a:rPr lang="en-US" sz="2600" kern="1200" dirty="0">
                <a:solidFill>
                  <a:srgbClr val="FFFFFF"/>
                </a:solidFill>
                <a:latin typeface="+mj-lt"/>
                <a:ea typeface="+mj-ea"/>
                <a:cs typeface="+mj-cs"/>
              </a:rPr>
              <a:t> la </a:t>
            </a:r>
            <a:r>
              <a:rPr lang="en-US" sz="2600" kern="1200" dirty="0" err="1">
                <a:solidFill>
                  <a:srgbClr val="FFFFFF"/>
                </a:solidFill>
                <a:latin typeface="+mj-lt"/>
                <a:ea typeface="+mj-ea"/>
                <a:cs typeface="+mj-cs"/>
              </a:rPr>
              <a:t>actualidad</a:t>
            </a:r>
            <a:endParaRPr lang="en-US" sz="2600" kern="1200" dirty="0">
              <a:solidFill>
                <a:srgbClr val="FFFFFF"/>
              </a:solidFill>
              <a:latin typeface="+mj-lt"/>
              <a:ea typeface="+mj-ea"/>
              <a:cs typeface="+mj-cs"/>
            </a:endParaRPr>
          </a:p>
        </p:txBody>
      </p:sp>
      <p:pic>
        <p:nvPicPr>
          <p:cNvPr id="2050" name="Picture 2" descr="Resultado de imagen para dinosaur computer">
            <a:extLst>
              <a:ext uri="{FF2B5EF4-FFF2-40B4-BE49-F238E27FC236}">
                <a16:creationId xmlns:a16="http://schemas.microsoft.com/office/drawing/2014/main" id="{0C76EC88-8552-4F49-8709-FE01D74487A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31450" y="961812"/>
            <a:ext cx="6202499" cy="4930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055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16D34A-C2CB-4582-B834-EB03D2706465}"/>
              </a:ext>
            </a:extLst>
          </p:cNvPr>
          <p:cNvSpPr>
            <a:spLocks noGrp="1"/>
          </p:cNvSpPr>
          <p:nvPr>
            <p:ph type="title"/>
          </p:nvPr>
        </p:nvSpPr>
        <p:spPr>
          <a:xfrm>
            <a:off x="1203959" y="168176"/>
            <a:ext cx="10515600" cy="1210457"/>
          </a:xfrm>
        </p:spPr>
        <p:txBody>
          <a:bodyPr/>
          <a:lstStyle/>
          <a:p>
            <a:pPr algn="ctr"/>
            <a:r>
              <a:rPr lang="es-AR" dirty="0">
                <a:solidFill>
                  <a:schemeClr val="tx2"/>
                </a:solidFill>
              </a:rPr>
              <a:t>¿Que puede pasar con nuestro role?</a:t>
            </a:r>
          </a:p>
        </p:txBody>
      </p:sp>
      <p:sp>
        <p:nvSpPr>
          <p:cNvPr id="5" name="TextBox 4">
            <a:extLst>
              <a:ext uri="{FF2B5EF4-FFF2-40B4-BE49-F238E27FC236}">
                <a16:creationId xmlns:a16="http://schemas.microsoft.com/office/drawing/2014/main" id="{29D68E37-E46C-4AAE-B70B-402028408262}"/>
              </a:ext>
            </a:extLst>
          </p:cNvPr>
          <p:cNvSpPr txBox="1"/>
          <p:nvPr/>
        </p:nvSpPr>
        <p:spPr>
          <a:xfrm>
            <a:off x="1762972" y="1258221"/>
            <a:ext cx="10683240" cy="369332"/>
          </a:xfrm>
          <a:prstGeom prst="rect">
            <a:avLst/>
          </a:prstGeom>
          <a:noFill/>
        </p:spPr>
        <p:txBody>
          <a:bodyPr wrap="square" rtlCol="0">
            <a:spAutoFit/>
          </a:bodyPr>
          <a:lstStyle/>
          <a:p>
            <a:r>
              <a:rPr lang="es-AR" dirty="0">
                <a:hlinkClick r:id="rId2"/>
              </a:rPr>
              <a:t>https://willrobotstakemyjob.com/</a:t>
            </a:r>
          </a:p>
        </p:txBody>
      </p:sp>
      <p:pic>
        <p:nvPicPr>
          <p:cNvPr id="2" name="Picture 1">
            <a:extLst>
              <a:ext uri="{FF2B5EF4-FFF2-40B4-BE49-F238E27FC236}">
                <a16:creationId xmlns:a16="http://schemas.microsoft.com/office/drawing/2014/main" id="{E0A4F274-7A44-430B-BBA8-ECF78326042D}"/>
              </a:ext>
            </a:extLst>
          </p:cNvPr>
          <p:cNvPicPr>
            <a:picLocks noChangeAspect="1"/>
          </p:cNvPicPr>
          <p:nvPr/>
        </p:nvPicPr>
        <p:blipFill>
          <a:blip r:embed="rId3"/>
          <a:stretch>
            <a:fillRect/>
          </a:stretch>
        </p:blipFill>
        <p:spPr>
          <a:xfrm>
            <a:off x="1762972" y="1849968"/>
            <a:ext cx="9085714" cy="4085714"/>
          </a:xfrm>
          <a:prstGeom prst="rect">
            <a:avLst/>
          </a:prstGeom>
        </p:spPr>
      </p:pic>
    </p:spTree>
    <p:extLst>
      <p:ext uri="{BB962C8B-B14F-4D97-AF65-F5344CB8AC3E}">
        <p14:creationId xmlns:p14="http://schemas.microsoft.com/office/powerpoint/2010/main" val="2755216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182" y="1944543"/>
            <a:ext cx="10515600" cy="1325563"/>
          </a:xfrm>
        </p:spPr>
        <p:txBody>
          <a:bodyPr/>
          <a:lstStyle/>
          <a:p>
            <a:pPr algn="ctr" defTabSz="914192">
              <a:defRPr/>
            </a:pPr>
            <a:r>
              <a:rPr lang="es-MX" sz="7056" spc="-150" dirty="0">
                <a:latin typeface="Segoe UI Semibold" panose="020B0702040204020203" pitchFamily="34" charset="0"/>
                <a:cs typeface="Segoe UI Semibold" panose="020B0702040204020203" pitchFamily="34" charset="0"/>
              </a:rPr>
              <a:t>La evolución</a:t>
            </a:r>
            <a:endParaRPr sz="7056" spc="-150" dirty="0">
              <a:latin typeface="Segoe UI Semibold" panose="020B0702040204020203" pitchFamily="34" charset="0"/>
              <a:cs typeface="Segoe UI Semibold" panose="020B0702040204020203" pitchFamily="34" charset="0"/>
            </a:endParaRPr>
          </a:p>
        </p:txBody>
      </p:sp>
      <p:cxnSp>
        <p:nvCxnSpPr>
          <p:cNvPr id="5" name="Straight Connector 4">
            <a:extLst/>
          </p:cNvPr>
          <p:cNvCxnSpPr/>
          <p:nvPr/>
        </p:nvCxnSpPr>
        <p:spPr>
          <a:xfrm>
            <a:off x="1734169" y="3824232"/>
            <a:ext cx="8723662" cy="0"/>
          </a:xfrm>
          <a:prstGeom prst="line">
            <a:avLst/>
          </a:prstGeom>
          <a:ln>
            <a:solidFill>
              <a:schemeClr val="bg2">
                <a:lumMod val="75000"/>
                <a:lumOff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18881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600"/>
                                        <p:tgtEl>
                                          <p:spTgt spid="2"/>
                                        </p:tgtEl>
                                      </p:cBhvr>
                                    </p:animEffect>
                                  </p:childTnLst>
                                </p:cTn>
                              </p:par>
                              <p:par>
                                <p:cTn id="8" presetID="35" presetClass="path" presetSubtype="0" decel="100000" fill="hold" nodeType="withEffect">
                                  <p:stCondLst>
                                    <p:cond delay="50"/>
                                  </p:stCondLst>
                                  <p:childTnLst>
                                    <p:animMotion origin="layout" path="M -0.05547 0.00023 L 1.45833E-6 0.00023 " pathEditMode="relative" rAng="0" ptsTypes="AA">
                                      <p:cBhvr>
                                        <p:cTn id="9" dur="800" fill="hold"/>
                                        <p:tgtEl>
                                          <p:spTgt spid="2"/>
                                        </p:tgtEl>
                                        <p:attrNameLst>
                                          <p:attrName>ppt_x</p:attrName>
                                          <p:attrName>ppt_y</p:attrName>
                                        </p:attrNameLst>
                                      </p:cBhvr>
                                      <p:rCtr x="2773" y="0"/>
                                    </p:animMotion>
                                  </p:childTnLst>
                                </p:cTn>
                              </p:par>
                              <p:par>
                                <p:cTn id="10" presetID="10" presetClass="entr" presetSubtype="0" fill="hold" nodeType="withEffect">
                                  <p:stCondLst>
                                    <p:cond delay="5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719152-3396-4262-87A3-740A8853B85E}"/>
              </a:ext>
            </a:extLst>
          </p:cNvPr>
          <p:cNvSpPr>
            <a:spLocks noGrp="1"/>
          </p:cNvSpPr>
          <p:nvPr>
            <p:ph type="title"/>
          </p:nvPr>
        </p:nvSpPr>
        <p:spPr>
          <a:xfrm>
            <a:off x="1562585" y="98251"/>
            <a:ext cx="10515600" cy="1210457"/>
          </a:xfrm>
        </p:spPr>
        <p:txBody>
          <a:bodyPr/>
          <a:lstStyle/>
          <a:p>
            <a:r>
              <a:rPr lang="es-AR" dirty="0">
                <a:solidFill>
                  <a:schemeClr val="tx2"/>
                </a:solidFill>
              </a:rPr>
              <a:t> Mi evolución aprendiendo como DBA </a:t>
            </a:r>
          </a:p>
        </p:txBody>
      </p:sp>
      <p:grpSp>
        <p:nvGrpSpPr>
          <p:cNvPr id="23" name="Group 22">
            <a:extLst>
              <a:ext uri="{FF2B5EF4-FFF2-40B4-BE49-F238E27FC236}">
                <a16:creationId xmlns:a16="http://schemas.microsoft.com/office/drawing/2014/main" id="{98014671-5FA5-4D4D-AA98-9F1F5F68D414}"/>
              </a:ext>
            </a:extLst>
          </p:cNvPr>
          <p:cNvGrpSpPr/>
          <p:nvPr/>
        </p:nvGrpSpPr>
        <p:grpSpPr>
          <a:xfrm>
            <a:off x="5075583" y="2054087"/>
            <a:ext cx="6366692" cy="3737113"/>
            <a:chOff x="5075583" y="2054087"/>
            <a:chExt cx="6366692" cy="3737113"/>
          </a:xfrm>
        </p:grpSpPr>
        <p:sp>
          <p:nvSpPr>
            <p:cNvPr id="16" name="Rectangle 15">
              <a:extLst>
                <a:ext uri="{FF2B5EF4-FFF2-40B4-BE49-F238E27FC236}">
                  <a16:creationId xmlns:a16="http://schemas.microsoft.com/office/drawing/2014/main" id="{5C267EDD-7C7A-49B9-AA94-7FF07466DA22}"/>
                </a:ext>
              </a:extLst>
            </p:cNvPr>
            <p:cNvSpPr/>
            <p:nvPr/>
          </p:nvSpPr>
          <p:spPr>
            <a:xfrm>
              <a:off x="5075583" y="2054087"/>
              <a:ext cx="6366692" cy="373711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pic>
          <p:nvPicPr>
            <p:cNvPr id="9" name="Picture 8">
              <a:extLst>
                <a:ext uri="{FF2B5EF4-FFF2-40B4-BE49-F238E27FC236}">
                  <a16:creationId xmlns:a16="http://schemas.microsoft.com/office/drawing/2014/main" id="{0BC786A5-B564-4949-9285-9793ECE617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3927" y="3531544"/>
              <a:ext cx="2143125" cy="2143125"/>
            </a:xfrm>
            <a:prstGeom prst="rect">
              <a:avLst/>
            </a:prstGeom>
          </p:spPr>
        </p:pic>
        <p:pic>
          <p:nvPicPr>
            <p:cNvPr id="11" name="Picture 10">
              <a:extLst>
                <a:ext uri="{FF2B5EF4-FFF2-40B4-BE49-F238E27FC236}">
                  <a16:creationId xmlns:a16="http://schemas.microsoft.com/office/drawing/2014/main" id="{7ECA7F45-714A-4857-AA33-0210B1BF4B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87" y="3955406"/>
              <a:ext cx="3514725" cy="1295400"/>
            </a:xfrm>
            <a:prstGeom prst="rect">
              <a:avLst/>
            </a:prstGeom>
          </p:spPr>
        </p:pic>
        <p:pic>
          <p:nvPicPr>
            <p:cNvPr id="13" name="Picture 12">
              <a:extLst>
                <a:ext uri="{FF2B5EF4-FFF2-40B4-BE49-F238E27FC236}">
                  <a16:creationId xmlns:a16="http://schemas.microsoft.com/office/drawing/2014/main" id="{1B6C288A-5F24-4AE0-AA4B-7E03C67ED3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0385" y="2334388"/>
              <a:ext cx="2619375" cy="1743075"/>
            </a:xfrm>
            <a:prstGeom prst="rect">
              <a:avLst/>
            </a:prstGeom>
          </p:spPr>
        </p:pic>
      </p:grpSp>
      <p:sp>
        <p:nvSpPr>
          <p:cNvPr id="17" name="TextBox 16">
            <a:extLst>
              <a:ext uri="{FF2B5EF4-FFF2-40B4-BE49-F238E27FC236}">
                <a16:creationId xmlns:a16="http://schemas.microsoft.com/office/drawing/2014/main" id="{3C027698-9227-4190-BEF5-479F9E02BFD3}"/>
              </a:ext>
            </a:extLst>
          </p:cNvPr>
          <p:cNvSpPr txBox="1"/>
          <p:nvPr/>
        </p:nvSpPr>
        <p:spPr>
          <a:xfrm>
            <a:off x="1213506" y="1660005"/>
            <a:ext cx="1980029" cy="584775"/>
          </a:xfrm>
          <a:prstGeom prst="rect">
            <a:avLst/>
          </a:prstGeom>
          <a:noFill/>
        </p:spPr>
        <p:txBody>
          <a:bodyPr wrap="none" rtlCol="0">
            <a:spAutoFit/>
          </a:bodyPr>
          <a:lstStyle/>
          <a:p>
            <a:r>
              <a:rPr lang="en-US" sz="3200" b="1" dirty="0">
                <a:solidFill>
                  <a:schemeClr val="tx2"/>
                </a:solidFill>
              </a:rPr>
              <a:t>Mis </a:t>
            </a:r>
            <a:r>
              <a:rPr lang="en-US" sz="3200" b="1" dirty="0" err="1">
                <a:solidFill>
                  <a:schemeClr val="tx2"/>
                </a:solidFill>
              </a:rPr>
              <a:t>inicios</a:t>
            </a:r>
            <a:endParaRPr lang="es-AR" sz="3200" b="1" dirty="0">
              <a:solidFill>
                <a:schemeClr val="tx2"/>
              </a:solidFill>
            </a:endParaRPr>
          </a:p>
        </p:txBody>
      </p:sp>
      <p:grpSp>
        <p:nvGrpSpPr>
          <p:cNvPr id="22" name="Group 21">
            <a:extLst>
              <a:ext uri="{FF2B5EF4-FFF2-40B4-BE49-F238E27FC236}">
                <a16:creationId xmlns:a16="http://schemas.microsoft.com/office/drawing/2014/main" id="{809600DB-0E84-4978-8BFB-7C7FB5CAB5FB}"/>
              </a:ext>
            </a:extLst>
          </p:cNvPr>
          <p:cNvGrpSpPr/>
          <p:nvPr/>
        </p:nvGrpSpPr>
        <p:grpSpPr>
          <a:xfrm>
            <a:off x="158148" y="2321136"/>
            <a:ext cx="4218413" cy="3163957"/>
            <a:chOff x="158148" y="2321136"/>
            <a:chExt cx="4218413" cy="3163957"/>
          </a:xfrm>
        </p:grpSpPr>
        <p:sp>
          <p:nvSpPr>
            <p:cNvPr id="20" name="Rectangle 19">
              <a:extLst>
                <a:ext uri="{FF2B5EF4-FFF2-40B4-BE49-F238E27FC236}">
                  <a16:creationId xmlns:a16="http://schemas.microsoft.com/office/drawing/2014/main" id="{CBA3959D-6FCC-400E-99A7-B3E8C4BB1591}"/>
                </a:ext>
              </a:extLst>
            </p:cNvPr>
            <p:cNvSpPr/>
            <p:nvPr/>
          </p:nvSpPr>
          <p:spPr>
            <a:xfrm>
              <a:off x="158148" y="2321136"/>
              <a:ext cx="4218413" cy="316395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pic>
          <p:nvPicPr>
            <p:cNvPr id="6" name="Picture 5">
              <a:extLst>
                <a:ext uri="{FF2B5EF4-FFF2-40B4-BE49-F238E27FC236}">
                  <a16:creationId xmlns:a16="http://schemas.microsoft.com/office/drawing/2014/main" id="{D5815B17-2E47-4F45-961E-0227106590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4961" y="2818020"/>
              <a:ext cx="1447092" cy="1820241"/>
            </a:xfrm>
            <a:prstGeom prst="rect">
              <a:avLst/>
            </a:prstGeom>
          </p:spPr>
        </p:pic>
        <p:pic>
          <p:nvPicPr>
            <p:cNvPr id="19" name="Picture 18">
              <a:extLst>
                <a:ext uri="{FF2B5EF4-FFF2-40B4-BE49-F238E27FC236}">
                  <a16:creationId xmlns:a16="http://schemas.microsoft.com/office/drawing/2014/main" id="{F6475A0D-C2AB-4AA4-A117-536937D99B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58158" y="2849862"/>
              <a:ext cx="1470755" cy="1820241"/>
            </a:xfrm>
            <a:prstGeom prst="rect">
              <a:avLst/>
            </a:prstGeom>
          </p:spPr>
        </p:pic>
      </p:grpSp>
      <p:sp>
        <p:nvSpPr>
          <p:cNvPr id="21" name="TextBox 20">
            <a:extLst>
              <a:ext uri="{FF2B5EF4-FFF2-40B4-BE49-F238E27FC236}">
                <a16:creationId xmlns:a16="http://schemas.microsoft.com/office/drawing/2014/main" id="{C1F9015A-2B60-455F-B2C1-150F93523AD8}"/>
              </a:ext>
            </a:extLst>
          </p:cNvPr>
          <p:cNvSpPr txBox="1"/>
          <p:nvPr/>
        </p:nvSpPr>
        <p:spPr>
          <a:xfrm>
            <a:off x="6653779" y="1376949"/>
            <a:ext cx="2518638" cy="584775"/>
          </a:xfrm>
          <a:prstGeom prst="rect">
            <a:avLst/>
          </a:prstGeom>
          <a:noFill/>
        </p:spPr>
        <p:txBody>
          <a:bodyPr wrap="none" rtlCol="0">
            <a:spAutoFit/>
          </a:bodyPr>
          <a:lstStyle/>
          <a:p>
            <a:r>
              <a:rPr lang="en-US" sz="3200" b="1" dirty="0">
                <a:solidFill>
                  <a:schemeClr val="tx2"/>
                </a:solidFill>
              </a:rPr>
              <a:t>Mi </a:t>
            </a:r>
            <a:r>
              <a:rPr lang="en-US" sz="3200" b="1" dirty="0" err="1">
                <a:solidFill>
                  <a:schemeClr val="tx2"/>
                </a:solidFill>
              </a:rPr>
              <a:t>actualidad</a:t>
            </a:r>
            <a:endParaRPr lang="es-AR" sz="3200" b="1" dirty="0">
              <a:solidFill>
                <a:schemeClr val="tx2"/>
              </a:solidFill>
            </a:endParaRPr>
          </a:p>
        </p:txBody>
      </p:sp>
    </p:spTree>
    <p:extLst>
      <p:ext uri="{BB962C8B-B14F-4D97-AF65-F5344CB8AC3E}">
        <p14:creationId xmlns:p14="http://schemas.microsoft.com/office/powerpoint/2010/main" val="584645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719152-3396-4262-87A3-740A8853B85E}"/>
              </a:ext>
            </a:extLst>
          </p:cNvPr>
          <p:cNvSpPr>
            <a:spLocks noGrp="1"/>
          </p:cNvSpPr>
          <p:nvPr>
            <p:ph type="title"/>
          </p:nvPr>
        </p:nvSpPr>
        <p:spPr>
          <a:xfrm>
            <a:off x="1562585" y="98251"/>
            <a:ext cx="10515600" cy="1210457"/>
          </a:xfrm>
        </p:spPr>
        <p:txBody>
          <a:bodyPr/>
          <a:lstStyle/>
          <a:p>
            <a:r>
              <a:rPr lang="en-US" dirty="0">
                <a:solidFill>
                  <a:schemeClr val="tx2"/>
                </a:solidFill>
              </a:rPr>
              <a:t>Tools que </a:t>
            </a:r>
            <a:r>
              <a:rPr lang="en-US" dirty="0" err="1">
                <a:solidFill>
                  <a:schemeClr val="tx2"/>
                </a:solidFill>
              </a:rPr>
              <a:t>usaba</a:t>
            </a:r>
            <a:endParaRPr lang="es-AR" dirty="0">
              <a:solidFill>
                <a:schemeClr val="tx2"/>
              </a:solidFill>
            </a:endParaRPr>
          </a:p>
        </p:txBody>
      </p:sp>
      <p:pic>
        <p:nvPicPr>
          <p:cNvPr id="3" name="Picture 2">
            <a:extLst>
              <a:ext uri="{FF2B5EF4-FFF2-40B4-BE49-F238E27FC236}">
                <a16:creationId xmlns:a16="http://schemas.microsoft.com/office/drawing/2014/main" id="{BF25C741-CAE5-4CB3-AA8B-FAA0EE370C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643" y="1841273"/>
            <a:ext cx="4690348" cy="3175453"/>
          </a:xfrm>
          <a:prstGeom prst="rect">
            <a:avLst/>
          </a:prstGeom>
        </p:spPr>
      </p:pic>
      <p:pic>
        <p:nvPicPr>
          <p:cNvPr id="7" name="Picture 6">
            <a:extLst>
              <a:ext uri="{FF2B5EF4-FFF2-40B4-BE49-F238E27FC236}">
                <a16:creationId xmlns:a16="http://schemas.microsoft.com/office/drawing/2014/main" id="{AB58C071-CD4D-4F9C-A90C-FE9C48BF64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39139"/>
            <a:ext cx="2535148" cy="2218255"/>
          </a:xfrm>
          <a:prstGeom prst="rect">
            <a:avLst/>
          </a:prstGeom>
        </p:spPr>
      </p:pic>
      <p:pic>
        <p:nvPicPr>
          <p:cNvPr id="10" name="Picture 9">
            <a:extLst>
              <a:ext uri="{FF2B5EF4-FFF2-40B4-BE49-F238E27FC236}">
                <a16:creationId xmlns:a16="http://schemas.microsoft.com/office/drawing/2014/main" id="{9302C875-DD15-4F71-8798-B9132CC1F7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2086" y="2940148"/>
            <a:ext cx="5577329" cy="3268393"/>
          </a:xfrm>
          <a:prstGeom prst="rect">
            <a:avLst/>
          </a:prstGeom>
        </p:spPr>
      </p:pic>
      <p:pic>
        <p:nvPicPr>
          <p:cNvPr id="14" name="Picture 13">
            <a:extLst>
              <a:ext uri="{FF2B5EF4-FFF2-40B4-BE49-F238E27FC236}">
                <a16:creationId xmlns:a16="http://schemas.microsoft.com/office/drawing/2014/main" id="{B582D8F5-27AF-48BF-A8F3-416A2F6A90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99473" y="98251"/>
            <a:ext cx="2859884" cy="2841897"/>
          </a:xfrm>
          <a:prstGeom prst="rect">
            <a:avLst/>
          </a:prstGeom>
        </p:spPr>
      </p:pic>
    </p:spTree>
    <p:extLst>
      <p:ext uri="{BB962C8B-B14F-4D97-AF65-F5344CB8AC3E}">
        <p14:creationId xmlns:p14="http://schemas.microsoft.com/office/powerpoint/2010/main" val="258325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719152-3396-4262-87A3-740A8853B85E}"/>
              </a:ext>
            </a:extLst>
          </p:cNvPr>
          <p:cNvSpPr>
            <a:spLocks noGrp="1"/>
          </p:cNvSpPr>
          <p:nvPr>
            <p:ph type="title"/>
          </p:nvPr>
        </p:nvSpPr>
        <p:spPr>
          <a:xfrm>
            <a:off x="1562585" y="98251"/>
            <a:ext cx="10515600" cy="1210457"/>
          </a:xfrm>
        </p:spPr>
        <p:txBody>
          <a:bodyPr/>
          <a:lstStyle/>
          <a:p>
            <a:r>
              <a:rPr lang="es-AR">
                <a:solidFill>
                  <a:schemeClr val="tx2"/>
                </a:solidFill>
              </a:rPr>
              <a:t>Tools que uso hoy</a:t>
            </a:r>
            <a:endParaRPr lang="es-AR" dirty="0">
              <a:solidFill>
                <a:schemeClr val="tx2"/>
              </a:solidFill>
            </a:endParaRPr>
          </a:p>
        </p:txBody>
      </p:sp>
      <p:pic>
        <p:nvPicPr>
          <p:cNvPr id="11" name="Picture 10">
            <a:extLst>
              <a:ext uri="{FF2B5EF4-FFF2-40B4-BE49-F238E27FC236}">
                <a16:creationId xmlns:a16="http://schemas.microsoft.com/office/drawing/2014/main" id="{62D0C2C2-4EF6-4D87-A0F4-363CB70D4B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71" y="1896837"/>
            <a:ext cx="6060606" cy="3645834"/>
          </a:xfrm>
          <a:prstGeom prst="rect">
            <a:avLst/>
          </a:prstGeom>
        </p:spPr>
      </p:pic>
      <p:pic>
        <p:nvPicPr>
          <p:cNvPr id="13" name="Picture 12">
            <a:extLst>
              <a:ext uri="{FF2B5EF4-FFF2-40B4-BE49-F238E27FC236}">
                <a16:creationId xmlns:a16="http://schemas.microsoft.com/office/drawing/2014/main" id="{F09B1C71-C440-4937-9715-5C460CC04E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7665" y="3228165"/>
            <a:ext cx="4918692" cy="2574115"/>
          </a:xfrm>
          <a:prstGeom prst="rect">
            <a:avLst/>
          </a:prstGeom>
        </p:spPr>
      </p:pic>
      <p:pic>
        <p:nvPicPr>
          <p:cNvPr id="2" name="Picture 1">
            <a:extLst>
              <a:ext uri="{FF2B5EF4-FFF2-40B4-BE49-F238E27FC236}">
                <a16:creationId xmlns:a16="http://schemas.microsoft.com/office/drawing/2014/main" id="{CBAEE5B4-7C1D-4F2F-A576-44299FD8A71E}"/>
              </a:ext>
            </a:extLst>
          </p:cNvPr>
          <p:cNvPicPr>
            <a:picLocks noChangeAspect="1"/>
          </p:cNvPicPr>
          <p:nvPr/>
        </p:nvPicPr>
        <p:blipFill>
          <a:blip r:embed="rId4"/>
          <a:stretch>
            <a:fillRect/>
          </a:stretch>
        </p:blipFill>
        <p:spPr>
          <a:xfrm>
            <a:off x="6923805" y="98251"/>
            <a:ext cx="4918692" cy="2704338"/>
          </a:xfrm>
          <a:prstGeom prst="rect">
            <a:avLst/>
          </a:prstGeom>
        </p:spPr>
      </p:pic>
    </p:spTree>
    <p:extLst>
      <p:ext uri="{BB962C8B-B14F-4D97-AF65-F5344CB8AC3E}">
        <p14:creationId xmlns:p14="http://schemas.microsoft.com/office/powerpoint/2010/main" val="552033351"/>
      </p:ext>
    </p:extLst>
  </p:cSld>
  <p:clrMapOvr>
    <a:masterClrMapping/>
  </p:clrMapOvr>
</p:sld>
</file>

<file path=ppt/theme/theme1.xml><?xml version="1.0" encoding="utf-8"?>
<a:theme xmlns:a="http://schemas.openxmlformats.org/drawingml/2006/main" name="Office Theme">
  <a:themeElements>
    <a:clrScheme name="Custom 1">
      <a:dk1>
        <a:srgbClr val="FFFFFF"/>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TR24 - GS">
    <a:dk1>
      <a:srgbClr val="353535"/>
    </a:dk1>
    <a:lt1>
      <a:srgbClr val="FFFFFF"/>
    </a:lt1>
    <a:dk2>
      <a:srgbClr val="002050"/>
    </a:dk2>
    <a:lt2>
      <a:srgbClr val="E6E6E6"/>
    </a:lt2>
    <a:accent1>
      <a:srgbClr val="002050"/>
    </a:accent1>
    <a:accent2>
      <a:srgbClr val="0078D7"/>
    </a:accent2>
    <a:accent3>
      <a:srgbClr val="00188F"/>
    </a:accent3>
    <a:accent4>
      <a:srgbClr val="D83B01"/>
    </a:accent4>
    <a:accent5>
      <a:srgbClr val="737373"/>
    </a:accent5>
    <a:accent6>
      <a:srgbClr val="505050"/>
    </a:accent6>
    <a:hlink>
      <a:srgbClr val="00188F"/>
    </a:hlink>
    <a:folHlink>
      <a:srgbClr val="00188F"/>
    </a:folHlink>
  </a:clrScheme>
</a:themeOverrid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8">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200195F-6931-4A8C-B545-B4DF6ADE7ED9}">
  <we:reference id="wa104038830" version="1.0.0.3" store="en-US" storeType="OMEX"/>
  <we:alternateReferences>
    <we:reference id="WA104038830" version="1.0.0.3" store="WA104038830"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F93E3DAE3BA29240890D62778E644045" ma:contentTypeVersion="9" ma:contentTypeDescription="Crear nuevo documento." ma:contentTypeScope="" ma:versionID="d339b407c20b45d4e734fd4fcde48f95">
  <xsd:schema xmlns:xsd="http://www.w3.org/2001/XMLSchema" xmlns:xs="http://www.w3.org/2001/XMLSchema" xmlns:p="http://schemas.microsoft.com/office/2006/metadata/properties" xmlns:ns2="6d4371f6-d2e2-47db-8bb1-215812c2a48c" xmlns:ns3="8d1cc9fd-fff6-4534-a748-250b2d2c198f" targetNamespace="http://schemas.microsoft.com/office/2006/metadata/properties" ma:root="true" ma:fieldsID="6f10dd578484ee639bd2c2ce2cff1681" ns2:_="" ns3:_="">
    <xsd:import namespace="6d4371f6-d2e2-47db-8bb1-215812c2a48c"/>
    <xsd:import namespace="8d1cc9fd-fff6-4534-a748-250b2d2c198f"/>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DateTaken" minOccurs="0"/>
                <xsd:element ref="ns3:MediaServiceOCR" minOccurs="0"/>
                <xsd:element ref="ns3:MediaServiceEventHashCode" minOccurs="0"/>
                <xsd:element ref="ns3: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4371f6-d2e2-47db-8bb1-215812c2a48c" elementFormDefault="qualified">
    <xsd:import namespace="http://schemas.microsoft.com/office/2006/documentManagement/types"/>
    <xsd:import namespace="http://schemas.microsoft.com/office/infopath/2007/PartnerControls"/>
    <xsd:element name="SharedWithUsers" ma:index="8" nillable="true" ma:displayName="Compartido con"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d1cc9fd-fff6-4534-a748-250b2d2c198f"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description="" ma:internalName="MediaServiceAutoTags"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59F9564-3CF6-46EE-A37A-DF3FC89F0CFD}">
  <ds:schemaRefs>
    <ds:schemaRef ds:uri="http://schemas.microsoft.com/sharepoint/v3/contenttype/forms"/>
  </ds:schemaRefs>
</ds:datastoreItem>
</file>

<file path=customXml/itemProps2.xml><?xml version="1.0" encoding="utf-8"?>
<ds:datastoreItem xmlns:ds="http://schemas.openxmlformats.org/officeDocument/2006/customXml" ds:itemID="{CC37ED94-0BEB-4765-B37D-297E47540A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4371f6-d2e2-47db-8bb1-215812c2a48c"/>
    <ds:schemaRef ds:uri="8d1cc9fd-fff6-4534-a748-250b2d2c19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1D55359-AA38-4375-A571-3572B94C6B91}">
  <ds:schemaRefs>
    <ds:schemaRef ds:uri="http://purl.org/dc/terms/"/>
    <ds:schemaRef ds:uri="http://schemas.openxmlformats.org/package/2006/metadata/core-properties"/>
    <ds:schemaRef ds:uri="6d4371f6-d2e2-47db-8bb1-215812c2a48c"/>
    <ds:schemaRef ds:uri="http://schemas.microsoft.com/office/infopath/2007/PartnerControls"/>
    <ds:schemaRef ds:uri="http://www.w3.org/XML/1998/namespace"/>
    <ds:schemaRef ds:uri="http://schemas.microsoft.com/office/2006/documentManagement/types"/>
    <ds:schemaRef ds:uri="http://schemas.microsoft.com/office/2006/metadata/properties"/>
    <ds:schemaRef ds:uri="8d1cc9fd-fff6-4534-a748-250b2d2c198f"/>
    <ds:schemaRef ds:uri="http://purl.org/dc/elements/1.1/"/>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978</TotalTime>
  <Words>1384</Words>
  <Application>Microsoft Office PowerPoint</Application>
  <PresentationFormat>Widescreen</PresentationFormat>
  <Paragraphs>317</Paragraphs>
  <Slides>32</Slides>
  <Notes>14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Arial</vt:lpstr>
      <vt:lpstr>Calibri</vt:lpstr>
      <vt:lpstr>Calibri Light</vt:lpstr>
      <vt:lpstr>Consolas</vt:lpstr>
      <vt:lpstr>Segoe UI</vt:lpstr>
      <vt:lpstr>Segoe UI Light</vt:lpstr>
      <vt:lpstr>Segoe UI Semibold</vt:lpstr>
      <vt:lpstr>Segoe UI Semilight</vt:lpstr>
      <vt:lpstr>Wingdings</vt:lpstr>
      <vt:lpstr>Wingdings 3</vt:lpstr>
      <vt:lpstr>Office Theme</vt:lpstr>
      <vt:lpstr>Desafíos del DBA SQL Server  en la nueva era</vt:lpstr>
      <vt:lpstr>Acerca de mi</vt:lpstr>
      <vt:lpstr>Sobre TriggerDB</vt:lpstr>
      <vt:lpstr>El desafio del DBA en la actualidad</vt:lpstr>
      <vt:lpstr>¿Que puede pasar con nuestro role?</vt:lpstr>
      <vt:lpstr>La evolución</vt:lpstr>
      <vt:lpstr> Mi evolución aprendiendo como DBA </vt:lpstr>
      <vt:lpstr>Tools que usaba</vt:lpstr>
      <vt:lpstr>Tools que uso hoy</vt:lpstr>
      <vt:lpstr>La actualidad del DBA SQL Server</vt:lpstr>
      <vt:lpstr>Evolución de SQL Server en el tiempo</vt:lpstr>
      <vt:lpstr>SQL y Cloud</vt:lpstr>
      <vt:lpstr>SQL Server y “Cloud”</vt:lpstr>
      <vt:lpstr>MSSQL y Linux</vt:lpstr>
      <vt:lpstr> SQL Server y Linux</vt:lpstr>
      <vt:lpstr>PowerPoint Presentation</vt:lpstr>
      <vt:lpstr>MSSQL y Containers</vt:lpstr>
      <vt:lpstr>Why Containers?</vt:lpstr>
      <vt:lpstr>k8s implementations</vt:lpstr>
      <vt:lpstr>Always On Availability Groups on Kubernetes </vt:lpstr>
      <vt:lpstr>MSSQL y ML</vt:lpstr>
      <vt:lpstr>PowerPoint Presentation</vt:lpstr>
      <vt:lpstr>SQL Machine Learning Services</vt:lpstr>
      <vt:lpstr>Data Scientists - Exploración de Datos y Desarrollo de Modelos</vt:lpstr>
      <vt:lpstr>1,000,000 predictions per second </vt:lpstr>
      <vt:lpstr>MSSQL  Data Virtualization</vt:lpstr>
      <vt:lpstr>SQL Server 2019: Data Virtualization</vt:lpstr>
      <vt:lpstr>SQL Server Polybase?</vt:lpstr>
      <vt:lpstr>SQL Server 2019 Big Data Clusters</vt:lpstr>
      <vt:lpstr>SQL Server 2019 y ML (big data Cluster)</vt:lpstr>
      <vt:lpstr>Links</vt:lpstr>
      <vt:lpstr>Muchas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Desafíos del DBA SQL Server  en la nueva era</dc:title>
  <dc:creator>Maximiliano Accotto</dc:creator>
  <cp:lastModifiedBy>Maximiliano Accotto</cp:lastModifiedBy>
  <cp:revision>22</cp:revision>
  <dcterms:created xsi:type="dcterms:W3CDTF">2019-08-11T00:46:46Z</dcterms:created>
  <dcterms:modified xsi:type="dcterms:W3CDTF">2019-08-15T12:51:05Z</dcterms:modified>
</cp:coreProperties>
</file>