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90" r:id="rId11"/>
    <p:sldId id="291" r:id="rId12"/>
    <p:sldId id="292" r:id="rId13"/>
    <p:sldId id="276" r:id="rId14"/>
    <p:sldId id="293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81" autoAdjust="0"/>
  </p:normalViewPr>
  <p:slideViewPr>
    <p:cSldViewPr snapToGrid="0">
      <p:cViewPr varScale="1">
        <p:scale>
          <a:sx n="62" d="100"/>
          <a:sy n="62" d="100"/>
        </p:scale>
        <p:origin x="835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23/07/2022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23/07/2022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1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26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73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lexco_99@hot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jpeg"/><Relationship Id="rId4" Type="http://schemas.openxmlformats.org/officeDocument/2006/relationships/hyperlink" Target="mailto:Josuegarza.dev@gm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7676" y="4989636"/>
            <a:ext cx="3364247" cy="672609"/>
          </a:xfrm>
        </p:spPr>
        <p:txBody>
          <a:bodyPr rtlCol="0"/>
          <a:lstStyle/>
          <a:p>
            <a:pPr algn="ctr" rtl="0"/>
            <a:r>
              <a:rPr lang="es-ES" sz="4400" dirty="0" err="1"/>
              <a:t>Devsthink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907" y="5798526"/>
            <a:ext cx="3611787" cy="396660"/>
          </a:xfrm>
        </p:spPr>
        <p:txBody>
          <a:bodyPr rtlCol="0"/>
          <a:lstStyle/>
          <a:p>
            <a:pPr algn="ctr" rtl="0"/>
            <a:r>
              <a:rPr lang="es-ES" dirty="0"/>
              <a:t>Por: Josué Garza &amp; Alejandro Coronado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8A5B64B-223B-A67C-D31C-B3809B14F4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1" t="16395" r="16885" b="16361"/>
          <a:stretch/>
        </p:blipFill>
        <p:spPr>
          <a:xfrm>
            <a:off x="8228777" y="662814"/>
            <a:ext cx="3202046" cy="320204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kern="1200" cap="all" spc="150" baseline="0" dirty="0">
                <a:latin typeface="+mj-lt"/>
                <a:ea typeface="+mj-ea"/>
                <a:cs typeface="+mj-cs"/>
              </a:rPr>
              <a:t>Preguntas y respuestas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5C170A-406D-F87B-4098-EB0BEC55003F}"/>
              </a:ext>
            </a:extLst>
          </p:cNvPr>
          <p:cNvSpPr txBox="1"/>
          <p:nvPr/>
        </p:nvSpPr>
        <p:spPr>
          <a:xfrm>
            <a:off x="2933700" y="2275285"/>
            <a:ext cx="3924300" cy="1383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kern="1200" spc="15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Devsthink</a:t>
            </a:r>
            <a:endParaRPr lang="es-ES" sz="1400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400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Alejandro Coronado – 444 130 4280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hlinkClick r:id="rId3"/>
              </a:rPr>
              <a:t>alexco_99@hotmail.com</a:t>
            </a:r>
            <a:endParaRPr lang="es-ES" sz="1400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400" kern="1200" spc="1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s-ES" dirty="0"/>
          </a:p>
          <a:p>
            <a:r>
              <a:rPr lang="es-ES" dirty="0"/>
              <a:t>Josué Garza – 444 658 6361</a:t>
            </a:r>
          </a:p>
          <a:p>
            <a:r>
              <a:rPr lang="es-ES" dirty="0">
                <a:hlinkClick r:id="rId4"/>
              </a:rPr>
              <a:t>josuegarza.dev@gmail.com</a:t>
            </a:r>
            <a:endParaRPr lang="es-E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927492E-7D1A-2B8D-2464-61FBBC51F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917705"/>
            <a:ext cx="3943627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3200" kern="1200" spc="150" baseline="0" dirty="0">
                <a:latin typeface="+mj-lt"/>
                <a:ea typeface="+mj-ea"/>
                <a:cs typeface="+mj-cs"/>
              </a:rPr>
              <a:t>Proyecto en Github</a:t>
            </a:r>
          </a:p>
        </p:txBody>
      </p:sp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4012B879-8EAB-21ED-7160-A5E84D785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770" y="2829454"/>
            <a:ext cx="3439059" cy="3439059"/>
          </a:xfrm>
          <a:prstGeom prst="rect">
            <a:avLst/>
          </a:prstGeom>
          <a:noFill/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20XX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F58AC1B-C5F3-0B5A-5129-FC34C302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8F9C8-0C15-4215-A312-CAE3D5589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706239-F2F4-F11A-6B42-C68C86DCA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7452050" cy="2327607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García, A. (2018, </a:t>
            </a:r>
            <a:r>
              <a:rPr lang="es-MX" dirty="0" err="1"/>
              <a:t>December</a:t>
            </a:r>
            <a:r>
              <a:rPr lang="es-MX" dirty="0"/>
              <a:t> 25). Educación en México: insuficiente, desigual y la calidad es difícil de medir | El Economista. El Economista. https://www.eleconomista.com.mx/politica/Educacion-en-Mexico-insuficiente-desigual-y-la-calidad-es-dificil-de-medir-20181225-0028.html</a:t>
            </a:r>
          </a:p>
          <a:p>
            <a:r>
              <a:rPr lang="es-MX" dirty="0"/>
              <a:t>Magaña, C. (2021, May 14). https://www.mexicosocial.org/inegi-muestra-informacion-actual-sobre-los-maestros/. México Social. https://www.mexicosocial.org/inegi-muestra-informacion-actual-sobre-los-maestros/#:~:text=Igualmente%2C%20INEGI%20muestra%20que%2C%20respecto,81.3%25%20de%20profesores%20tienen%20licenciatura.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AC066-BFE2-68E1-5023-7EA6C31F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06CEA-1311-8441-F05B-2777A8E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09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53" y="2290396"/>
            <a:ext cx="4803532" cy="213186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“Lo que se les de a los niños, los niños lo darán a la sociedad”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-Karl a. Menninger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A173A8B-340A-68C8-5356-D8F2D8475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1" t="16395" r="16885" b="16361"/>
          <a:stretch/>
        </p:blipFill>
        <p:spPr>
          <a:xfrm>
            <a:off x="97149" y="79651"/>
            <a:ext cx="1002700" cy="1002700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s-ES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s-ES" dirty="0"/>
              <a:t>Baja calidad en la educación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Deserción escolar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Escolarización online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Circulo vicioso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En el 2018 en México, se censo que 3 de cada 10 docentes no terminaron su educación superior</a:t>
            </a:r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Escolarización de un 90% en primaria y un 60% en bachillerato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En momentos perjudicial para la atención personalizada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s-ES" dirty="0"/>
              <a:t>Teóricamente se podría producir un circulo vicioso…</a:t>
            </a:r>
          </a:p>
          <a:p>
            <a:pPr rtl="0"/>
            <a:r>
              <a:rPr lang="es-ES" dirty="0"/>
              <a:t>Estadísticamente hablando, este se produce</a:t>
            </a:r>
          </a:p>
          <a:p>
            <a:pPr rtl="0"/>
            <a:endParaRPr lang="es-ES" dirty="0"/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5D36CB9-594A-AF43-042A-03074AD2E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1" t="16395" r="16885" b="16361"/>
          <a:stretch/>
        </p:blipFill>
        <p:spPr>
          <a:xfrm>
            <a:off x="11018631" y="136525"/>
            <a:ext cx="1002700" cy="1002700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7287" y="2453933"/>
            <a:ext cx="4031945" cy="710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Educación personalizada y didáctica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7051" y="3306540"/>
            <a:ext cx="4031030" cy="1057308"/>
          </a:xfrm>
        </p:spPr>
        <p:txBody>
          <a:bodyPr rtlCol="0"/>
          <a:lstStyle/>
          <a:p>
            <a:pPr rtl="0"/>
            <a:r>
              <a:rPr lang="es-ES" dirty="0"/>
              <a:t>Para lograr reducir los niveles de deserción, es preciso hacer que el alumno NO se sienta un tonto al estudiar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Público objetivo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es-ES" dirty="0"/>
              <a:t>Nuestro publico se conforma por estudiantes de primaria y secundaria</a:t>
            </a:r>
          </a:p>
          <a:p>
            <a:pPr rtl="0"/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7286" y="45556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Certificación para tutores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7799" y="5062848"/>
            <a:ext cx="4031030" cy="1057308"/>
          </a:xfrm>
        </p:spPr>
        <p:txBody>
          <a:bodyPr rtlCol="0"/>
          <a:lstStyle/>
          <a:p>
            <a:pPr rtl="0"/>
            <a:r>
              <a:rPr lang="es-ES" dirty="0"/>
              <a:t>Profesores podrán usar el motor de creación de autoevaluaciones, los cuales se aplicarán como parte de los filtros a los candidatos a tutor</a:t>
            </a: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228" y="432876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Fácil de usar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es-ES" dirty="0"/>
              <a:t>Diseño sencillo y concreto</a:t>
            </a:r>
          </a:p>
        </p:txBody>
      </p:sp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AB88B45-DA50-58DF-1B06-B12BD7426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1" t="16395" r="16885" b="16361"/>
          <a:stretch/>
        </p:blipFill>
        <p:spPr>
          <a:xfrm>
            <a:off x="97149" y="79651"/>
            <a:ext cx="1002700" cy="1002700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s-ES"/>
              <a:t>INFORMACIÓN GENERAL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dirty="0"/>
              <a:t>Con potencial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106" y="262107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Gratuito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Escalable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Didáctico</a:t>
            </a:r>
          </a:p>
        </p:txBody>
      </p:sp>
      <p:sp>
        <p:nvSpPr>
          <p:cNvPr id="20" name="Marcador de fech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A93916DF-8C3B-CE5C-C957-D3E5376F9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1" t="16395" r="16885" b="16361"/>
          <a:stretch/>
        </p:blipFill>
        <p:spPr>
          <a:xfrm>
            <a:off x="11018631" y="136525"/>
            <a:ext cx="1002700" cy="1002700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s-ES"/>
              <a:t>VENTAJAS DEL PRODUCTO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Plataforma orientada al estudiante, aprendizaje eficaz y personalizado </a:t>
            </a:r>
            <a:endParaRPr lang="es-ES" noProof="1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802EE4-6EF5-9B67-F883-5C12D0DD3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1" t="16395" r="16885" b="16361"/>
          <a:stretch/>
        </p:blipFill>
        <p:spPr>
          <a:xfrm>
            <a:off x="97149" y="79651"/>
            <a:ext cx="1002700" cy="1002700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79678AF-3C51-915A-FB69-2A196F97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s-MX" dirty="0"/>
              <a:t>Perfil del estudiante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5C04C9-D5E2-D2F8-7753-E33D1BE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0B35E1-47E2-FEE7-A22C-13561DC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8FA670-79EB-5305-E9C0-876B9DCF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18" y="1530221"/>
            <a:ext cx="2826366" cy="41541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ACB8734-CDBE-9F82-7804-133106B3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151" y="1260260"/>
            <a:ext cx="1704392" cy="52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9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0CCBDD3-CA7E-7AF6-1364-D2CD88EA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s-MX" dirty="0"/>
              <a:t>Materias – Temas – seguimiento del curso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68B52C-9C16-6630-6B58-CE55C97D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51E79-966C-ED96-AD8B-B2F0B0D7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AF170F-73D9-E60D-1468-51C42BFC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4" y="1377848"/>
            <a:ext cx="5064499" cy="36029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18F04C3-F0D2-8C4E-8A9A-ACDE73BA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950" y="1424500"/>
            <a:ext cx="3751954" cy="26785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5D01E5-2A74-4B7E-737B-29C48C6D9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711" y="2512705"/>
            <a:ext cx="2909216" cy="37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8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B244E9A-F3AB-07DC-5534-6AD33CB2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interactivo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3637B-1F3B-4D26-F1FD-B2E776E9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B44E7-046E-7540-F340-011E460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4C92EC-6A78-1424-2BF9-1FA6B28D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30" y="1317975"/>
            <a:ext cx="4035109" cy="52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5741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279</TotalTime>
  <Words>370</Words>
  <Application>Microsoft Office PowerPoint</Application>
  <PresentationFormat>Panorámica</PresentationFormat>
  <Paragraphs>72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Una sola línea</vt:lpstr>
      <vt:lpstr>Devsthink</vt:lpstr>
      <vt:lpstr>“Lo que se les de a los niños, los niños lo darán a la sociedad”  -Karl a. Menninger</vt:lpstr>
      <vt:lpstr>PROBLEMA</vt:lpstr>
      <vt:lpstr>SOLUCIÓN</vt:lpstr>
      <vt:lpstr>INFORMACIÓN GENERAL DEL PRODUCTO</vt:lpstr>
      <vt:lpstr>VENTAJAS DEL PRODUCTO</vt:lpstr>
      <vt:lpstr>Perfil del estudiante</vt:lpstr>
      <vt:lpstr>Materias – Temas – seguimiento del curso</vt:lpstr>
      <vt:lpstr>Contenido interactivo</vt:lpstr>
      <vt:lpstr>Preguntas y respuestas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Edufree | Devsthink</dc:title>
  <dc:creator>Carlos Alejandro Coronado Obregón</dc:creator>
  <cp:lastModifiedBy>JOSUE ISRAEL ESQUIVEL GARZA</cp:lastModifiedBy>
  <cp:revision>18</cp:revision>
  <dcterms:created xsi:type="dcterms:W3CDTF">2022-07-23T02:50:24Z</dcterms:created>
  <dcterms:modified xsi:type="dcterms:W3CDTF">2022-07-23T09:38:55Z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