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264400" cy="5143500"/>
  <p:notesSz cx="6858000" cy="9144000"/>
  <p:embeddedFontLst>
    <p:embeddedFont>
      <p:font typeface="Nunito" pitchFamily="2" charset="0"/>
      <p:regular r:id="rId12"/>
    </p:embeddedFont>
    <p:embeddedFont>
      <p:font typeface="Nunito Bold" charset="0"/>
      <p:regular r:id="rId13"/>
    </p:embeddedFont>
    <p:embeddedFont>
      <p:font typeface="Nunito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0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38" d="100"/>
          <a:sy n="138" d="100"/>
        </p:scale>
        <p:origin x="16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k.re/imo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k.re/imogoapp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263994" cy="5143500"/>
          </a:xfrm>
          <a:custGeom>
            <a:avLst/>
            <a:gdLst/>
            <a:ahLst/>
            <a:cxnLst/>
            <a:rect l="l" t="t" r="r" b="b"/>
            <a:pathLst>
              <a:path w="7263994" h="5143500">
                <a:moveTo>
                  <a:pt x="0" y="0"/>
                </a:moveTo>
                <a:lnTo>
                  <a:pt x="7263994" y="0"/>
                </a:lnTo>
                <a:lnTo>
                  <a:pt x="72639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3" t="-2222" r="-1703" b="-222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397459" y="1801156"/>
            <a:ext cx="4469076" cy="1541187"/>
            <a:chOff x="0" y="-66675"/>
            <a:chExt cx="5958767" cy="2054916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5214854" cy="8079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rgbClr val="FFF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Laudo</a:t>
              </a:r>
              <a:endParaRPr lang="en-US" sz="3500" b="1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1841"/>
              <a:ext cx="5958767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500"/>
                </a:lnSpc>
                <a:spcBef>
                  <a:spcPct val="0"/>
                </a:spcBef>
              </a:pPr>
              <a:r>
                <a:rPr lang="en-US" sz="7500" b="1" dirty="0" err="1">
                  <a:solidFill>
                    <a:srgbClr val="FFF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Avaliativo</a:t>
              </a:r>
              <a:endParaRPr lang="en-US" sz="7500" b="1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263994" cy="5143500"/>
          </a:xfrm>
          <a:custGeom>
            <a:avLst/>
            <a:gdLst/>
            <a:ahLst/>
            <a:cxnLst/>
            <a:rect l="l" t="t" r="r" b="b"/>
            <a:pathLst>
              <a:path w="7263994" h="5143500">
                <a:moveTo>
                  <a:pt x="0" y="0"/>
                </a:moveTo>
                <a:lnTo>
                  <a:pt x="7263994" y="0"/>
                </a:lnTo>
                <a:lnTo>
                  <a:pt x="72639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4" t="-4444" r="-126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14350" y="2190616"/>
            <a:ext cx="3214911" cy="917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3"/>
              </a:lnSpc>
              <a:spcBef>
                <a:spcPct val="0"/>
              </a:spcBef>
            </a:pPr>
            <a:r>
              <a:rPr lang="en-US" sz="5395" b="1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Avaliativo</a:t>
            </a:r>
            <a:endParaRPr lang="en-US" sz="5395" b="1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4350" y="1978246"/>
            <a:ext cx="3117647" cy="43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Laudo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350" y="4262892"/>
            <a:ext cx="1607456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www.imogo.com.br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4350" y="3998794"/>
            <a:ext cx="1607456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(61) 9 8463-4855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4350" y="3734539"/>
            <a:ext cx="1607456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@imogoapp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263994" cy="5143500"/>
          </a:xfrm>
          <a:custGeom>
            <a:avLst/>
            <a:gdLst/>
            <a:ahLst/>
            <a:cxnLst/>
            <a:rect l="l" t="t" r="r" b="b"/>
            <a:pathLst>
              <a:path w="7263994" h="5143500">
                <a:moveTo>
                  <a:pt x="0" y="0"/>
                </a:moveTo>
                <a:lnTo>
                  <a:pt x="7263994" y="0"/>
                </a:lnTo>
                <a:lnTo>
                  <a:pt x="72639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8" r="-1518" b="-4444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7098" y="491561"/>
            <a:ext cx="447018" cy="447018"/>
          </a:xfrm>
          <a:custGeom>
            <a:avLst/>
            <a:gdLst/>
            <a:ahLst/>
            <a:cxnLst/>
            <a:rect l="l" t="t" r="r" b="b"/>
            <a:pathLst>
              <a:path w="447018" h="447018">
                <a:moveTo>
                  <a:pt x="0" y="0"/>
                </a:moveTo>
                <a:lnTo>
                  <a:pt x="447018" y="0"/>
                </a:lnTo>
                <a:lnTo>
                  <a:pt x="447018" y="447018"/>
                </a:lnTo>
                <a:lnTo>
                  <a:pt x="0" y="447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879958" y="2967400"/>
            <a:ext cx="5504077" cy="1661750"/>
          </a:xfrm>
          <a:custGeom>
            <a:avLst/>
            <a:gdLst/>
            <a:ahLst/>
            <a:cxnLst/>
            <a:rect l="l" t="t" r="r" b="b"/>
            <a:pathLst>
              <a:path w="5504077" h="1947067">
                <a:moveTo>
                  <a:pt x="0" y="0"/>
                </a:moveTo>
                <a:lnTo>
                  <a:pt x="5504077" y="0"/>
                </a:lnTo>
                <a:lnTo>
                  <a:pt x="5504077" y="1947067"/>
                </a:lnTo>
                <a:lnTo>
                  <a:pt x="0" y="1947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14350" y="1179986"/>
            <a:ext cx="6235294" cy="1474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9"/>
              </a:lnSpc>
            </a:pP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Este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laudo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apresenta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avaliação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de mercado do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seu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imóvel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 Na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imoGo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usamos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inteligência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artificial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fornecer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uma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estimativa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precisa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considerando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condições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reais do mercado.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Aplicamos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o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método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comparativo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de mercado (NBR 14.653)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garantir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consistentes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com base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em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imóveis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semelhantes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na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mesma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região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algn="just">
              <a:lnSpc>
                <a:spcPts val="2827"/>
              </a:lnSpc>
            </a:pP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mais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informações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b="1" u="sng" dirty="0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  <a:hlinkClick r:id="rId4" tooltip="https://juk.re/imo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1321" b="1" u="sng" dirty="0" err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  <a:hlinkClick r:id="rId4" tooltip="https://juk.re/imo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r>
              <a:rPr lang="en-US" sz="1321" b="1" dirty="0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489001"/>
            <a:ext cx="465115" cy="465115"/>
          </a:xfrm>
          <a:custGeom>
            <a:avLst/>
            <a:gdLst/>
            <a:ahLst/>
            <a:cxnLst/>
            <a:rect l="l" t="t" r="r" b="b"/>
            <a:pathLst>
              <a:path w="465115" h="465115">
                <a:moveTo>
                  <a:pt x="0" y="0"/>
                </a:moveTo>
                <a:lnTo>
                  <a:pt x="465115" y="0"/>
                </a:lnTo>
                <a:lnTo>
                  <a:pt x="465115" y="465115"/>
                </a:lnTo>
                <a:lnTo>
                  <a:pt x="0" y="465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484169" y="2637972"/>
            <a:ext cx="469947" cy="469947"/>
          </a:xfrm>
          <a:custGeom>
            <a:avLst/>
            <a:gdLst/>
            <a:ahLst/>
            <a:cxnLst/>
            <a:rect l="l" t="t" r="r" b="b"/>
            <a:pathLst>
              <a:path w="469947" h="469947">
                <a:moveTo>
                  <a:pt x="0" y="0"/>
                </a:moveTo>
                <a:lnTo>
                  <a:pt x="469947" y="0"/>
                </a:lnTo>
                <a:lnTo>
                  <a:pt x="469947" y="469947"/>
                </a:lnTo>
                <a:lnTo>
                  <a:pt x="0" y="469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849595" y="3203169"/>
            <a:ext cx="5564803" cy="1425981"/>
          </a:xfrm>
          <a:custGeom>
            <a:avLst/>
            <a:gdLst/>
            <a:ahLst/>
            <a:cxnLst/>
            <a:rect l="l" t="t" r="r" b="b"/>
            <a:pathLst>
              <a:path w="5564803" h="1425981">
                <a:moveTo>
                  <a:pt x="0" y="0"/>
                </a:moveTo>
                <a:lnTo>
                  <a:pt x="5564803" y="0"/>
                </a:lnTo>
                <a:lnTo>
                  <a:pt x="5564803" y="1425981"/>
                </a:lnTo>
                <a:lnTo>
                  <a:pt x="0" y="142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514350" y="1179986"/>
            <a:ext cx="6235294" cy="136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9"/>
              </a:lnSpc>
            </a:pP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imoGo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chegou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modernizar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agilizar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serviços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imobiliários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digitais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no mercado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brasiliense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 Com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tecnologia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ponta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oferecemos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um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serviço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100% digital,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rápido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prático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sem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burocracia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  <a:p>
            <a:pPr algn="just">
              <a:lnSpc>
                <a:spcPts val="1849"/>
              </a:lnSpc>
            </a:pPr>
            <a:endParaRPr lang="en-US" sz="1321" dirty="0">
              <a:solidFill>
                <a:srgbClr val="46484C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just">
              <a:lnSpc>
                <a:spcPts val="1849"/>
              </a:lnSpc>
            </a:pP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Confie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na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imoGo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simplificar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sua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experiência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imobiliária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com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qualidade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foco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na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sua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satisfação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Quem</a:t>
            </a:r>
            <a:r>
              <a:rPr lang="en-US" sz="1721" b="1" dirty="0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somos</a:t>
            </a:r>
            <a:endParaRPr lang="en-US" sz="1721" b="1" dirty="0">
              <a:solidFill>
                <a:srgbClr val="46484C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4047" y="274657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Nossos</a:t>
            </a:r>
            <a:r>
              <a:rPr lang="en-US" sz="1721" b="1" dirty="0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serviços</a:t>
            </a:r>
            <a:endParaRPr lang="en-US" sz="1721" b="1" dirty="0">
              <a:solidFill>
                <a:srgbClr val="46484C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773810" y="1026775"/>
            <a:ext cx="2975833" cy="3089951"/>
          </a:xfrm>
          <a:custGeom>
            <a:avLst/>
            <a:gdLst/>
            <a:ahLst/>
            <a:cxnLst/>
            <a:rect l="l" t="t" r="r" b="b"/>
            <a:pathLst>
              <a:path w="2975833" h="3089951">
                <a:moveTo>
                  <a:pt x="0" y="0"/>
                </a:moveTo>
                <a:lnTo>
                  <a:pt x="2975834" y="0"/>
                </a:lnTo>
                <a:lnTo>
                  <a:pt x="2975834" y="3089950"/>
                </a:lnTo>
                <a:lnTo>
                  <a:pt x="0" y="3089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514350" y="2281212"/>
            <a:ext cx="121209" cy="138525"/>
          </a:xfrm>
          <a:custGeom>
            <a:avLst/>
            <a:gdLst/>
            <a:ahLst/>
            <a:cxnLst/>
            <a:rect l="l" t="t" r="r" b="b"/>
            <a:pathLst>
              <a:path w="121209" h="138525">
                <a:moveTo>
                  <a:pt x="0" y="0"/>
                </a:moveTo>
                <a:lnTo>
                  <a:pt x="121209" y="0"/>
                </a:lnTo>
                <a:lnTo>
                  <a:pt x="121209" y="138524"/>
                </a:lnTo>
                <a:lnTo>
                  <a:pt x="0" y="13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514350" y="2591186"/>
            <a:ext cx="121209" cy="138525"/>
          </a:xfrm>
          <a:custGeom>
            <a:avLst/>
            <a:gdLst/>
            <a:ahLst/>
            <a:cxnLst/>
            <a:rect l="l" t="t" r="r" b="b"/>
            <a:pathLst>
              <a:path w="121209" h="138525">
                <a:moveTo>
                  <a:pt x="0" y="0"/>
                </a:moveTo>
                <a:lnTo>
                  <a:pt x="121209" y="0"/>
                </a:lnTo>
                <a:lnTo>
                  <a:pt x="121209" y="138525"/>
                </a:lnTo>
                <a:lnTo>
                  <a:pt x="0" y="138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514350" y="2901161"/>
            <a:ext cx="121209" cy="138525"/>
          </a:xfrm>
          <a:custGeom>
            <a:avLst/>
            <a:gdLst/>
            <a:ahLst/>
            <a:cxnLst/>
            <a:rect l="l" t="t" r="r" b="b"/>
            <a:pathLst>
              <a:path w="121209" h="138525">
                <a:moveTo>
                  <a:pt x="0" y="0"/>
                </a:moveTo>
                <a:lnTo>
                  <a:pt x="121209" y="0"/>
                </a:lnTo>
                <a:lnTo>
                  <a:pt x="121209" y="138524"/>
                </a:lnTo>
                <a:lnTo>
                  <a:pt x="0" y="13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601208" y="3211135"/>
            <a:ext cx="698600" cy="698600"/>
          </a:xfrm>
          <a:custGeom>
            <a:avLst/>
            <a:gdLst/>
            <a:ahLst/>
            <a:cxnLst/>
            <a:rect l="l" t="t" r="r" b="b"/>
            <a:pathLst>
              <a:path w="698600" h="698600">
                <a:moveTo>
                  <a:pt x="0" y="0"/>
                </a:moveTo>
                <a:lnTo>
                  <a:pt x="698600" y="0"/>
                </a:lnTo>
                <a:lnTo>
                  <a:pt x="698600" y="698600"/>
                </a:lnTo>
                <a:lnTo>
                  <a:pt x="0" y="6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701193" y="2271687"/>
            <a:ext cx="2865244" cy="1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"/>
              </a:lnSpc>
            </a:pPr>
            <a:r>
              <a:rPr lang="en-US" sz="9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Gestão completa da venda do seu imóvel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1193" y="2581661"/>
            <a:ext cx="2865244" cy="1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"/>
              </a:lnSpc>
            </a:pPr>
            <a:r>
              <a:rPr lang="en-US" sz="9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Contratos digitais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1193" y="2891636"/>
            <a:ext cx="2865244" cy="1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"/>
              </a:lnSpc>
            </a:pPr>
            <a:r>
              <a:rPr lang="en-US" sz="9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Equipe dedicada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046" y="577231"/>
            <a:ext cx="2110953" cy="297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Anuncie</a:t>
            </a:r>
            <a:r>
              <a:rPr lang="en-US" sz="1721" b="1" dirty="0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conosco</a:t>
            </a:r>
            <a:endParaRPr lang="en-US" sz="1721" b="1" dirty="0">
              <a:solidFill>
                <a:srgbClr val="46484C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7098" y="1208183"/>
            <a:ext cx="2983493" cy="807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321" b="1" dirty="0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Conte com </a:t>
            </a:r>
            <a:r>
              <a:rPr lang="en-US" sz="2321" b="1" dirty="0" err="1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nosso</a:t>
            </a:r>
            <a:r>
              <a:rPr lang="en-US" sz="2321" b="1" dirty="0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 app </a:t>
            </a:r>
            <a:r>
              <a:rPr lang="en-US" sz="2321" b="1" dirty="0" err="1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imo</a:t>
            </a:r>
            <a:r>
              <a:rPr lang="en-US" sz="2321" b="1" dirty="0" err="1">
                <a:solidFill>
                  <a:srgbClr val="F57E20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Go</a:t>
            </a:r>
            <a:endParaRPr lang="en-US" sz="2321" b="1" dirty="0">
              <a:solidFill>
                <a:srgbClr val="F57E20"/>
              </a:solidFill>
              <a:latin typeface="Nunito Ultra-Bold"/>
              <a:ea typeface="Nunito Ultra-Bold"/>
              <a:cs typeface="Nunito Ultra-Bold"/>
              <a:sym typeface="Nunito Ultra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64047" y="4016666"/>
            <a:ext cx="1772922" cy="197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9"/>
              </a:lnSpc>
            </a:pPr>
            <a:r>
              <a:rPr lang="en-US" sz="1121" b="1" dirty="0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  <a:hlinkClick r:id="rId6" tooltip="https://juk.re/imogoap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app.imogo.com.br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020" y="3207948"/>
            <a:ext cx="704975" cy="70497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514350" y="2281212"/>
            <a:ext cx="3052087" cy="138525"/>
            <a:chOff x="0" y="0"/>
            <a:chExt cx="4069450" cy="1846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{{tipo_imovel}}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4350" y="2591186"/>
            <a:ext cx="3052087" cy="138525"/>
            <a:chOff x="0" y="0"/>
            <a:chExt cx="4069450" cy="1846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{{qnt_quartos}}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4350" y="2901161"/>
            <a:ext cx="3052087" cy="138525"/>
            <a:chOff x="0" y="0"/>
            <a:chExt cx="4069450" cy="1846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{{qnt_suites}}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4350" y="3211135"/>
            <a:ext cx="3052087" cy="138525"/>
            <a:chOff x="0" y="0"/>
            <a:chExt cx="4069450" cy="1846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{{qnt_vagas}}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4350" y="3521110"/>
            <a:ext cx="3052087" cy="138525"/>
            <a:chOff x="0" y="0"/>
            <a:chExt cx="4069450" cy="1846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{{metragem}}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14350" y="3831084"/>
            <a:ext cx="3052087" cy="138525"/>
            <a:chOff x="0" y="0"/>
            <a:chExt cx="4069450" cy="18469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{{padrao_imovel}}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3974501" y="1071209"/>
            <a:ext cx="2530864" cy="3178479"/>
          </a:xfrm>
          <a:custGeom>
            <a:avLst/>
            <a:gdLst/>
            <a:ahLst/>
            <a:cxnLst/>
            <a:rect l="l" t="t" r="r" b="b"/>
            <a:pathLst>
              <a:path w="2530864" h="3178479">
                <a:moveTo>
                  <a:pt x="0" y="0"/>
                </a:moveTo>
                <a:lnTo>
                  <a:pt x="2530864" y="0"/>
                </a:lnTo>
                <a:lnTo>
                  <a:pt x="2530864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TextBox 22"/>
          <p:cNvSpPr txBox="1"/>
          <p:nvPr/>
        </p:nvSpPr>
        <p:spPr>
          <a:xfrm>
            <a:off x="1064047" y="577231"/>
            <a:ext cx="1198863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Seu imóvel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4350" y="1236882"/>
            <a:ext cx="1670050" cy="297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9"/>
              </a:lnSpc>
            </a:pPr>
            <a:r>
              <a:rPr lang="en-US" sz="1721" b="1" dirty="0" err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Descrição</a:t>
            </a:r>
            <a:endParaRPr lang="en-US" sz="1721" b="1" dirty="0">
              <a:solidFill>
                <a:srgbClr val="730D83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14350" y="1683582"/>
            <a:ext cx="3052087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{{endereco_full}}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33168" y="1063558"/>
            <a:ext cx="4385401" cy="365450"/>
          </a:xfrm>
          <a:custGeom>
            <a:avLst/>
            <a:gdLst/>
            <a:ahLst/>
            <a:cxnLst/>
            <a:rect l="l" t="t" r="r" b="b"/>
            <a:pathLst>
              <a:path w="4385401" h="365450">
                <a:moveTo>
                  <a:pt x="0" y="0"/>
                </a:moveTo>
                <a:lnTo>
                  <a:pt x="4385402" y="0"/>
                </a:lnTo>
                <a:lnTo>
                  <a:pt x="4385402" y="365450"/>
                </a:lnTo>
                <a:lnTo>
                  <a:pt x="0" y="36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404347" y="2111059"/>
            <a:ext cx="2865244" cy="122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9"/>
              </a:lnSpc>
            </a:pPr>
            <a:r>
              <a:rPr lang="en-US" sz="7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*Nos últimos 12 meses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Análise de bairro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5559" y="1163733"/>
            <a:ext cx="3585819" cy="15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{{tipo_imovel}} - {{qnt_quartos}} - {{bairro}} - {{cidade}}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1535114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 dirty="0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R$ {{valor_m2}}</a:t>
            </a:r>
          </a:p>
          <a:p>
            <a:pPr algn="l">
              <a:lnSpc>
                <a:spcPts val="1399"/>
              </a:lnSpc>
            </a:pPr>
            <a:endParaRPr lang="en-US" sz="1199" b="1" dirty="0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dirty="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Valor </a:t>
            </a:r>
            <a:r>
              <a:rPr lang="en-US" sz="900" dirty="0" err="1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médio</a:t>
            </a:r>
            <a:r>
              <a:rPr lang="en-US" sz="900" dirty="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 do m²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3835" y="1535114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{{qnt_anuncio}}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Imóveis anunciados*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13320" y="1535114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{{qnt_vendido}}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Imóveis vendidos*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7774" y="3333750"/>
            <a:ext cx="3841388" cy="20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{{grafico_01}}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327CB4-4270-4136-BB16-DCFC0EEF2851}"/>
              </a:ext>
            </a:extLst>
          </p:cNvPr>
          <p:cNvSpPr txBox="1"/>
          <p:nvPr/>
        </p:nvSpPr>
        <p:spPr>
          <a:xfrm>
            <a:off x="5308600" y="2878763"/>
            <a:ext cx="819131" cy="29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9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{{foto_02}}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66708B-535D-364B-8664-D0B561B65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258433"/>
            <a:ext cx="1142419" cy="266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2411" y="477062"/>
            <a:ext cx="488994" cy="488994"/>
          </a:xfrm>
          <a:custGeom>
            <a:avLst/>
            <a:gdLst/>
            <a:ahLst/>
            <a:cxnLst/>
            <a:rect l="l" t="t" r="r" b="b"/>
            <a:pathLst>
              <a:path w="488994" h="488994">
                <a:moveTo>
                  <a:pt x="0" y="0"/>
                </a:moveTo>
                <a:lnTo>
                  <a:pt x="488994" y="0"/>
                </a:lnTo>
                <a:lnTo>
                  <a:pt x="488994" y="488994"/>
                </a:lnTo>
                <a:lnTo>
                  <a:pt x="0" y="48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189785" y="966056"/>
            <a:ext cx="4884424" cy="801861"/>
            <a:chOff x="0" y="0"/>
            <a:chExt cx="6512566" cy="10691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72922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3551770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5330618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Freeform 8"/>
          <p:cNvSpPr/>
          <p:nvPr/>
        </p:nvSpPr>
        <p:spPr>
          <a:xfrm>
            <a:off x="484169" y="2622472"/>
            <a:ext cx="469947" cy="469947"/>
          </a:xfrm>
          <a:custGeom>
            <a:avLst/>
            <a:gdLst/>
            <a:ahLst/>
            <a:cxnLst/>
            <a:rect l="l" t="t" r="r" b="b"/>
            <a:pathLst>
              <a:path w="469947" h="469947">
                <a:moveTo>
                  <a:pt x="0" y="0"/>
                </a:moveTo>
                <a:lnTo>
                  <a:pt x="469947" y="0"/>
                </a:lnTo>
                <a:lnTo>
                  <a:pt x="469947" y="469947"/>
                </a:lnTo>
                <a:lnTo>
                  <a:pt x="0" y="4699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Perfil da região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047" y="2746571"/>
            <a:ext cx="1902239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Valorização do m²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62706" y="3867150"/>
            <a:ext cx="1207063" cy="1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{{grafico_02}}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4047" y="1853642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{{populacao}}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POPULAÇÃO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95077" y="1853642"/>
            <a:ext cx="1142418" cy="72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R${{renda_media}}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RENDA MÉDIA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27995" y="1853642"/>
            <a:ext cx="1142418" cy="6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{{faixa_etaria}}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 FAIXA ETÁRIA MÉDIA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59025" y="1853642"/>
            <a:ext cx="1142418" cy="6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{{qnt_imoveis}}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RESIDÊNCIAS NO BAIRRO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620945" y="1955563"/>
            <a:ext cx="4022104" cy="1232373"/>
          </a:xfrm>
          <a:prstGeom prst="roundRect">
            <a:avLst>
              <a:gd name="adj" fmla="val 27909"/>
            </a:avLst>
          </a:prstGeom>
          <a:blipFill>
            <a:blip r:embed="rId3"/>
            <a:stretch>
              <a:fillRect l="-111338" r="-15634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Valor avaliado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2008" y="4431030"/>
            <a:ext cx="539997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Esse valor reflete a média de negociações recentes de imóveis semelhantes.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2008" y="1123289"/>
            <a:ext cx="539997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Nossa análise concluiu que o valor de mercado estimado para o seu imóvel é de: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9075" y="2412635"/>
            <a:ext cx="3554254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9"/>
              </a:lnSpc>
            </a:pPr>
            <a:r>
              <a:rPr lang="en-US" sz="1721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 {{valor_laudo}}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342</Words>
  <Application>Microsoft Office PowerPoint</Application>
  <PresentationFormat>Personalizar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Nunito</vt:lpstr>
      <vt:lpstr>Calibri</vt:lpstr>
      <vt:lpstr>Nunito Ultra-Bold</vt:lpstr>
      <vt:lpstr>Arial</vt:lpstr>
      <vt:lpstr>Nunito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suh_final</dc:title>
  <cp:lastModifiedBy>Josué Juca</cp:lastModifiedBy>
  <cp:revision>15</cp:revision>
  <dcterms:created xsi:type="dcterms:W3CDTF">2006-08-16T00:00:00Z</dcterms:created>
  <dcterms:modified xsi:type="dcterms:W3CDTF">2025-09-24T18:27:40Z</dcterms:modified>
  <dc:identifier>DAGzWEoU9a4</dc:identifier>
</cp:coreProperties>
</file>