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8" r:id="rId3"/>
    <p:sldId id="269" r:id="rId4"/>
    <p:sldId id="270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ué Meneses Díaz" initials="JMD" lastIdx="1" clrIdx="0">
    <p:extLst>
      <p:ext uri="{19B8F6BF-5375-455C-9EA6-DF929625EA0E}">
        <p15:presenceInfo xmlns:p15="http://schemas.microsoft.com/office/powerpoint/2012/main" userId="b04c2315aa3d41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373B"/>
    <a:srgbClr val="FAFAFA"/>
    <a:srgbClr val="FFFFFF"/>
    <a:srgbClr val="262626"/>
    <a:srgbClr val="243643"/>
    <a:srgbClr val="304D59"/>
    <a:srgbClr val="243A45"/>
    <a:srgbClr val="98B6C2"/>
    <a:srgbClr val="ADA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37" autoAdjust="0"/>
  </p:normalViewPr>
  <p:slideViewPr>
    <p:cSldViewPr snapToGrid="0" snapToObjects="1">
      <p:cViewPr>
        <p:scale>
          <a:sx n="75" d="100"/>
          <a:sy n="75" d="100"/>
        </p:scale>
        <p:origin x="144" y="3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494"/>
    </p:cViewPr>
  </p:sorterViewPr>
  <p:notesViewPr>
    <p:cSldViewPr snapToGrid="0" snapToObjects="1">
      <p:cViewPr varScale="1">
        <p:scale>
          <a:sx n="66" d="100"/>
          <a:sy n="66" d="100"/>
        </p:scale>
        <p:origin x="306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0EDF28E-8800-4B7E-93CE-9140A17976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F043AF5-1FB9-40F2-A50C-00F64C47C8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510DC-4C2A-4F6F-9501-4E7F5F169603}" type="datetimeFigureOut">
              <a:rPr lang="es-CL" smtClean="0"/>
              <a:t>02-03-2022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BC3DD2-F926-44DF-82AE-6BA853059A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F9B4BF-E6EE-4D98-BCE0-35D9588A1C8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2CA5F-72BF-4704-8861-7B23D0958B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9319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9D9A3-6AD0-4C7D-A17B-441070370095}" type="datetimeFigureOut">
              <a:rPr lang="es-CL" smtClean="0"/>
              <a:t>02-03-2022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5FC93-B29F-41F1-A4D9-E7914667CA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72687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5FC93-B29F-41F1-A4D9-E7914667CA34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5579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93102"/>
            <a:ext cx="10363200" cy="974724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rgbClr val="304D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048252"/>
            <a:ext cx="8534400" cy="67070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304D59"/>
                </a:solidFill>
                <a:latin typeface="Fira Sans Book" panose="020B0503050000020004" pitchFamily="34" charset="0"/>
                <a:ea typeface="Fira Sans Book" panose="020B05030500000200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C440-0E02-4FCB-A6A5-442BAB683E65}" type="datetime1">
              <a:rPr lang="es-MX" smtClean="0"/>
              <a:t>02/03/2022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  <p:sp>
        <p:nvSpPr>
          <p:cNvPr id="15" name="Rectángulo 14"/>
          <p:cNvSpPr/>
          <p:nvPr userDrawn="1"/>
        </p:nvSpPr>
        <p:spPr>
          <a:xfrm>
            <a:off x="914400" y="3748669"/>
            <a:ext cx="10363200" cy="3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adroTexto 15"/>
          <p:cNvSpPr txBox="1"/>
          <p:nvPr userDrawn="1"/>
        </p:nvSpPr>
        <p:spPr>
          <a:xfrm>
            <a:off x="914400" y="3237864"/>
            <a:ext cx="335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04D59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change this in </a:t>
            </a:r>
            <a:r>
              <a:rPr lang="en-US" dirty="0" err="1">
                <a:solidFill>
                  <a:srgbClr val="304D59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powerpoint</a:t>
            </a:r>
            <a:r>
              <a:rPr lang="en-US" dirty="0">
                <a:solidFill>
                  <a:srgbClr val="304D59"/>
                </a:solidFill>
                <a:latin typeface="Fira Sans Book" panose="020B0503050000020004" pitchFamily="34" charset="0"/>
                <a:ea typeface="Fira Sans Book" panose="020B0503050000020004" pitchFamily="34" charset="0"/>
              </a:rPr>
              <a:t> layouts</a:t>
            </a:r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914400" y="4991148"/>
            <a:ext cx="20757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fld id="{241EB5C9-1307-BA42-ABA2-0BC069CD8E7F}" type="datetimeFigureOut">
              <a:rPr lang="es-CL" sz="2400" kern="1200" noProof="0" smtClean="0">
                <a:solidFill>
                  <a:srgbClr val="304D59"/>
                </a:solidFill>
                <a:latin typeface="Fira Sans Book" panose="020B0503050000020004" pitchFamily="34" charset="0"/>
                <a:ea typeface="Fira Sans Book" panose="020B0503050000020004" pitchFamily="34" charset="0"/>
                <a:cs typeface="+mn-cs"/>
              </a:rPr>
              <a:pPr marL="0" indent="0" algn="l" defTabSz="457200" rtl="0" eaLnBrk="1" latinLnBrk="0" hangingPunct="1">
                <a:spcBef>
                  <a:spcPct val="20000"/>
                </a:spcBef>
                <a:buFont typeface="Arial"/>
                <a:buNone/>
              </a:pPr>
              <a:t>02-03-2022</a:t>
            </a:fld>
            <a:endParaRPr lang="es-CL" sz="2800" kern="1200" noProof="0" dirty="0">
              <a:solidFill>
                <a:srgbClr val="304D59"/>
              </a:solidFill>
              <a:latin typeface="Fira Sans Book" panose="020B0503050000020004" pitchFamily="34" charset="0"/>
              <a:ea typeface="Fira Sans Book" panose="020B0503050000020004" pitchFamily="34" charset="0"/>
              <a:cs typeface="+mn-cs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C680E2D-A060-426E-80B4-6B882581BABF}"/>
              </a:ext>
            </a:extLst>
          </p:cNvPr>
          <p:cNvSpPr/>
          <p:nvPr userDrawn="1"/>
        </p:nvSpPr>
        <p:spPr>
          <a:xfrm>
            <a:off x="0" y="-28413"/>
            <a:ext cx="12192000" cy="974724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B0E5-A81E-4E62-82AE-B63331B7A828}" type="datetime1">
              <a:rPr lang="es-MX" smtClean="0"/>
              <a:t>02/03/2022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962BEB1-7B29-4BAC-8B48-10A147F1A42A}"/>
              </a:ext>
            </a:extLst>
          </p:cNvPr>
          <p:cNvSpPr/>
          <p:nvPr userDrawn="1"/>
        </p:nvSpPr>
        <p:spPr>
          <a:xfrm>
            <a:off x="0" y="0"/>
            <a:ext cx="12192000" cy="949569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D9C7531-5490-48CC-82EC-3580AEA6A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389717" y="612774"/>
            <a:ext cx="7315200" cy="46805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0667-4A77-4ED5-91AB-85B3A86CCD24}" type="datetime1">
              <a:rPr lang="es-MX" smtClean="0"/>
              <a:t>02/03/2022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AF30ABA-6BFD-4C8C-A4E2-2A730B48E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3658"/>
            <a:ext cx="10972800" cy="88625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ea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3B4A-4837-4034-885D-443BDF5D976C}" type="datetime1">
              <a:rPr lang="es-MX" smtClean="0"/>
              <a:t>02/03/2022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658"/>
            <a:ext cx="10972800" cy="88625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49680"/>
            <a:ext cx="10972800" cy="4860000"/>
          </a:xfrm>
        </p:spPr>
        <p:txBody>
          <a:bodyPr>
            <a:normAutofit/>
          </a:bodyPr>
          <a:lstStyle>
            <a:lvl1pPr>
              <a:defRPr sz="2400">
                <a:latin typeface="Fira Sans Light" panose="020B0403050000020004" pitchFamily="34" charset="0"/>
                <a:ea typeface="Fira Sans Light" panose="020B0403050000020004" pitchFamily="34" charset="0"/>
              </a:defRPr>
            </a:lvl1pPr>
            <a:lvl2pPr>
              <a:defRPr sz="2000">
                <a:latin typeface="Fira Sans Light" panose="020B0403050000020004" pitchFamily="34" charset="0"/>
                <a:ea typeface="Fira Sans Light" panose="020B0403050000020004" pitchFamily="34" charset="0"/>
              </a:defRPr>
            </a:lvl2pPr>
            <a:lvl3pPr>
              <a:defRPr sz="1800">
                <a:latin typeface="Fira Sans Light" panose="020B0403050000020004" pitchFamily="34" charset="0"/>
                <a:ea typeface="Fira Sans Light" panose="020B0403050000020004" pitchFamily="34" charset="0"/>
              </a:defRPr>
            </a:lvl3pPr>
            <a:lvl4pPr>
              <a:defRPr sz="1600">
                <a:latin typeface="Fira Sans Light" panose="020B0403050000020004" pitchFamily="34" charset="0"/>
                <a:ea typeface="Fira Sans Light" panose="020B0403050000020004" pitchFamily="34" charset="0"/>
              </a:defRPr>
            </a:lvl4pPr>
            <a:lvl5pPr>
              <a:defRPr sz="1600">
                <a:latin typeface="Fira Sans Light" panose="020B0403050000020004" pitchFamily="34" charset="0"/>
                <a:ea typeface="Fira Sans Light" panose="020B04030500000200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61D28-FA9B-42B1-949D-274D0F181D85}" type="datetime1">
              <a:rPr lang="es-MX" smtClean="0"/>
              <a:t>02/03/2022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825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400" y="1249200"/>
            <a:ext cx="5384800" cy="486000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23373B"/>
                </a:solidFill>
                <a:latin typeface="Fira Sans Light" panose="020B0403050000020004" pitchFamily="34" charset="0"/>
                <a:ea typeface="Fira Sans Light" panose="020B0403050000020004" pitchFamily="34" charset="0"/>
              </a:defRPr>
            </a:lvl1pPr>
            <a:lvl2pPr>
              <a:defRPr sz="2000">
                <a:latin typeface="Fira Sans Light" panose="020B0403050000020004" pitchFamily="34" charset="0"/>
                <a:ea typeface="Fira Sans Light" panose="020B0403050000020004" pitchFamily="34" charset="0"/>
              </a:defRPr>
            </a:lvl2pPr>
            <a:lvl3pPr>
              <a:defRPr sz="1800">
                <a:latin typeface="Fira Sans Light" panose="020B0403050000020004" pitchFamily="34" charset="0"/>
                <a:ea typeface="Fira Sans Light" panose="020B0403050000020004" pitchFamily="34" charset="0"/>
              </a:defRPr>
            </a:lvl3pPr>
            <a:lvl4pPr>
              <a:defRPr sz="1600">
                <a:latin typeface="Fira Sans Light" panose="020B0403050000020004" pitchFamily="34" charset="0"/>
                <a:ea typeface="Fira Sans Light" panose="020B0403050000020004" pitchFamily="34" charset="0"/>
              </a:defRPr>
            </a:lvl4pPr>
            <a:lvl5pPr>
              <a:defRPr sz="1600">
                <a:latin typeface="Fira Sans Light" panose="020B0403050000020004" pitchFamily="34" charset="0"/>
                <a:ea typeface="Fira Sans Light" panose="020B04030500000200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49200"/>
            <a:ext cx="5384800" cy="4860000"/>
          </a:xfrm>
        </p:spPr>
        <p:txBody>
          <a:bodyPr>
            <a:normAutofit/>
          </a:bodyPr>
          <a:lstStyle>
            <a:lvl1pPr>
              <a:defRPr sz="2400">
                <a:latin typeface="Fira Sans Light" panose="020B0403050000020004" pitchFamily="34" charset="0"/>
                <a:ea typeface="Fira Sans Light" panose="020B0403050000020004" pitchFamily="34" charset="0"/>
              </a:defRPr>
            </a:lvl1pPr>
            <a:lvl2pPr>
              <a:defRPr sz="2000">
                <a:latin typeface="Fira Sans Light" panose="020B0403050000020004" pitchFamily="34" charset="0"/>
                <a:ea typeface="Fira Sans Light" panose="020B0403050000020004" pitchFamily="34" charset="0"/>
              </a:defRPr>
            </a:lvl2pPr>
            <a:lvl3pPr>
              <a:defRPr sz="1800">
                <a:latin typeface="Fira Sans Light" panose="020B0403050000020004" pitchFamily="34" charset="0"/>
                <a:ea typeface="Fira Sans Light" panose="020B0403050000020004" pitchFamily="34" charset="0"/>
              </a:defRPr>
            </a:lvl3pPr>
            <a:lvl4pPr>
              <a:defRPr sz="1600">
                <a:latin typeface="Fira Sans Light" panose="020B0403050000020004" pitchFamily="34" charset="0"/>
                <a:ea typeface="Fira Sans Light" panose="020B0403050000020004" pitchFamily="34" charset="0"/>
              </a:defRPr>
            </a:lvl4pPr>
            <a:lvl5pPr>
              <a:defRPr sz="1600">
                <a:latin typeface="Fira Sans Light" panose="020B0403050000020004" pitchFamily="34" charset="0"/>
                <a:ea typeface="Fira Sans Light" panose="020B04030500000200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D3A9-5A7A-4D80-8F37-1E9FDCACB944}" type="datetime1">
              <a:rPr lang="es-MX" smtClean="0"/>
              <a:t>02/03/2022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23373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2C5A-5138-4A6B-9A5C-17C9B11BC182}" type="datetime1">
              <a:rPr lang="es-MX" smtClean="0"/>
              <a:t>02/03/2022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56EC933-7FF6-4AA7-971B-A9B1C1A350E7}"/>
              </a:ext>
            </a:extLst>
          </p:cNvPr>
          <p:cNvSpPr/>
          <p:nvPr userDrawn="1"/>
        </p:nvSpPr>
        <p:spPr>
          <a:xfrm>
            <a:off x="0" y="-28413"/>
            <a:ext cx="12192000" cy="974724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inverted colors">
    <p:bg>
      <p:bgPr>
        <a:solidFill>
          <a:srgbClr val="2337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114E-82AC-44B4-9A4F-CA0CC0043F05}" type="datetime1">
              <a:rPr lang="es-MX" smtClean="0"/>
              <a:t>02/03/2022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56EC933-7FF6-4AA7-971B-A9B1C1A350E7}"/>
              </a:ext>
            </a:extLst>
          </p:cNvPr>
          <p:cNvSpPr/>
          <p:nvPr userDrawn="1"/>
        </p:nvSpPr>
        <p:spPr>
          <a:xfrm>
            <a:off x="0" y="-28413"/>
            <a:ext cx="12192000" cy="1500186"/>
          </a:xfrm>
          <a:prstGeom prst="rect">
            <a:avLst/>
          </a:prstGeom>
          <a:solidFill>
            <a:srgbClr val="23373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6747782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wo columns with two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919716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596599"/>
            <a:ext cx="5386917" cy="45295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919716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96599"/>
            <a:ext cx="5389033" cy="45295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A377-287B-4A11-AF67-A9DB606A7464}" type="datetime1">
              <a:rPr lang="es-MX" smtClean="0"/>
              <a:t>02/03/2022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8049B74-EB33-49E5-A21C-5BC17B1D4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3658"/>
            <a:ext cx="10972800" cy="88625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lumn and imagen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939802"/>
            <a:ext cx="4011084" cy="52083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13C4-4711-4223-961D-36A8B59B3D56}" type="datetime1">
              <a:rPr lang="es-MX" smtClean="0"/>
              <a:t>02/03/2022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65B64F9-9C06-4BFC-9CC7-D62D4572BDE4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4773085" y="5193412"/>
            <a:ext cx="6809314" cy="9327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B196154-C9D3-4C78-BECE-D1091968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3658"/>
            <a:ext cx="10972800" cy="886253"/>
          </a:xfrm>
          <a:prstGeom prst="rect">
            <a:avLst/>
          </a:prstGeom>
        </p:spPr>
        <p:txBody>
          <a:bodyPr/>
          <a:lstStyle>
            <a:lvl1pPr>
              <a:defRPr u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Marcador de posición de imagen 7">
            <a:extLst>
              <a:ext uri="{FF2B5EF4-FFF2-40B4-BE49-F238E27FC236}">
                <a16:creationId xmlns:a16="http://schemas.microsoft.com/office/drawing/2014/main" id="{D74A7F3F-C231-4039-8494-F902CE8BAA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73085" y="949968"/>
            <a:ext cx="6809315" cy="4176069"/>
          </a:xfrm>
        </p:spPr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102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0983-ABFE-499B-A5D4-77EBC5D3F014}" type="datetime1">
              <a:rPr lang="es-MX" smtClean="0"/>
              <a:t>02/03/2022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B196154-C9D3-4C78-BECE-D1091968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3658"/>
            <a:ext cx="10972800" cy="886253"/>
          </a:xfrm>
          <a:prstGeom prst="rect">
            <a:avLst/>
          </a:prstGeom>
        </p:spPr>
        <p:txBody>
          <a:bodyPr/>
          <a:lstStyle>
            <a:lvl1pPr>
              <a:defRPr u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27CDD9A-B6E8-4A23-A02E-1FA68D59E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743" y="929959"/>
            <a:ext cx="1096765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959A52E2-E196-4AD5-BE25-3CACC715C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1617085"/>
            <a:ext cx="10972799" cy="44889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9E7D-6F09-4B3F-AD11-4B0645AC16DE}" type="datetime1">
              <a:rPr lang="es-MX" smtClean="0"/>
              <a:t>02/03/2022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B196154-C9D3-4C78-BECE-D1091968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3658"/>
            <a:ext cx="10972800" cy="886253"/>
          </a:xfrm>
          <a:prstGeom prst="rect">
            <a:avLst/>
          </a:prstGeom>
        </p:spPr>
        <p:txBody>
          <a:bodyPr/>
          <a:lstStyle>
            <a:lvl1pPr>
              <a:defRPr u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27CDD9A-B6E8-4A23-A02E-1FA68D59E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743" y="929959"/>
            <a:ext cx="1096765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959A52E2-E196-4AD5-BE25-3CACC715C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" y="1617085"/>
            <a:ext cx="5408022" cy="45024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37F2929-6A18-4BAD-AA36-EE60744758F0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6174379" y="1617085"/>
            <a:ext cx="5408022" cy="44889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757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63041"/>
            <a:ext cx="10972800" cy="4663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C5EB9-7572-4DB9-A4CF-CFE34C9F4CBF}" type="datetime1">
              <a:rPr lang="es-MX" smtClean="0"/>
              <a:t>02/03/2022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362BB58-BBA5-489A-B1EA-90E2271CBB81}"/>
              </a:ext>
            </a:extLst>
          </p:cNvPr>
          <p:cNvSpPr/>
          <p:nvPr userDrawn="1"/>
        </p:nvSpPr>
        <p:spPr>
          <a:xfrm>
            <a:off x="0" y="0"/>
            <a:ext cx="12192000" cy="872739"/>
          </a:xfrm>
          <a:prstGeom prst="rect">
            <a:avLst/>
          </a:prstGeom>
          <a:solidFill>
            <a:srgbClr val="23373B"/>
          </a:solidFill>
          <a:ln>
            <a:solidFill>
              <a:srgbClr val="23373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F72AA3B3-8196-4D73-8E74-BE65D0B26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19560"/>
            <a:ext cx="10972800" cy="892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62" r:id="rId5"/>
    <p:sldLayoutId id="2147483653" r:id="rId6"/>
    <p:sldLayoutId id="2147483660" r:id="rId7"/>
    <p:sldLayoutId id="2147483656" r:id="rId8"/>
    <p:sldLayoutId id="2147483661" r:id="rId9"/>
    <p:sldLayoutId id="2147483657" r:id="rId10"/>
    <p:sldLayoutId id="2147483654" r:id="rId11"/>
    <p:sldLayoutId id="2147483655" r:id="rId12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FFFFFF"/>
          </a:solidFill>
          <a:latin typeface="Fira Sans Book" panose="020B0503050000020004"/>
          <a:ea typeface="Fira Sans Book" panose="020B0503050000020004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243643"/>
          </a:solidFill>
          <a:latin typeface="Fira Sans Book" panose="020B0503050000020004" pitchFamily="34" charset="0"/>
          <a:ea typeface="Fira Sans Book" panose="020B0503050000020004" pitchFamily="34" charset="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43643"/>
          </a:solidFill>
          <a:latin typeface="Fira Sans Book" panose="020B0503050000020004" pitchFamily="34" charset="0"/>
          <a:ea typeface="Fira Sans Book" panose="020B0503050000020004" pitchFamily="34" charset="0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43643"/>
          </a:solidFill>
          <a:latin typeface="Fira Sans Book" panose="020B0503050000020004" pitchFamily="34" charset="0"/>
          <a:ea typeface="Fira Sans Book" panose="020B0503050000020004" pitchFamily="34" charset="0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43643"/>
          </a:solidFill>
          <a:latin typeface="Fira Sans Book" panose="020B0503050000020004" pitchFamily="34" charset="0"/>
          <a:ea typeface="Fira Sans Book" panose="020B0503050000020004" pitchFamily="34" charset="0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243643"/>
          </a:solidFill>
          <a:latin typeface="Fira Sans Book" panose="020B0503050000020004" pitchFamily="34" charset="0"/>
          <a:ea typeface="Fira Sans Book" panose="020B0503050000020004" pitchFamily="34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18954"/>
            <a:ext cx="10363200" cy="1470025"/>
          </a:xfrm>
        </p:spPr>
        <p:txBody>
          <a:bodyPr>
            <a:normAutofit/>
          </a:bodyPr>
          <a:lstStyle/>
          <a:p>
            <a:pPr lvl="0" algn="l"/>
            <a:r>
              <a:rPr lang="es-ES" sz="3600" dirty="0" err="1"/>
              <a:t>Presentation</a:t>
            </a:r>
            <a:r>
              <a:rPr lang="es-ES" sz="3600" dirty="0"/>
              <a:t> </a:t>
            </a:r>
            <a:r>
              <a:rPr lang="es-ES" sz="3600" dirty="0" err="1"/>
              <a:t>title</a:t>
            </a:r>
            <a:endParaRPr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284200"/>
            <a:ext cx="8534400" cy="67612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MX" dirty="0" err="1"/>
              <a:t>Name</a:t>
            </a:r>
            <a:r>
              <a:rPr lang="es-MX" dirty="0"/>
              <a:t> </a:t>
            </a:r>
            <a:r>
              <a:rPr lang="es-MX" dirty="0" err="1"/>
              <a:t>author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19"/>
    </mc:Choice>
    <mc:Fallback xmlns="">
      <p:transition spd="slow" advTm="1331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788D2-6DAE-408F-9E38-93EDB672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Lorem</a:t>
            </a:r>
            <a:r>
              <a:rPr lang="es-MX" dirty="0"/>
              <a:t> </a:t>
            </a:r>
            <a:r>
              <a:rPr lang="es-MX" dirty="0" err="1"/>
              <a:t>Ipsum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707E39-A35F-45D8-A1A0-E8F4A4D79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CL" dirty="0" err="1"/>
              <a:t>Lorem</a:t>
            </a:r>
            <a:r>
              <a:rPr lang="es-CL" dirty="0"/>
              <a:t> </a:t>
            </a:r>
            <a:r>
              <a:rPr lang="es-CL" dirty="0" err="1"/>
              <a:t>ipsum</a:t>
            </a:r>
            <a:r>
              <a:rPr lang="es-CL" dirty="0"/>
              <a:t> dolor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, </a:t>
            </a:r>
            <a:r>
              <a:rPr lang="es-CL" dirty="0" err="1"/>
              <a:t>consectetur</a:t>
            </a:r>
            <a:r>
              <a:rPr lang="es-CL" dirty="0"/>
              <a:t> </a:t>
            </a:r>
            <a:r>
              <a:rPr lang="es-CL" dirty="0" err="1"/>
              <a:t>adipiscing</a:t>
            </a:r>
            <a:r>
              <a:rPr lang="es-CL" dirty="0"/>
              <a:t> </a:t>
            </a:r>
            <a:r>
              <a:rPr lang="es-CL" dirty="0" err="1"/>
              <a:t>elit</a:t>
            </a:r>
            <a:r>
              <a:rPr lang="es-CL" dirty="0"/>
              <a:t>. </a:t>
            </a:r>
            <a:r>
              <a:rPr lang="es-CL" dirty="0" err="1"/>
              <a:t>Praesent</a:t>
            </a:r>
            <a:r>
              <a:rPr lang="es-CL" dirty="0"/>
              <a:t> </a:t>
            </a:r>
            <a:r>
              <a:rPr lang="es-CL" dirty="0" err="1"/>
              <a:t>varius</a:t>
            </a:r>
            <a:r>
              <a:rPr lang="es-CL" dirty="0"/>
              <a:t> </a:t>
            </a:r>
            <a:r>
              <a:rPr lang="es-CL" dirty="0" err="1"/>
              <a:t>scelerisque</a:t>
            </a:r>
            <a:r>
              <a:rPr lang="es-CL" dirty="0"/>
              <a:t> </a:t>
            </a:r>
            <a:r>
              <a:rPr lang="es-CL" dirty="0" err="1"/>
              <a:t>augue</a:t>
            </a:r>
            <a:r>
              <a:rPr lang="es-CL" dirty="0"/>
              <a:t>, </a:t>
            </a:r>
            <a:r>
              <a:rPr lang="es-CL" dirty="0" err="1"/>
              <a:t>eget</a:t>
            </a:r>
            <a:r>
              <a:rPr lang="es-CL" dirty="0"/>
              <a:t> commodo </a:t>
            </a:r>
            <a:r>
              <a:rPr lang="es-CL" dirty="0" err="1"/>
              <a:t>tellus</a:t>
            </a:r>
            <a:r>
              <a:rPr lang="es-CL" dirty="0"/>
              <a:t>. Nunc mi </a:t>
            </a:r>
            <a:r>
              <a:rPr lang="es-CL" dirty="0" err="1"/>
              <a:t>enim</a:t>
            </a:r>
            <a:r>
              <a:rPr lang="es-CL" dirty="0"/>
              <a:t>, </a:t>
            </a:r>
            <a:r>
              <a:rPr lang="es-CL" dirty="0" err="1"/>
              <a:t>porttitor</a:t>
            </a:r>
            <a:r>
              <a:rPr lang="es-CL" dirty="0"/>
              <a:t> et </a:t>
            </a:r>
            <a:r>
              <a:rPr lang="es-CL" dirty="0" err="1"/>
              <a:t>purus</a:t>
            </a:r>
            <a:r>
              <a:rPr lang="es-CL" dirty="0"/>
              <a:t> </a:t>
            </a:r>
            <a:r>
              <a:rPr lang="es-CL" dirty="0" err="1"/>
              <a:t>eget</a:t>
            </a:r>
            <a:r>
              <a:rPr lang="es-CL" dirty="0"/>
              <a:t>, </a:t>
            </a:r>
            <a:r>
              <a:rPr lang="es-CL" dirty="0" err="1"/>
              <a:t>pellentesque</a:t>
            </a:r>
            <a:r>
              <a:rPr lang="es-CL" dirty="0"/>
              <a:t> </a:t>
            </a:r>
            <a:r>
              <a:rPr lang="es-CL" dirty="0" err="1"/>
              <a:t>hendrerit</a:t>
            </a:r>
            <a:r>
              <a:rPr lang="es-CL" dirty="0"/>
              <a:t> </a:t>
            </a:r>
            <a:r>
              <a:rPr lang="es-CL" dirty="0" err="1"/>
              <a:t>nisl</a:t>
            </a:r>
            <a:r>
              <a:rPr lang="es-CL" dirty="0"/>
              <a:t>. </a:t>
            </a:r>
            <a:r>
              <a:rPr lang="es-CL" dirty="0" err="1"/>
              <a:t>Morbi</a:t>
            </a:r>
            <a:r>
              <a:rPr lang="es-CL" dirty="0"/>
              <a:t> </a:t>
            </a:r>
            <a:r>
              <a:rPr lang="es-CL" dirty="0" err="1"/>
              <a:t>eget</a:t>
            </a:r>
            <a:r>
              <a:rPr lang="es-CL" dirty="0"/>
              <a:t> </a:t>
            </a:r>
            <a:r>
              <a:rPr lang="es-CL" dirty="0" err="1"/>
              <a:t>iaculis</a:t>
            </a:r>
            <a:r>
              <a:rPr lang="es-CL" dirty="0"/>
              <a:t> </a:t>
            </a:r>
            <a:r>
              <a:rPr lang="es-CL" dirty="0" err="1"/>
              <a:t>lorem</a:t>
            </a:r>
            <a:r>
              <a:rPr lang="es-CL" dirty="0"/>
              <a:t>, ut </a:t>
            </a:r>
            <a:r>
              <a:rPr lang="es-CL" dirty="0" err="1"/>
              <a:t>sollicitudin</a:t>
            </a:r>
            <a:r>
              <a:rPr lang="es-CL" dirty="0"/>
              <a:t> </a:t>
            </a:r>
            <a:r>
              <a:rPr lang="es-CL" dirty="0" err="1"/>
              <a:t>nisi</a:t>
            </a:r>
            <a:r>
              <a:rPr lang="es-CL" dirty="0"/>
              <a:t>. </a:t>
            </a:r>
            <a:r>
              <a:rPr lang="es-CL" dirty="0" err="1"/>
              <a:t>Donec</a:t>
            </a:r>
            <a:r>
              <a:rPr lang="es-CL" dirty="0"/>
              <a:t> vitae auctor </a:t>
            </a:r>
            <a:r>
              <a:rPr lang="es-CL" dirty="0" err="1"/>
              <a:t>quam</a:t>
            </a:r>
            <a:r>
              <a:rPr lang="es-CL" dirty="0"/>
              <a:t>, </a:t>
            </a:r>
            <a:r>
              <a:rPr lang="es-CL" dirty="0" err="1"/>
              <a:t>eget</a:t>
            </a:r>
            <a:r>
              <a:rPr lang="es-CL" dirty="0"/>
              <a:t> pulvinar urna. </a:t>
            </a:r>
            <a:r>
              <a:rPr lang="es-CL" dirty="0" err="1"/>
              <a:t>Fusce</a:t>
            </a:r>
            <a:r>
              <a:rPr lang="es-CL" dirty="0"/>
              <a:t> </a:t>
            </a:r>
            <a:r>
              <a:rPr lang="es-CL" dirty="0" err="1"/>
              <a:t>lectus</a:t>
            </a:r>
            <a:r>
              <a:rPr lang="es-CL" dirty="0"/>
              <a:t> </a:t>
            </a:r>
            <a:r>
              <a:rPr lang="es-CL" dirty="0" err="1"/>
              <a:t>metus</a:t>
            </a:r>
            <a:r>
              <a:rPr lang="es-CL" dirty="0"/>
              <a:t>, </a:t>
            </a:r>
            <a:r>
              <a:rPr lang="es-CL" dirty="0" err="1"/>
              <a:t>maximus</a:t>
            </a:r>
            <a:r>
              <a:rPr lang="es-CL" dirty="0"/>
              <a:t> </a:t>
            </a:r>
            <a:r>
              <a:rPr lang="es-CL" dirty="0" err="1"/>
              <a:t>vel</a:t>
            </a:r>
            <a:r>
              <a:rPr lang="es-CL" dirty="0"/>
              <a:t> </a:t>
            </a:r>
            <a:r>
              <a:rPr lang="es-CL" dirty="0" err="1"/>
              <a:t>orci</a:t>
            </a:r>
            <a:r>
              <a:rPr lang="es-CL" dirty="0"/>
              <a:t> id, </a:t>
            </a:r>
            <a:r>
              <a:rPr lang="es-CL" dirty="0" err="1"/>
              <a:t>bibendum</a:t>
            </a:r>
            <a:r>
              <a:rPr lang="es-CL" dirty="0"/>
              <a:t> </a:t>
            </a:r>
            <a:r>
              <a:rPr lang="es-CL" dirty="0" err="1"/>
              <a:t>volutpat</a:t>
            </a:r>
            <a:r>
              <a:rPr lang="es-CL" dirty="0"/>
              <a:t> </a:t>
            </a:r>
            <a:r>
              <a:rPr lang="es-CL" dirty="0" err="1"/>
              <a:t>dui</a:t>
            </a:r>
            <a:r>
              <a:rPr lang="es-CL" dirty="0"/>
              <a:t>. </a:t>
            </a:r>
            <a:r>
              <a:rPr lang="es-CL" dirty="0" err="1"/>
              <a:t>Donec</a:t>
            </a:r>
            <a:r>
              <a:rPr lang="es-CL" dirty="0"/>
              <a:t> </a:t>
            </a:r>
            <a:r>
              <a:rPr lang="es-CL" dirty="0" err="1"/>
              <a:t>vulputate</a:t>
            </a:r>
            <a:r>
              <a:rPr lang="es-CL" dirty="0"/>
              <a:t> </a:t>
            </a:r>
            <a:r>
              <a:rPr lang="es-CL" dirty="0" err="1"/>
              <a:t>feugiat</a:t>
            </a:r>
            <a:r>
              <a:rPr lang="es-CL" dirty="0"/>
              <a:t> </a:t>
            </a:r>
            <a:r>
              <a:rPr lang="es-CL" dirty="0" err="1"/>
              <a:t>quam</a:t>
            </a:r>
            <a:r>
              <a:rPr lang="es-CL" dirty="0"/>
              <a:t>, et </a:t>
            </a:r>
            <a:r>
              <a:rPr lang="es-CL" dirty="0" err="1"/>
              <a:t>eleifend</a:t>
            </a:r>
            <a:r>
              <a:rPr lang="es-CL" dirty="0"/>
              <a:t> justo </a:t>
            </a:r>
            <a:r>
              <a:rPr lang="es-CL" dirty="0" err="1"/>
              <a:t>tincidunt</a:t>
            </a:r>
            <a:r>
              <a:rPr lang="es-CL" dirty="0"/>
              <a:t> at. Sed </a:t>
            </a:r>
            <a:r>
              <a:rPr lang="es-CL" dirty="0" err="1"/>
              <a:t>bibendum</a:t>
            </a:r>
            <a:r>
              <a:rPr lang="es-CL" dirty="0"/>
              <a:t> </a:t>
            </a:r>
            <a:r>
              <a:rPr lang="es-CL" dirty="0" err="1"/>
              <a:t>eleifend</a:t>
            </a:r>
            <a:r>
              <a:rPr lang="es-CL" dirty="0"/>
              <a:t> nunc, at commodo </a:t>
            </a:r>
            <a:r>
              <a:rPr lang="es-CL" dirty="0" err="1"/>
              <a:t>elit</a:t>
            </a:r>
            <a:r>
              <a:rPr lang="es-CL" dirty="0"/>
              <a:t> </a:t>
            </a:r>
            <a:r>
              <a:rPr lang="es-CL" dirty="0" err="1"/>
              <a:t>condimentum</a:t>
            </a:r>
            <a:r>
              <a:rPr lang="es-CL" dirty="0"/>
              <a:t> </a:t>
            </a:r>
            <a:r>
              <a:rPr lang="es-CL" dirty="0" err="1"/>
              <a:t>vel</a:t>
            </a:r>
            <a:r>
              <a:rPr lang="es-CL" dirty="0"/>
              <a:t>. </a:t>
            </a:r>
            <a:r>
              <a:rPr lang="es-CL" dirty="0" err="1"/>
              <a:t>Donec</a:t>
            </a:r>
            <a:r>
              <a:rPr lang="es-CL" dirty="0"/>
              <a:t> a </a:t>
            </a:r>
            <a:r>
              <a:rPr lang="es-CL" dirty="0" err="1"/>
              <a:t>nulla</a:t>
            </a:r>
            <a:r>
              <a:rPr lang="es-CL" dirty="0"/>
              <a:t> </a:t>
            </a:r>
            <a:r>
              <a:rPr lang="es-CL" dirty="0" err="1"/>
              <a:t>imperdiet</a:t>
            </a:r>
            <a:r>
              <a:rPr lang="es-CL" dirty="0"/>
              <a:t>, </a:t>
            </a:r>
            <a:r>
              <a:rPr lang="es-CL" dirty="0" err="1"/>
              <a:t>finibus</a:t>
            </a:r>
            <a:r>
              <a:rPr lang="es-CL" dirty="0"/>
              <a:t> </a:t>
            </a:r>
            <a:r>
              <a:rPr lang="es-CL" dirty="0" err="1"/>
              <a:t>velit</a:t>
            </a:r>
            <a:r>
              <a:rPr lang="es-CL" dirty="0"/>
              <a:t> </a:t>
            </a:r>
            <a:r>
              <a:rPr lang="es-CL" dirty="0" err="1"/>
              <a:t>nec</a:t>
            </a:r>
            <a:r>
              <a:rPr lang="es-CL" dirty="0"/>
              <a:t>, </a:t>
            </a:r>
            <a:r>
              <a:rPr lang="es-CL" dirty="0" err="1"/>
              <a:t>fringilla</a:t>
            </a:r>
            <a:r>
              <a:rPr lang="es-CL" dirty="0"/>
              <a:t> </a:t>
            </a:r>
            <a:r>
              <a:rPr lang="es-CL" dirty="0" err="1"/>
              <a:t>ligula</a:t>
            </a:r>
            <a:r>
              <a:rPr lang="es-CL" dirty="0"/>
              <a:t>. Nunc ac nunc neque. </a:t>
            </a:r>
            <a:r>
              <a:rPr lang="es-CL" dirty="0" err="1"/>
              <a:t>Duis</a:t>
            </a:r>
            <a:r>
              <a:rPr lang="es-CL" dirty="0"/>
              <a:t> </a:t>
            </a:r>
            <a:r>
              <a:rPr lang="es-CL" dirty="0" err="1"/>
              <a:t>pretium</a:t>
            </a:r>
            <a:r>
              <a:rPr lang="es-CL" dirty="0"/>
              <a:t> </a:t>
            </a:r>
            <a:r>
              <a:rPr lang="es-CL" dirty="0" err="1"/>
              <a:t>purus</a:t>
            </a:r>
            <a:r>
              <a:rPr lang="es-CL" dirty="0"/>
              <a:t> a </a:t>
            </a:r>
            <a:r>
              <a:rPr lang="es-CL" dirty="0" err="1"/>
              <a:t>massa</a:t>
            </a:r>
            <a:r>
              <a:rPr lang="es-CL" dirty="0"/>
              <a:t> commodo, a auctor neque </a:t>
            </a:r>
            <a:r>
              <a:rPr lang="es-CL" dirty="0" err="1"/>
              <a:t>hendrerit</a:t>
            </a:r>
            <a:r>
              <a:rPr lang="es-CL" dirty="0"/>
              <a:t>. Sed </a:t>
            </a:r>
            <a:r>
              <a:rPr lang="es-CL" dirty="0" err="1"/>
              <a:t>faucibus</a:t>
            </a:r>
            <a:r>
              <a:rPr lang="es-CL" dirty="0"/>
              <a:t> </a:t>
            </a:r>
            <a:r>
              <a:rPr lang="es-CL" dirty="0" err="1"/>
              <a:t>interdum</a:t>
            </a:r>
            <a:r>
              <a:rPr lang="es-CL" dirty="0"/>
              <a:t> leo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 </a:t>
            </a:r>
            <a:r>
              <a:rPr lang="es-CL" dirty="0" err="1"/>
              <a:t>eleifend</a:t>
            </a:r>
            <a:r>
              <a:rPr lang="es-CL" dirty="0"/>
              <a:t>.</a:t>
            </a:r>
          </a:p>
          <a:p>
            <a:endParaRPr lang="es-CL" dirty="0"/>
          </a:p>
          <a:p>
            <a:r>
              <a:rPr lang="es-CL" dirty="0"/>
              <a:t>Nunc </a:t>
            </a:r>
            <a:r>
              <a:rPr lang="es-CL" dirty="0" err="1"/>
              <a:t>vel</a:t>
            </a:r>
            <a:r>
              <a:rPr lang="es-CL" dirty="0"/>
              <a:t> </a:t>
            </a:r>
            <a:r>
              <a:rPr lang="es-CL" dirty="0" err="1"/>
              <a:t>purus</a:t>
            </a:r>
            <a:r>
              <a:rPr lang="es-CL" dirty="0"/>
              <a:t> </a:t>
            </a:r>
            <a:r>
              <a:rPr lang="es-CL" dirty="0" err="1"/>
              <a:t>placerat</a:t>
            </a:r>
            <a:r>
              <a:rPr lang="es-CL" dirty="0"/>
              <a:t>, </a:t>
            </a:r>
            <a:r>
              <a:rPr lang="es-CL" dirty="0" err="1"/>
              <a:t>venenatis</a:t>
            </a:r>
            <a:r>
              <a:rPr lang="es-CL" dirty="0"/>
              <a:t> </a:t>
            </a:r>
            <a:r>
              <a:rPr lang="es-CL" dirty="0" err="1"/>
              <a:t>dui</a:t>
            </a:r>
            <a:r>
              <a:rPr lang="es-CL" dirty="0"/>
              <a:t>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, </a:t>
            </a:r>
            <a:r>
              <a:rPr lang="es-CL" dirty="0" err="1"/>
              <a:t>fermentum</a:t>
            </a:r>
            <a:r>
              <a:rPr lang="es-CL" dirty="0"/>
              <a:t> </a:t>
            </a:r>
            <a:r>
              <a:rPr lang="es-CL" dirty="0" err="1"/>
              <a:t>sapien</a:t>
            </a:r>
            <a:r>
              <a:rPr lang="es-CL" dirty="0"/>
              <a:t>. </a:t>
            </a:r>
            <a:r>
              <a:rPr lang="es-CL" dirty="0" err="1"/>
              <a:t>Duis</a:t>
            </a:r>
            <a:r>
              <a:rPr lang="es-CL" dirty="0"/>
              <a:t> </a:t>
            </a:r>
            <a:r>
              <a:rPr lang="es-CL" dirty="0" err="1"/>
              <a:t>imperdiet</a:t>
            </a:r>
            <a:r>
              <a:rPr lang="es-CL" dirty="0"/>
              <a:t> </a:t>
            </a:r>
            <a:r>
              <a:rPr lang="es-CL" dirty="0" err="1"/>
              <a:t>feugiat</a:t>
            </a:r>
            <a:r>
              <a:rPr lang="es-CL" dirty="0"/>
              <a:t> </a:t>
            </a:r>
            <a:r>
              <a:rPr lang="es-CL" dirty="0" err="1"/>
              <a:t>massa</a:t>
            </a:r>
            <a:r>
              <a:rPr lang="es-CL" dirty="0"/>
              <a:t>, ac </a:t>
            </a:r>
            <a:r>
              <a:rPr lang="es-CL" dirty="0" err="1"/>
              <a:t>bibendum</a:t>
            </a:r>
            <a:r>
              <a:rPr lang="es-CL" dirty="0"/>
              <a:t> libero </a:t>
            </a:r>
            <a:r>
              <a:rPr lang="es-CL" dirty="0" err="1"/>
              <a:t>egestas</a:t>
            </a:r>
            <a:r>
              <a:rPr lang="es-CL" dirty="0"/>
              <a:t>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. Nunc </a:t>
            </a:r>
            <a:r>
              <a:rPr lang="es-CL" dirty="0" err="1"/>
              <a:t>congue</a:t>
            </a:r>
            <a:r>
              <a:rPr lang="es-CL" dirty="0"/>
              <a:t> </a:t>
            </a:r>
            <a:r>
              <a:rPr lang="es-CL" dirty="0" err="1"/>
              <a:t>mattis</a:t>
            </a:r>
            <a:r>
              <a:rPr lang="es-CL" dirty="0"/>
              <a:t> </a:t>
            </a:r>
            <a:r>
              <a:rPr lang="es-CL" dirty="0" err="1"/>
              <a:t>turpis</a:t>
            </a:r>
            <a:r>
              <a:rPr lang="es-CL" dirty="0"/>
              <a:t>, </a:t>
            </a:r>
            <a:r>
              <a:rPr lang="es-CL" dirty="0" err="1"/>
              <a:t>vel</a:t>
            </a:r>
            <a:r>
              <a:rPr lang="es-CL" dirty="0"/>
              <a:t> </a:t>
            </a:r>
            <a:r>
              <a:rPr lang="es-CL" dirty="0" err="1"/>
              <a:t>luctus</a:t>
            </a:r>
            <a:r>
              <a:rPr lang="es-CL" dirty="0"/>
              <a:t> </a:t>
            </a:r>
            <a:r>
              <a:rPr lang="es-CL" dirty="0" err="1"/>
              <a:t>ligula</a:t>
            </a:r>
            <a:r>
              <a:rPr lang="es-CL" dirty="0"/>
              <a:t> </a:t>
            </a:r>
            <a:r>
              <a:rPr lang="es-CL" dirty="0" err="1"/>
              <a:t>varius</a:t>
            </a:r>
            <a:r>
              <a:rPr lang="es-CL" dirty="0"/>
              <a:t> id. </a:t>
            </a:r>
            <a:r>
              <a:rPr lang="es-CL" dirty="0" err="1"/>
              <a:t>Etiam</a:t>
            </a:r>
            <a:r>
              <a:rPr lang="es-CL" dirty="0"/>
              <a:t> </a:t>
            </a:r>
            <a:r>
              <a:rPr lang="es-CL" dirty="0" err="1"/>
              <a:t>dapibus</a:t>
            </a:r>
            <a:r>
              <a:rPr lang="es-CL" dirty="0"/>
              <a:t> neque </a:t>
            </a:r>
            <a:r>
              <a:rPr lang="es-CL" dirty="0" err="1"/>
              <a:t>dui</a:t>
            </a:r>
            <a:r>
              <a:rPr lang="es-CL" dirty="0"/>
              <a:t>, id </a:t>
            </a:r>
            <a:r>
              <a:rPr lang="es-CL" dirty="0" err="1"/>
              <a:t>egestas</a:t>
            </a:r>
            <a:r>
              <a:rPr lang="es-CL" dirty="0"/>
              <a:t> neque </a:t>
            </a:r>
            <a:r>
              <a:rPr lang="es-CL" dirty="0" err="1"/>
              <a:t>consequat</a:t>
            </a:r>
            <a:r>
              <a:rPr lang="es-CL" dirty="0"/>
              <a:t> ac. In </a:t>
            </a:r>
            <a:r>
              <a:rPr lang="es-CL" dirty="0" err="1"/>
              <a:t>vel</a:t>
            </a:r>
            <a:r>
              <a:rPr lang="es-CL" dirty="0"/>
              <a:t> </a:t>
            </a:r>
            <a:r>
              <a:rPr lang="es-CL" dirty="0" err="1"/>
              <a:t>tempus</a:t>
            </a:r>
            <a:r>
              <a:rPr lang="es-CL" dirty="0"/>
              <a:t> magna. </a:t>
            </a:r>
            <a:r>
              <a:rPr lang="es-CL" dirty="0" err="1"/>
              <a:t>Duis</a:t>
            </a:r>
            <a:r>
              <a:rPr lang="es-CL" dirty="0"/>
              <a:t> id </a:t>
            </a:r>
            <a:r>
              <a:rPr lang="es-CL" dirty="0" err="1"/>
              <a:t>pretium</a:t>
            </a:r>
            <a:r>
              <a:rPr lang="es-CL" dirty="0"/>
              <a:t> </a:t>
            </a:r>
            <a:r>
              <a:rPr lang="es-CL" dirty="0" err="1"/>
              <a:t>quam</a:t>
            </a:r>
            <a:r>
              <a:rPr lang="es-CL" dirty="0"/>
              <a:t>. </a:t>
            </a:r>
            <a:r>
              <a:rPr lang="es-CL" dirty="0" err="1"/>
              <a:t>Pellentesque</a:t>
            </a:r>
            <a:r>
              <a:rPr lang="es-CL" dirty="0"/>
              <a:t> </a:t>
            </a:r>
            <a:r>
              <a:rPr lang="es-CL" dirty="0" err="1"/>
              <a:t>pretium</a:t>
            </a:r>
            <a:r>
              <a:rPr lang="es-CL" dirty="0"/>
              <a:t> </a:t>
            </a:r>
            <a:r>
              <a:rPr lang="es-CL" dirty="0" err="1"/>
              <a:t>arcu</a:t>
            </a:r>
            <a:r>
              <a:rPr lang="es-CL" dirty="0"/>
              <a:t>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 </a:t>
            </a:r>
            <a:r>
              <a:rPr lang="es-CL" dirty="0" err="1"/>
              <a:t>arcu</a:t>
            </a:r>
            <a:r>
              <a:rPr lang="es-CL" dirty="0"/>
              <a:t> </a:t>
            </a:r>
            <a:r>
              <a:rPr lang="es-CL" dirty="0" err="1"/>
              <a:t>dignissim</a:t>
            </a:r>
            <a:r>
              <a:rPr lang="es-CL" dirty="0"/>
              <a:t>, sed </a:t>
            </a:r>
            <a:r>
              <a:rPr lang="es-CL" dirty="0" err="1"/>
              <a:t>placerat</a:t>
            </a:r>
            <a:r>
              <a:rPr lang="es-CL" dirty="0"/>
              <a:t> magna </a:t>
            </a:r>
            <a:r>
              <a:rPr lang="es-CL" dirty="0" err="1"/>
              <a:t>porttitor</a:t>
            </a:r>
            <a:r>
              <a:rPr lang="es-CL" dirty="0"/>
              <a:t>. </a:t>
            </a:r>
            <a:r>
              <a:rPr lang="es-CL" dirty="0" err="1"/>
              <a:t>Nulla</a:t>
            </a:r>
            <a:r>
              <a:rPr lang="es-CL" dirty="0"/>
              <a:t> id </a:t>
            </a:r>
            <a:r>
              <a:rPr lang="es-CL" dirty="0" err="1"/>
              <a:t>tellus</a:t>
            </a:r>
            <a:r>
              <a:rPr lang="es-CL" dirty="0"/>
              <a:t> </a:t>
            </a:r>
            <a:r>
              <a:rPr lang="es-CL" dirty="0" err="1"/>
              <a:t>convallis</a:t>
            </a:r>
            <a:r>
              <a:rPr lang="es-CL" dirty="0"/>
              <a:t> </a:t>
            </a:r>
            <a:r>
              <a:rPr lang="es-CL" dirty="0" err="1"/>
              <a:t>augue</a:t>
            </a:r>
            <a:r>
              <a:rPr lang="es-CL" dirty="0"/>
              <a:t> </a:t>
            </a:r>
            <a:r>
              <a:rPr lang="es-CL" dirty="0" err="1"/>
              <a:t>egestas</a:t>
            </a:r>
            <a:r>
              <a:rPr lang="es-CL" dirty="0"/>
              <a:t> commodo. </a:t>
            </a:r>
            <a:r>
              <a:rPr lang="es-CL" dirty="0" err="1"/>
              <a:t>Morbi</a:t>
            </a:r>
            <a:r>
              <a:rPr lang="es-CL" dirty="0"/>
              <a:t> </a:t>
            </a:r>
            <a:r>
              <a:rPr lang="es-CL" dirty="0" err="1"/>
              <a:t>viverra</a:t>
            </a:r>
            <a:r>
              <a:rPr lang="es-CL" dirty="0"/>
              <a:t> libero </a:t>
            </a:r>
            <a:r>
              <a:rPr lang="es-CL" dirty="0" err="1"/>
              <a:t>nulla</a:t>
            </a:r>
            <a:r>
              <a:rPr lang="es-CL" dirty="0"/>
              <a:t>, </a:t>
            </a:r>
            <a:r>
              <a:rPr lang="es-CL" dirty="0" err="1"/>
              <a:t>nec</a:t>
            </a:r>
            <a:r>
              <a:rPr lang="es-CL" dirty="0"/>
              <a:t> </a:t>
            </a:r>
            <a:r>
              <a:rPr lang="es-CL" dirty="0" err="1"/>
              <a:t>suscipit</a:t>
            </a:r>
            <a:r>
              <a:rPr lang="es-CL" dirty="0"/>
              <a:t> </a:t>
            </a:r>
            <a:r>
              <a:rPr lang="es-CL" dirty="0" err="1"/>
              <a:t>sapien</a:t>
            </a:r>
            <a:r>
              <a:rPr lang="es-CL" dirty="0"/>
              <a:t> porta non. Quisque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 </a:t>
            </a:r>
            <a:r>
              <a:rPr lang="es-CL" dirty="0" err="1"/>
              <a:t>condimentum</a:t>
            </a:r>
            <a:r>
              <a:rPr lang="es-CL" dirty="0"/>
              <a:t> </a:t>
            </a:r>
            <a:r>
              <a:rPr lang="es-CL" dirty="0" err="1"/>
              <a:t>massa</a:t>
            </a:r>
            <a:r>
              <a:rPr lang="es-CL" dirty="0"/>
              <a:t>. </a:t>
            </a:r>
            <a:r>
              <a:rPr lang="es-CL" dirty="0" err="1"/>
              <a:t>Aliquam</a:t>
            </a:r>
            <a:r>
              <a:rPr lang="es-CL" dirty="0"/>
              <a:t> </a:t>
            </a:r>
            <a:r>
              <a:rPr lang="es-CL" dirty="0" err="1"/>
              <a:t>erat</a:t>
            </a:r>
            <a:r>
              <a:rPr lang="es-CL" dirty="0"/>
              <a:t> </a:t>
            </a:r>
            <a:r>
              <a:rPr lang="es-CL" dirty="0" err="1"/>
              <a:t>volutpat</a:t>
            </a:r>
            <a:r>
              <a:rPr lang="es-CL" dirty="0"/>
              <a:t>. Sed </a:t>
            </a:r>
            <a:r>
              <a:rPr lang="es-CL" dirty="0" err="1"/>
              <a:t>porttitor</a:t>
            </a:r>
            <a:r>
              <a:rPr lang="es-CL" dirty="0"/>
              <a:t> </a:t>
            </a:r>
            <a:r>
              <a:rPr lang="es-CL" dirty="0" err="1"/>
              <a:t>orci</a:t>
            </a:r>
            <a:r>
              <a:rPr lang="es-CL" dirty="0"/>
              <a:t> </a:t>
            </a:r>
            <a:r>
              <a:rPr lang="es-CL" dirty="0" err="1"/>
              <a:t>maximus</a:t>
            </a:r>
            <a:r>
              <a:rPr lang="es-CL" dirty="0"/>
              <a:t> </a:t>
            </a:r>
            <a:r>
              <a:rPr lang="es-CL" dirty="0" err="1"/>
              <a:t>imperdiet</a:t>
            </a:r>
            <a:r>
              <a:rPr lang="es-CL" dirty="0"/>
              <a:t> </a:t>
            </a:r>
            <a:r>
              <a:rPr lang="es-CL" dirty="0" err="1"/>
              <a:t>facilisis</a:t>
            </a:r>
            <a:r>
              <a:rPr lang="es-CL" dirty="0"/>
              <a:t>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A36BDA-2496-4790-85A2-CB1C4A2B5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3D296-DD8A-48AF-BA74-EC6EC1B3D5C6}" type="datetime1">
              <a:rPr lang="es-MX" smtClean="0"/>
              <a:t>02/03/2022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429B78-EAE7-4938-B3F1-0FCF2949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8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2041CAF-67C3-44D4-8E1F-7D77BE074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Lorem</a:t>
            </a:r>
            <a:r>
              <a:rPr lang="es-MX" dirty="0"/>
              <a:t> </a:t>
            </a:r>
            <a:r>
              <a:rPr lang="es-MX" dirty="0" err="1"/>
              <a:t>Ipsum</a:t>
            </a:r>
            <a:r>
              <a:rPr lang="es-MX" dirty="0"/>
              <a:t> 2</a:t>
            </a:r>
            <a:endParaRPr lang="es-CL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2F16615-7272-4F66-BDBB-F98D220038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CL" dirty="0" err="1"/>
              <a:t>Lorem</a:t>
            </a:r>
            <a:r>
              <a:rPr lang="es-CL" dirty="0"/>
              <a:t> </a:t>
            </a:r>
            <a:r>
              <a:rPr lang="es-CL" dirty="0" err="1"/>
              <a:t>ipsum</a:t>
            </a:r>
            <a:r>
              <a:rPr lang="es-CL" dirty="0"/>
              <a:t> dolor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, </a:t>
            </a:r>
            <a:r>
              <a:rPr lang="es-CL" dirty="0" err="1"/>
              <a:t>consectetur</a:t>
            </a:r>
            <a:r>
              <a:rPr lang="es-CL" dirty="0"/>
              <a:t> </a:t>
            </a:r>
            <a:r>
              <a:rPr lang="es-CL" dirty="0" err="1"/>
              <a:t>adipiscing</a:t>
            </a:r>
            <a:r>
              <a:rPr lang="es-CL" dirty="0"/>
              <a:t> </a:t>
            </a:r>
            <a:r>
              <a:rPr lang="es-CL" dirty="0" err="1"/>
              <a:t>elit</a:t>
            </a:r>
            <a:r>
              <a:rPr lang="es-CL" dirty="0"/>
              <a:t>. </a:t>
            </a:r>
            <a:r>
              <a:rPr lang="es-CL" dirty="0" err="1"/>
              <a:t>Praesent</a:t>
            </a:r>
            <a:r>
              <a:rPr lang="es-CL" dirty="0"/>
              <a:t> </a:t>
            </a:r>
            <a:r>
              <a:rPr lang="es-CL" dirty="0" err="1"/>
              <a:t>varius</a:t>
            </a:r>
            <a:r>
              <a:rPr lang="es-CL" dirty="0"/>
              <a:t> </a:t>
            </a:r>
            <a:r>
              <a:rPr lang="es-CL" dirty="0" err="1"/>
              <a:t>scelerisque</a:t>
            </a:r>
            <a:r>
              <a:rPr lang="es-CL" dirty="0"/>
              <a:t> </a:t>
            </a:r>
            <a:r>
              <a:rPr lang="es-CL" dirty="0" err="1"/>
              <a:t>augue</a:t>
            </a:r>
            <a:r>
              <a:rPr lang="es-CL" dirty="0"/>
              <a:t>, </a:t>
            </a:r>
            <a:r>
              <a:rPr lang="es-CL" dirty="0" err="1"/>
              <a:t>eget</a:t>
            </a:r>
            <a:r>
              <a:rPr lang="es-CL" dirty="0"/>
              <a:t> commodo </a:t>
            </a:r>
            <a:r>
              <a:rPr lang="es-CL" dirty="0" err="1"/>
              <a:t>tellus</a:t>
            </a:r>
            <a:r>
              <a:rPr lang="es-CL" dirty="0"/>
              <a:t>. Nunc mi </a:t>
            </a:r>
            <a:r>
              <a:rPr lang="es-CL" dirty="0" err="1"/>
              <a:t>enim</a:t>
            </a:r>
            <a:r>
              <a:rPr lang="es-CL" dirty="0"/>
              <a:t>, </a:t>
            </a:r>
            <a:r>
              <a:rPr lang="es-CL" dirty="0" err="1"/>
              <a:t>porttitor</a:t>
            </a:r>
            <a:r>
              <a:rPr lang="es-CL" dirty="0"/>
              <a:t> et </a:t>
            </a:r>
            <a:r>
              <a:rPr lang="es-CL" dirty="0" err="1"/>
              <a:t>purus</a:t>
            </a:r>
            <a:r>
              <a:rPr lang="es-CL" dirty="0"/>
              <a:t> </a:t>
            </a:r>
            <a:r>
              <a:rPr lang="es-CL" dirty="0" err="1"/>
              <a:t>eget</a:t>
            </a:r>
            <a:r>
              <a:rPr lang="es-CL" dirty="0"/>
              <a:t>, </a:t>
            </a:r>
            <a:r>
              <a:rPr lang="es-CL" dirty="0" err="1"/>
              <a:t>pellentesque</a:t>
            </a:r>
            <a:r>
              <a:rPr lang="es-CL" dirty="0"/>
              <a:t> </a:t>
            </a:r>
            <a:r>
              <a:rPr lang="es-CL" dirty="0" err="1"/>
              <a:t>hendrerit</a:t>
            </a:r>
            <a:r>
              <a:rPr lang="es-CL" dirty="0"/>
              <a:t> </a:t>
            </a:r>
            <a:r>
              <a:rPr lang="es-CL" dirty="0" err="1"/>
              <a:t>nisl</a:t>
            </a:r>
            <a:r>
              <a:rPr lang="es-CL" dirty="0"/>
              <a:t>. </a:t>
            </a:r>
            <a:r>
              <a:rPr lang="es-CL" dirty="0" err="1"/>
              <a:t>Morbi</a:t>
            </a:r>
            <a:r>
              <a:rPr lang="es-CL" dirty="0"/>
              <a:t> </a:t>
            </a:r>
            <a:r>
              <a:rPr lang="es-CL" dirty="0" err="1"/>
              <a:t>eget</a:t>
            </a:r>
            <a:r>
              <a:rPr lang="es-CL" dirty="0"/>
              <a:t> </a:t>
            </a:r>
            <a:r>
              <a:rPr lang="es-CL" dirty="0" err="1"/>
              <a:t>iaculis</a:t>
            </a:r>
            <a:r>
              <a:rPr lang="es-CL" dirty="0"/>
              <a:t> </a:t>
            </a:r>
            <a:r>
              <a:rPr lang="es-CL" dirty="0" err="1"/>
              <a:t>lorem</a:t>
            </a:r>
            <a:r>
              <a:rPr lang="es-CL" dirty="0"/>
              <a:t>, ut </a:t>
            </a:r>
            <a:r>
              <a:rPr lang="es-CL" dirty="0" err="1"/>
              <a:t>sollicitudin</a:t>
            </a:r>
            <a:r>
              <a:rPr lang="es-CL" dirty="0"/>
              <a:t> </a:t>
            </a:r>
            <a:r>
              <a:rPr lang="es-CL" dirty="0" err="1"/>
              <a:t>nisi</a:t>
            </a:r>
            <a:r>
              <a:rPr lang="es-CL" dirty="0"/>
              <a:t>. </a:t>
            </a:r>
            <a:r>
              <a:rPr lang="es-CL" dirty="0" err="1"/>
              <a:t>Donec</a:t>
            </a:r>
            <a:r>
              <a:rPr lang="es-CL" dirty="0"/>
              <a:t> vitae auctor </a:t>
            </a:r>
            <a:r>
              <a:rPr lang="es-CL" dirty="0" err="1"/>
              <a:t>quam</a:t>
            </a:r>
            <a:r>
              <a:rPr lang="es-CL" dirty="0"/>
              <a:t>, </a:t>
            </a:r>
            <a:r>
              <a:rPr lang="es-CL" dirty="0" err="1"/>
              <a:t>eget</a:t>
            </a:r>
            <a:r>
              <a:rPr lang="es-CL" dirty="0"/>
              <a:t> pulvinar urna. </a:t>
            </a:r>
            <a:r>
              <a:rPr lang="es-CL" dirty="0" err="1"/>
              <a:t>Fusce</a:t>
            </a:r>
            <a:r>
              <a:rPr lang="es-CL" dirty="0"/>
              <a:t> </a:t>
            </a:r>
            <a:r>
              <a:rPr lang="es-CL" dirty="0" err="1"/>
              <a:t>lectus</a:t>
            </a:r>
            <a:r>
              <a:rPr lang="es-CL" dirty="0"/>
              <a:t> </a:t>
            </a:r>
            <a:r>
              <a:rPr lang="es-CL" dirty="0" err="1"/>
              <a:t>metus</a:t>
            </a:r>
            <a:r>
              <a:rPr lang="es-CL" dirty="0"/>
              <a:t>, </a:t>
            </a:r>
            <a:r>
              <a:rPr lang="es-CL" dirty="0" err="1"/>
              <a:t>maximus</a:t>
            </a:r>
            <a:r>
              <a:rPr lang="es-CL" dirty="0"/>
              <a:t> </a:t>
            </a:r>
            <a:r>
              <a:rPr lang="es-CL" dirty="0" err="1"/>
              <a:t>vel</a:t>
            </a:r>
            <a:r>
              <a:rPr lang="es-CL" dirty="0"/>
              <a:t> </a:t>
            </a:r>
            <a:r>
              <a:rPr lang="es-CL" dirty="0" err="1"/>
              <a:t>orci</a:t>
            </a:r>
            <a:r>
              <a:rPr lang="es-CL" dirty="0"/>
              <a:t> id, </a:t>
            </a:r>
            <a:r>
              <a:rPr lang="es-CL" dirty="0" err="1"/>
              <a:t>bibendum</a:t>
            </a:r>
            <a:r>
              <a:rPr lang="es-CL" dirty="0"/>
              <a:t> </a:t>
            </a:r>
            <a:r>
              <a:rPr lang="es-CL" dirty="0" err="1"/>
              <a:t>volutpat</a:t>
            </a:r>
            <a:r>
              <a:rPr lang="es-CL" dirty="0"/>
              <a:t> </a:t>
            </a:r>
            <a:r>
              <a:rPr lang="es-CL" dirty="0" err="1"/>
              <a:t>dui</a:t>
            </a:r>
            <a:r>
              <a:rPr lang="es-CL" dirty="0"/>
              <a:t>. </a:t>
            </a:r>
            <a:r>
              <a:rPr lang="es-CL" dirty="0" err="1"/>
              <a:t>Donec</a:t>
            </a:r>
            <a:r>
              <a:rPr lang="es-CL" dirty="0"/>
              <a:t> </a:t>
            </a:r>
            <a:r>
              <a:rPr lang="es-CL" dirty="0" err="1"/>
              <a:t>vulputate</a:t>
            </a:r>
            <a:r>
              <a:rPr lang="es-CL" dirty="0"/>
              <a:t> </a:t>
            </a:r>
            <a:r>
              <a:rPr lang="es-CL" dirty="0" err="1"/>
              <a:t>feugiat</a:t>
            </a:r>
            <a:r>
              <a:rPr lang="es-CL" dirty="0"/>
              <a:t> </a:t>
            </a:r>
            <a:r>
              <a:rPr lang="es-CL" dirty="0" err="1"/>
              <a:t>quam</a:t>
            </a:r>
            <a:r>
              <a:rPr lang="es-CL" dirty="0"/>
              <a:t>, et </a:t>
            </a:r>
            <a:r>
              <a:rPr lang="es-CL" dirty="0" err="1"/>
              <a:t>eleifend</a:t>
            </a:r>
            <a:r>
              <a:rPr lang="es-CL" dirty="0"/>
              <a:t> justo </a:t>
            </a:r>
            <a:r>
              <a:rPr lang="es-CL" dirty="0" err="1"/>
              <a:t>tincidunt</a:t>
            </a:r>
            <a:r>
              <a:rPr lang="es-CL" dirty="0"/>
              <a:t> at. Sed </a:t>
            </a:r>
            <a:r>
              <a:rPr lang="es-CL" dirty="0" err="1"/>
              <a:t>bibendum</a:t>
            </a:r>
            <a:r>
              <a:rPr lang="es-CL" dirty="0"/>
              <a:t> </a:t>
            </a:r>
            <a:r>
              <a:rPr lang="es-CL" dirty="0" err="1"/>
              <a:t>eleifend</a:t>
            </a:r>
            <a:r>
              <a:rPr lang="es-CL" dirty="0"/>
              <a:t> nunc, at commodo </a:t>
            </a:r>
            <a:r>
              <a:rPr lang="es-CL" dirty="0" err="1"/>
              <a:t>elit</a:t>
            </a:r>
            <a:r>
              <a:rPr lang="es-CL" dirty="0"/>
              <a:t> </a:t>
            </a:r>
            <a:r>
              <a:rPr lang="es-CL" dirty="0" err="1"/>
              <a:t>condimentum</a:t>
            </a:r>
            <a:r>
              <a:rPr lang="es-CL" dirty="0"/>
              <a:t> </a:t>
            </a:r>
            <a:r>
              <a:rPr lang="es-CL" dirty="0" err="1"/>
              <a:t>vel</a:t>
            </a:r>
            <a:r>
              <a:rPr lang="es-CL" dirty="0"/>
              <a:t>. </a:t>
            </a:r>
            <a:r>
              <a:rPr lang="es-CL" dirty="0" err="1"/>
              <a:t>Donec</a:t>
            </a:r>
            <a:r>
              <a:rPr lang="es-CL" dirty="0"/>
              <a:t> a </a:t>
            </a:r>
            <a:r>
              <a:rPr lang="es-CL" dirty="0" err="1"/>
              <a:t>nulla</a:t>
            </a:r>
            <a:r>
              <a:rPr lang="es-CL" dirty="0"/>
              <a:t> </a:t>
            </a:r>
            <a:r>
              <a:rPr lang="es-CL" dirty="0" err="1"/>
              <a:t>imperdiet</a:t>
            </a:r>
            <a:r>
              <a:rPr lang="es-CL" dirty="0"/>
              <a:t>, </a:t>
            </a:r>
            <a:r>
              <a:rPr lang="es-CL" dirty="0" err="1"/>
              <a:t>finibus</a:t>
            </a:r>
            <a:r>
              <a:rPr lang="es-CL" dirty="0"/>
              <a:t> </a:t>
            </a:r>
            <a:r>
              <a:rPr lang="es-CL" dirty="0" err="1"/>
              <a:t>velit</a:t>
            </a:r>
            <a:r>
              <a:rPr lang="es-CL" dirty="0"/>
              <a:t> </a:t>
            </a:r>
            <a:r>
              <a:rPr lang="es-CL" dirty="0" err="1"/>
              <a:t>nec</a:t>
            </a:r>
            <a:r>
              <a:rPr lang="es-CL" dirty="0"/>
              <a:t>, </a:t>
            </a:r>
            <a:r>
              <a:rPr lang="es-CL" dirty="0" err="1"/>
              <a:t>fringilla</a:t>
            </a:r>
            <a:r>
              <a:rPr lang="es-CL" dirty="0"/>
              <a:t> </a:t>
            </a:r>
            <a:r>
              <a:rPr lang="es-CL" dirty="0" err="1"/>
              <a:t>ligula</a:t>
            </a:r>
            <a:r>
              <a:rPr lang="es-CL" dirty="0"/>
              <a:t>. Nunc ac nunc neque. </a:t>
            </a:r>
            <a:r>
              <a:rPr lang="es-CL" dirty="0" err="1"/>
              <a:t>Duis</a:t>
            </a:r>
            <a:r>
              <a:rPr lang="es-CL" dirty="0"/>
              <a:t> </a:t>
            </a:r>
            <a:r>
              <a:rPr lang="es-CL" dirty="0" err="1"/>
              <a:t>pretium</a:t>
            </a:r>
            <a:r>
              <a:rPr lang="es-CL" dirty="0"/>
              <a:t> </a:t>
            </a:r>
            <a:r>
              <a:rPr lang="es-CL" dirty="0" err="1"/>
              <a:t>purus</a:t>
            </a:r>
            <a:r>
              <a:rPr lang="es-CL" dirty="0"/>
              <a:t> a </a:t>
            </a:r>
            <a:r>
              <a:rPr lang="es-CL" dirty="0" err="1"/>
              <a:t>massa</a:t>
            </a:r>
            <a:r>
              <a:rPr lang="es-CL" dirty="0"/>
              <a:t> commodo, a auctor neque </a:t>
            </a:r>
            <a:r>
              <a:rPr lang="es-CL" dirty="0" err="1"/>
              <a:t>hendrerit</a:t>
            </a:r>
            <a:r>
              <a:rPr lang="es-CL" dirty="0"/>
              <a:t>. Sed </a:t>
            </a:r>
            <a:r>
              <a:rPr lang="es-CL" dirty="0" err="1"/>
              <a:t>faucibus</a:t>
            </a:r>
            <a:r>
              <a:rPr lang="es-CL" dirty="0"/>
              <a:t> </a:t>
            </a:r>
            <a:r>
              <a:rPr lang="es-CL" dirty="0" err="1"/>
              <a:t>interdum</a:t>
            </a:r>
            <a:r>
              <a:rPr lang="es-CL" dirty="0"/>
              <a:t> leo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 </a:t>
            </a:r>
            <a:r>
              <a:rPr lang="es-CL" dirty="0" err="1"/>
              <a:t>eleifend</a:t>
            </a:r>
            <a:r>
              <a:rPr lang="es-CL" dirty="0"/>
              <a:t>.</a:t>
            </a:r>
          </a:p>
          <a:p>
            <a:endParaRPr lang="es-CL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A14D3CA0-3599-4E23-8ACD-C64B7650BA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L" dirty="0"/>
              <a:t>Nunc </a:t>
            </a:r>
            <a:r>
              <a:rPr lang="es-CL" dirty="0" err="1"/>
              <a:t>vel</a:t>
            </a:r>
            <a:r>
              <a:rPr lang="es-CL" dirty="0"/>
              <a:t> </a:t>
            </a:r>
            <a:r>
              <a:rPr lang="es-CL" dirty="0" err="1"/>
              <a:t>purus</a:t>
            </a:r>
            <a:r>
              <a:rPr lang="es-CL" dirty="0"/>
              <a:t> </a:t>
            </a:r>
            <a:r>
              <a:rPr lang="es-CL" dirty="0" err="1"/>
              <a:t>placerat</a:t>
            </a:r>
            <a:r>
              <a:rPr lang="es-CL" dirty="0"/>
              <a:t>, </a:t>
            </a:r>
            <a:r>
              <a:rPr lang="es-CL" dirty="0" err="1"/>
              <a:t>venenatis</a:t>
            </a:r>
            <a:r>
              <a:rPr lang="es-CL" dirty="0"/>
              <a:t> </a:t>
            </a:r>
            <a:r>
              <a:rPr lang="es-CL" dirty="0" err="1"/>
              <a:t>dui</a:t>
            </a:r>
            <a:r>
              <a:rPr lang="es-CL" dirty="0"/>
              <a:t>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, </a:t>
            </a:r>
            <a:r>
              <a:rPr lang="es-CL" dirty="0" err="1"/>
              <a:t>fermentum</a:t>
            </a:r>
            <a:r>
              <a:rPr lang="es-CL" dirty="0"/>
              <a:t> </a:t>
            </a:r>
            <a:r>
              <a:rPr lang="es-CL" dirty="0" err="1"/>
              <a:t>sapien</a:t>
            </a:r>
            <a:r>
              <a:rPr lang="es-CL" dirty="0"/>
              <a:t>. </a:t>
            </a:r>
            <a:r>
              <a:rPr lang="es-CL" dirty="0" err="1"/>
              <a:t>Duis</a:t>
            </a:r>
            <a:r>
              <a:rPr lang="es-CL" dirty="0"/>
              <a:t> </a:t>
            </a:r>
            <a:r>
              <a:rPr lang="es-CL" dirty="0" err="1"/>
              <a:t>imperdiet</a:t>
            </a:r>
            <a:r>
              <a:rPr lang="es-CL" dirty="0"/>
              <a:t> </a:t>
            </a:r>
            <a:r>
              <a:rPr lang="es-CL" dirty="0" err="1"/>
              <a:t>feugiat</a:t>
            </a:r>
            <a:r>
              <a:rPr lang="es-CL" dirty="0"/>
              <a:t> </a:t>
            </a:r>
            <a:r>
              <a:rPr lang="es-CL" dirty="0" err="1"/>
              <a:t>massa</a:t>
            </a:r>
            <a:r>
              <a:rPr lang="es-CL" dirty="0"/>
              <a:t>, ac </a:t>
            </a:r>
            <a:r>
              <a:rPr lang="es-CL" dirty="0" err="1"/>
              <a:t>bibendum</a:t>
            </a:r>
            <a:r>
              <a:rPr lang="es-CL" dirty="0"/>
              <a:t> libero </a:t>
            </a:r>
            <a:r>
              <a:rPr lang="es-CL" dirty="0" err="1"/>
              <a:t>egestas</a:t>
            </a:r>
            <a:r>
              <a:rPr lang="es-CL" dirty="0"/>
              <a:t>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. Nunc </a:t>
            </a:r>
            <a:r>
              <a:rPr lang="es-CL" dirty="0" err="1"/>
              <a:t>congue</a:t>
            </a:r>
            <a:r>
              <a:rPr lang="es-CL" dirty="0"/>
              <a:t> </a:t>
            </a:r>
            <a:r>
              <a:rPr lang="es-CL" dirty="0" err="1"/>
              <a:t>mattis</a:t>
            </a:r>
            <a:r>
              <a:rPr lang="es-CL" dirty="0"/>
              <a:t> </a:t>
            </a:r>
            <a:r>
              <a:rPr lang="es-CL" dirty="0" err="1"/>
              <a:t>turpis</a:t>
            </a:r>
            <a:r>
              <a:rPr lang="es-CL" dirty="0"/>
              <a:t>, </a:t>
            </a:r>
            <a:r>
              <a:rPr lang="es-CL" dirty="0" err="1"/>
              <a:t>vel</a:t>
            </a:r>
            <a:r>
              <a:rPr lang="es-CL" dirty="0"/>
              <a:t> </a:t>
            </a:r>
            <a:r>
              <a:rPr lang="es-CL" dirty="0" err="1"/>
              <a:t>luctus</a:t>
            </a:r>
            <a:r>
              <a:rPr lang="es-CL" dirty="0"/>
              <a:t> </a:t>
            </a:r>
            <a:r>
              <a:rPr lang="es-CL" dirty="0" err="1"/>
              <a:t>ligula</a:t>
            </a:r>
            <a:r>
              <a:rPr lang="es-CL" dirty="0"/>
              <a:t> </a:t>
            </a:r>
            <a:r>
              <a:rPr lang="es-CL" dirty="0" err="1"/>
              <a:t>varius</a:t>
            </a:r>
            <a:r>
              <a:rPr lang="es-CL" dirty="0"/>
              <a:t> id. </a:t>
            </a:r>
            <a:r>
              <a:rPr lang="es-CL" dirty="0" err="1"/>
              <a:t>Etiam</a:t>
            </a:r>
            <a:r>
              <a:rPr lang="es-CL" dirty="0"/>
              <a:t> </a:t>
            </a:r>
            <a:r>
              <a:rPr lang="es-CL" dirty="0" err="1"/>
              <a:t>dapibus</a:t>
            </a:r>
            <a:r>
              <a:rPr lang="es-CL" dirty="0"/>
              <a:t> neque </a:t>
            </a:r>
            <a:r>
              <a:rPr lang="es-CL" dirty="0" err="1"/>
              <a:t>dui</a:t>
            </a:r>
            <a:r>
              <a:rPr lang="es-CL" dirty="0"/>
              <a:t>, id </a:t>
            </a:r>
            <a:r>
              <a:rPr lang="es-CL" dirty="0" err="1"/>
              <a:t>egestas</a:t>
            </a:r>
            <a:r>
              <a:rPr lang="es-CL" dirty="0"/>
              <a:t> neque </a:t>
            </a:r>
            <a:r>
              <a:rPr lang="es-CL" dirty="0" err="1"/>
              <a:t>consequat</a:t>
            </a:r>
            <a:r>
              <a:rPr lang="es-CL" dirty="0"/>
              <a:t> ac. In </a:t>
            </a:r>
            <a:r>
              <a:rPr lang="es-CL" dirty="0" err="1"/>
              <a:t>vel</a:t>
            </a:r>
            <a:r>
              <a:rPr lang="es-CL" dirty="0"/>
              <a:t> </a:t>
            </a:r>
            <a:r>
              <a:rPr lang="es-CL" dirty="0" err="1"/>
              <a:t>tempus</a:t>
            </a:r>
            <a:r>
              <a:rPr lang="es-CL" dirty="0"/>
              <a:t> magna. </a:t>
            </a:r>
            <a:r>
              <a:rPr lang="es-CL" dirty="0" err="1"/>
              <a:t>Duis</a:t>
            </a:r>
            <a:r>
              <a:rPr lang="es-CL" dirty="0"/>
              <a:t> id </a:t>
            </a:r>
            <a:r>
              <a:rPr lang="es-CL" dirty="0" err="1"/>
              <a:t>pretium</a:t>
            </a:r>
            <a:r>
              <a:rPr lang="es-CL" dirty="0"/>
              <a:t> </a:t>
            </a:r>
            <a:r>
              <a:rPr lang="es-CL" dirty="0" err="1"/>
              <a:t>quam</a:t>
            </a:r>
            <a:r>
              <a:rPr lang="es-CL" dirty="0"/>
              <a:t>. </a:t>
            </a:r>
            <a:r>
              <a:rPr lang="es-CL" dirty="0" err="1"/>
              <a:t>Pellentesque</a:t>
            </a:r>
            <a:r>
              <a:rPr lang="es-CL" dirty="0"/>
              <a:t> </a:t>
            </a:r>
            <a:r>
              <a:rPr lang="es-CL" dirty="0" err="1"/>
              <a:t>pretium</a:t>
            </a:r>
            <a:r>
              <a:rPr lang="es-CL" dirty="0"/>
              <a:t> </a:t>
            </a:r>
            <a:r>
              <a:rPr lang="es-CL" dirty="0" err="1"/>
              <a:t>arcu</a:t>
            </a:r>
            <a:r>
              <a:rPr lang="es-CL" dirty="0"/>
              <a:t>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 </a:t>
            </a:r>
            <a:r>
              <a:rPr lang="es-CL" dirty="0" err="1"/>
              <a:t>arcu</a:t>
            </a:r>
            <a:r>
              <a:rPr lang="es-CL" dirty="0"/>
              <a:t> </a:t>
            </a:r>
            <a:r>
              <a:rPr lang="es-CL" dirty="0" err="1"/>
              <a:t>dignissim</a:t>
            </a:r>
            <a:r>
              <a:rPr lang="es-CL" dirty="0"/>
              <a:t>, sed </a:t>
            </a:r>
            <a:r>
              <a:rPr lang="es-CL" dirty="0" err="1"/>
              <a:t>placerat</a:t>
            </a:r>
            <a:r>
              <a:rPr lang="es-CL" dirty="0"/>
              <a:t> magna </a:t>
            </a:r>
            <a:r>
              <a:rPr lang="es-CL" dirty="0" err="1"/>
              <a:t>porttitor</a:t>
            </a:r>
            <a:r>
              <a:rPr lang="es-CL" dirty="0"/>
              <a:t>. </a:t>
            </a:r>
            <a:r>
              <a:rPr lang="es-CL" dirty="0" err="1"/>
              <a:t>Nulla</a:t>
            </a:r>
            <a:r>
              <a:rPr lang="es-CL" dirty="0"/>
              <a:t> id </a:t>
            </a:r>
            <a:r>
              <a:rPr lang="es-CL" dirty="0" err="1"/>
              <a:t>tellus</a:t>
            </a:r>
            <a:r>
              <a:rPr lang="es-CL" dirty="0"/>
              <a:t> </a:t>
            </a:r>
            <a:r>
              <a:rPr lang="es-CL" dirty="0" err="1"/>
              <a:t>convallis</a:t>
            </a:r>
            <a:r>
              <a:rPr lang="es-CL" dirty="0"/>
              <a:t> </a:t>
            </a:r>
            <a:r>
              <a:rPr lang="es-CL" dirty="0" err="1"/>
              <a:t>augue</a:t>
            </a:r>
            <a:r>
              <a:rPr lang="es-CL" dirty="0"/>
              <a:t> </a:t>
            </a:r>
            <a:r>
              <a:rPr lang="es-CL" dirty="0" err="1"/>
              <a:t>egestas</a:t>
            </a:r>
            <a:r>
              <a:rPr lang="es-CL" dirty="0"/>
              <a:t> commodo. </a:t>
            </a:r>
            <a:r>
              <a:rPr lang="es-CL" dirty="0" err="1"/>
              <a:t>Morbi</a:t>
            </a:r>
            <a:r>
              <a:rPr lang="es-CL" dirty="0"/>
              <a:t> </a:t>
            </a:r>
            <a:r>
              <a:rPr lang="es-CL" dirty="0" err="1"/>
              <a:t>viverra</a:t>
            </a:r>
            <a:r>
              <a:rPr lang="es-CL" dirty="0"/>
              <a:t> libero </a:t>
            </a:r>
            <a:r>
              <a:rPr lang="es-CL" dirty="0" err="1"/>
              <a:t>nulla</a:t>
            </a:r>
            <a:r>
              <a:rPr lang="es-CL" dirty="0"/>
              <a:t>, </a:t>
            </a:r>
            <a:r>
              <a:rPr lang="es-CL" dirty="0" err="1"/>
              <a:t>nec</a:t>
            </a:r>
            <a:r>
              <a:rPr lang="es-CL" dirty="0"/>
              <a:t> </a:t>
            </a:r>
            <a:r>
              <a:rPr lang="es-CL" dirty="0" err="1"/>
              <a:t>suscipit</a:t>
            </a:r>
            <a:r>
              <a:rPr lang="es-CL" dirty="0"/>
              <a:t> </a:t>
            </a:r>
            <a:r>
              <a:rPr lang="es-CL" dirty="0" err="1"/>
              <a:t>sapien</a:t>
            </a:r>
            <a:r>
              <a:rPr lang="es-CL" dirty="0"/>
              <a:t> porta non. Quisque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 </a:t>
            </a:r>
            <a:r>
              <a:rPr lang="es-CL" dirty="0" err="1"/>
              <a:t>condimentum</a:t>
            </a:r>
            <a:r>
              <a:rPr lang="es-CL" dirty="0"/>
              <a:t> </a:t>
            </a:r>
            <a:r>
              <a:rPr lang="es-CL" dirty="0" err="1"/>
              <a:t>massa</a:t>
            </a:r>
            <a:r>
              <a:rPr lang="es-CL" dirty="0"/>
              <a:t>. </a:t>
            </a:r>
            <a:r>
              <a:rPr lang="es-CL" dirty="0" err="1"/>
              <a:t>Aliquam</a:t>
            </a:r>
            <a:r>
              <a:rPr lang="es-CL" dirty="0"/>
              <a:t> </a:t>
            </a:r>
            <a:r>
              <a:rPr lang="es-CL" dirty="0" err="1"/>
              <a:t>erat</a:t>
            </a:r>
            <a:r>
              <a:rPr lang="es-CL" dirty="0"/>
              <a:t> </a:t>
            </a:r>
            <a:r>
              <a:rPr lang="es-CL" dirty="0" err="1"/>
              <a:t>volutpat</a:t>
            </a:r>
            <a:r>
              <a:rPr lang="es-CL" dirty="0"/>
              <a:t>. Sed </a:t>
            </a:r>
            <a:r>
              <a:rPr lang="es-CL" dirty="0" err="1"/>
              <a:t>porttitor</a:t>
            </a:r>
            <a:r>
              <a:rPr lang="es-CL" dirty="0"/>
              <a:t> </a:t>
            </a:r>
            <a:r>
              <a:rPr lang="es-CL" dirty="0" err="1"/>
              <a:t>orci</a:t>
            </a:r>
            <a:r>
              <a:rPr lang="es-CL" dirty="0"/>
              <a:t> </a:t>
            </a:r>
            <a:r>
              <a:rPr lang="es-CL" dirty="0" err="1"/>
              <a:t>maximus</a:t>
            </a:r>
            <a:r>
              <a:rPr lang="es-CL" dirty="0"/>
              <a:t> </a:t>
            </a:r>
            <a:r>
              <a:rPr lang="es-CL" dirty="0" err="1"/>
              <a:t>imperdiet</a:t>
            </a:r>
            <a:r>
              <a:rPr lang="es-CL" dirty="0"/>
              <a:t> </a:t>
            </a:r>
            <a:r>
              <a:rPr lang="es-CL" dirty="0" err="1"/>
              <a:t>facilisis</a:t>
            </a:r>
            <a:endParaRPr lang="es-CL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F79C1B9B-0313-4DD8-913E-2808A204B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7389-D9E5-44D8-B08B-7C02DDCCEBA2}" type="datetime1">
              <a:rPr lang="es-MX" smtClean="0"/>
              <a:t>02/03/2022</a:t>
            </a:fld>
            <a:endParaRPr lang="en-US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E8164BCE-A442-49A7-AE28-48DE9BDA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A5248-3B86-412F-A471-6DF51242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Lorem</a:t>
            </a:r>
            <a:r>
              <a:rPr lang="es-MX" dirty="0"/>
              <a:t> </a:t>
            </a:r>
            <a:r>
              <a:rPr lang="es-MX" dirty="0" err="1"/>
              <a:t>Ipsum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EF4BF1-CEBF-40AA-9CEA-4352AD1BD9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dolor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, </a:t>
            </a:r>
            <a:r>
              <a:rPr lang="es-CL" dirty="0" err="1"/>
              <a:t>consectetur</a:t>
            </a:r>
            <a:r>
              <a:rPr lang="es-CL" dirty="0"/>
              <a:t> </a:t>
            </a:r>
            <a:r>
              <a:rPr lang="es-CL" dirty="0" err="1"/>
              <a:t>adipiscing</a:t>
            </a:r>
            <a:r>
              <a:rPr lang="es-CL" dirty="0"/>
              <a:t> </a:t>
            </a:r>
            <a:r>
              <a:rPr lang="es-CL" dirty="0" err="1"/>
              <a:t>elit</a:t>
            </a:r>
            <a:r>
              <a:rPr lang="es-C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906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19CA6D-433B-4C4B-81DA-CC6A6FBE6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CL" dirty="0" err="1"/>
              <a:t>Aliquam</a:t>
            </a:r>
            <a:r>
              <a:rPr lang="es-CL" dirty="0"/>
              <a:t> </a:t>
            </a:r>
            <a:r>
              <a:rPr lang="es-CL" dirty="0" err="1"/>
              <a:t>ullamcorper</a:t>
            </a:r>
            <a:r>
              <a:rPr lang="es-CL" dirty="0"/>
              <a:t>, leo </a:t>
            </a:r>
            <a:r>
              <a:rPr lang="es-CL" dirty="0" err="1"/>
              <a:t>eu</a:t>
            </a:r>
            <a:r>
              <a:rPr lang="es-CL" dirty="0"/>
              <a:t> porta </a:t>
            </a:r>
            <a:r>
              <a:rPr lang="es-CL" dirty="0" err="1"/>
              <a:t>aliquam</a:t>
            </a:r>
            <a:r>
              <a:rPr lang="es-CL" dirty="0"/>
              <a:t>, </a:t>
            </a:r>
            <a:r>
              <a:rPr lang="es-CL" dirty="0" err="1"/>
              <a:t>nibh</a:t>
            </a:r>
            <a:r>
              <a:rPr lang="es-CL" dirty="0"/>
              <a:t> </a:t>
            </a:r>
            <a:r>
              <a:rPr lang="es-CL" dirty="0" err="1"/>
              <a:t>est</a:t>
            </a:r>
            <a:r>
              <a:rPr lang="es-CL" dirty="0"/>
              <a:t> </a:t>
            </a:r>
            <a:r>
              <a:rPr lang="es-CL" dirty="0" err="1"/>
              <a:t>posuere</a:t>
            </a:r>
            <a:r>
              <a:rPr lang="es-CL" dirty="0"/>
              <a:t> neque, </a:t>
            </a:r>
            <a:r>
              <a:rPr lang="es-CL" dirty="0" err="1"/>
              <a:t>eget</a:t>
            </a:r>
            <a:r>
              <a:rPr lang="es-CL" dirty="0"/>
              <a:t> </a:t>
            </a:r>
            <a:r>
              <a:rPr lang="es-CL" dirty="0" err="1"/>
              <a:t>eleifend</a:t>
            </a:r>
            <a:r>
              <a:rPr lang="es-CL" dirty="0"/>
              <a:t> </a:t>
            </a:r>
            <a:r>
              <a:rPr lang="es-CL" dirty="0" err="1"/>
              <a:t>enim</a:t>
            </a:r>
            <a:r>
              <a:rPr lang="es-CL" dirty="0"/>
              <a:t> </a:t>
            </a:r>
            <a:r>
              <a:rPr lang="es-CL" dirty="0" err="1"/>
              <a:t>turpis</a:t>
            </a:r>
            <a:r>
              <a:rPr lang="es-CL" dirty="0"/>
              <a:t> vitae </a:t>
            </a:r>
            <a:r>
              <a:rPr lang="es-CL" dirty="0" err="1"/>
              <a:t>nibh</a:t>
            </a:r>
            <a:r>
              <a:rPr lang="es-CL" dirty="0"/>
              <a:t>. Cras commodo </a:t>
            </a:r>
            <a:r>
              <a:rPr lang="es-CL" dirty="0" err="1"/>
              <a:t>massa</a:t>
            </a:r>
            <a:r>
              <a:rPr lang="es-CL" dirty="0"/>
              <a:t> et mauris </a:t>
            </a:r>
            <a:r>
              <a:rPr lang="es-CL" dirty="0" err="1"/>
              <a:t>placerat</a:t>
            </a:r>
            <a:r>
              <a:rPr lang="es-CL" dirty="0"/>
              <a:t> </a:t>
            </a:r>
            <a:r>
              <a:rPr lang="es-CL" dirty="0" err="1"/>
              <a:t>bibendum</a:t>
            </a:r>
            <a:r>
              <a:rPr lang="es-CL" dirty="0"/>
              <a:t>. </a:t>
            </a:r>
            <a:r>
              <a:rPr lang="es-CL" dirty="0" err="1"/>
              <a:t>Aliquam</a:t>
            </a:r>
            <a:r>
              <a:rPr lang="es-CL" dirty="0"/>
              <a:t> </a:t>
            </a:r>
            <a:r>
              <a:rPr lang="es-CL" dirty="0" err="1"/>
              <a:t>erat</a:t>
            </a:r>
            <a:r>
              <a:rPr lang="es-CL" dirty="0"/>
              <a:t> </a:t>
            </a:r>
            <a:r>
              <a:rPr lang="es-CL" dirty="0" err="1"/>
              <a:t>volutpat</a:t>
            </a:r>
            <a:r>
              <a:rPr lang="es-CL" dirty="0"/>
              <a:t>. </a:t>
            </a:r>
            <a:r>
              <a:rPr lang="es-CL" dirty="0" err="1"/>
              <a:t>Donec</a:t>
            </a:r>
            <a:r>
              <a:rPr lang="es-CL" dirty="0"/>
              <a:t> </a:t>
            </a:r>
            <a:r>
              <a:rPr lang="es-CL" dirty="0" err="1"/>
              <a:t>aliquet</a:t>
            </a:r>
            <a:r>
              <a:rPr lang="es-CL" dirty="0"/>
              <a:t> </a:t>
            </a:r>
            <a:r>
              <a:rPr lang="es-CL" dirty="0" err="1"/>
              <a:t>arcu</a:t>
            </a:r>
            <a:r>
              <a:rPr lang="es-CL" dirty="0"/>
              <a:t> at </a:t>
            </a:r>
            <a:r>
              <a:rPr lang="es-CL" dirty="0" err="1"/>
              <a:t>venenatis</a:t>
            </a:r>
            <a:r>
              <a:rPr lang="es-CL" dirty="0"/>
              <a:t> </a:t>
            </a:r>
            <a:r>
              <a:rPr lang="es-CL" dirty="0" err="1"/>
              <a:t>semper</a:t>
            </a:r>
            <a:r>
              <a:rPr lang="es-CL" dirty="0"/>
              <a:t>. </a:t>
            </a:r>
            <a:r>
              <a:rPr lang="es-CL" dirty="0" err="1"/>
              <a:t>Donec</a:t>
            </a:r>
            <a:r>
              <a:rPr lang="es-CL" dirty="0"/>
              <a:t> </a:t>
            </a:r>
            <a:r>
              <a:rPr lang="es-CL" dirty="0" err="1"/>
              <a:t>eget</a:t>
            </a:r>
            <a:r>
              <a:rPr lang="es-CL" dirty="0"/>
              <a:t> </a:t>
            </a:r>
            <a:r>
              <a:rPr lang="es-CL" dirty="0" err="1"/>
              <a:t>malesuada</a:t>
            </a:r>
            <a:r>
              <a:rPr lang="es-CL" dirty="0"/>
              <a:t> eros. </a:t>
            </a:r>
            <a:r>
              <a:rPr lang="es-CL" dirty="0" err="1"/>
              <a:t>Vivamus</a:t>
            </a:r>
            <a:r>
              <a:rPr lang="es-CL" dirty="0"/>
              <a:t> </a:t>
            </a:r>
            <a:r>
              <a:rPr lang="es-CL" dirty="0" err="1"/>
              <a:t>eget</a:t>
            </a:r>
            <a:r>
              <a:rPr lang="es-CL" dirty="0"/>
              <a:t> </a:t>
            </a:r>
            <a:r>
              <a:rPr lang="es-CL" dirty="0" err="1"/>
              <a:t>porttitor</a:t>
            </a:r>
            <a:r>
              <a:rPr lang="es-CL" dirty="0"/>
              <a:t> </a:t>
            </a:r>
            <a:r>
              <a:rPr lang="es-CL" dirty="0" err="1"/>
              <a:t>nulla</a:t>
            </a:r>
            <a:r>
              <a:rPr lang="es-CL" dirty="0"/>
              <a:t>. </a:t>
            </a:r>
            <a:r>
              <a:rPr lang="es-CL" dirty="0" err="1"/>
              <a:t>Nulla</a:t>
            </a:r>
            <a:r>
              <a:rPr lang="es-CL" dirty="0"/>
              <a:t> </a:t>
            </a:r>
            <a:r>
              <a:rPr lang="es-CL" dirty="0" err="1"/>
              <a:t>tincidunt</a:t>
            </a:r>
            <a:r>
              <a:rPr lang="es-CL" dirty="0"/>
              <a:t> </a:t>
            </a:r>
            <a:r>
              <a:rPr lang="es-CL" dirty="0" err="1"/>
              <a:t>eu</a:t>
            </a:r>
            <a:r>
              <a:rPr lang="es-CL" dirty="0"/>
              <a:t> odio id </a:t>
            </a:r>
            <a:r>
              <a:rPr lang="es-CL" dirty="0" err="1"/>
              <a:t>accumsan</a:t>
            </a:r>
            <a:r>
              <a:rPr lang="es-CL" dirty="0"/>
              <a:t>. Sed </a:t>
            </a:r>
            <a:r>
              <a:rPr lang="es-CL" dirty="0" err="1"/>
              <a:t>volutpat</a:t>
            </a:r>
            <a:r>
              <a:rPr lang="es-CL" dirty="0"/>
              <a:t> </a:t>
            </a:r>
            <a:r>
              <a:rPr lang="es-CL" dirty="0" err="1"/>
              <a:t>elit</a:t>
            </a:r>
            <a:r>
              <a:rPr lang="es-CL" dirty="0"/>
              <a:t> vitae </a:t>
            </a:r>
            <a:r>
              <a:rPr lang="es-CL" dirty="0" err="1"/>
              <a:t>velit</a:t>
            </a:r>
            <a:r>
              <a:rPr lang="es-CL" dirty="0"/>
              <a:t> </a:t>
            </a:r>
            <a:r>
              <a:rPr lang="es-CL" dirty="0" err="1"/>
              <a:t>imperdiet</a:t>
            </a:r>
            <a:r>
              <a:rPr lang="es-CL" dirty="0"/>
              <a:t>, id </a:t>
            </a:r>
            <a:r>
              <a:rPr lang="es-CL" dirty="0" err="1"/>
              <a:t>consectetur</a:t>
            </a:r>
            <a:r>
              <a:rPr lang="es-CL" dirty="0"/>
              <a:t> </a:t>
            </a:r>
            <a:r>
              <a:rPr lang="es-CL" dirty="0" err="1"/>
              <a:t>arcu</a:t>
            </a:r>
            <a:r>
              <a:rPr lang="es-CL" dirty="0"/>
              <a:t> ornare. </a:t>
            </a:r>
            <a:r>
              <a:rPr lang="es-CL" dirty="0" err="1"/>
              <a:t>Integer</a:t>
            </a:r>
            <a:r>
              <a:rPr lang="es-CL" dirty="0"/>
              <a:t> </a:t>
            </a:r>
            <a:r>
              <a:rPr lang="es-CL" dirty="0" err="1"/>
              <a:t>eget</a:t>
            </a:r>
            <a:r>
              <a:rPr lang="es-CL" dirty="0"/>
              <a:t> </a:t>
            </a:r>
            <a:r>
              <a:rPr lang="es-CL" dirty="0" err="1"/>
              <a:t>arcu</a:t>
            </a:r>
            <a:r>
              <a:rPr lang="es-CL" dirty="0"/>
              <a:t> ut </a:t>
            </a:r>
            <a:r>
              <a:rPr lang="es-CL" dirty="0" err="1"/>
              <a:t>nulla</a:t>
            </a:r>
            <a:r>
              <a:rPr lang="es-CL" dirty="0"/>
              <a:t> </a:t>
            </a:r>
            <a:r>
              <a:rPr lang="es-CL" dirty="0" err="1"/>
              <a:t>facilisis</a:t>
            </a:r>
            <a:r>
              <a:rPr lang="es-CL" dirty="0"/>
              <a:t> </a:t>
            </a:r>
            <a:r>
              <a:rPr lang="es-CL" dirty="0" err="1"/>
              <a:t>tincidunt</a:t>
            </a:r>
            <a:r>
              <a:rPr lang="es-CL" dirty="0"/>
              <a:t>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 </a:t>
            </a:r>
            <a:r>
              <a:rPr lang="es-CL" dirty="0" err="1"/>
              <a:t>nec</a:t>
            </a:r>
            <a:r>
              <a:rPr lang="es-CL" dirty="0"/>
              <a:t> mauris. </a:t>
            </a:r>
            <a:r>
              <a:rPr lang="es-CL" dirty="0" err="1"/>
              <a:t>Donec</a:t>
            </a:r>
            <a:r>
              <a:rPr lang="es-CL" dirty="0"/>
              <a:t> auctor </a:t>
            </a:r>
            <a:r>
              <a:rPr lang="es-CL" dirty="0" err="1"/>
              <a:t>blandit</a:t>
            </a:r>
            <a:r>
              <a:rPr lang="es-CL" dirty="0"/>
              <a:t> </a:t>
            </a:r>
            <a:r>
              <a:rPr lang="es-CL" dirty="0" err="1"/>
              <a:t>tincidunt</a:t>
            </a:r>
            <a:r>
              <a:rPr lang="es-CL" dirty="0"/>
              <a:t>.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7AA9E7D-0549-434A-940B-A682328CEA49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L" dirty="0" err="1"/>
              <a:t>Aliquam</a:t>
            </a:r>
            <a:r>
              <a:rPr lang="es-CL" dirty="0"/>
              <a:t> </a:t>
            </a:r>
            <a:r>
              <a:rPr lang="es-CL" dirty="0" err="1"/>
              <a:t>ullamcorper</a:t>
            </a:r>
            <a:r>
              <a:rPr lang="es-CL" dirty="0"/>
              <a:t>, leo </a:t>
            </a:r>
            <a:r>
              <a:rPr lang="es-CL" dirty="0" err="1"/>
              <a:t>eu</a:t>
            </a:r>
            <a:r>
              <a:rPr lang="es-CL" dirty="0"/>
              <a:t> porta </a:t>
            </a:r>
            <a:r>
              <a:rPr lang="es-CL" dirty="0" err="1"/>
              <a:t>aliquam</a:t>
            </a:r>
            <a:r>
              <a:rPr lang="es-CL" dirty="0"/>
              <a:t>, </a:t>
            </a:r>
            <a:r>
              <a:rPr lang="es-CL" dirty="0" err="1"/>
              <a:t>nibh</a:t>
            </a:r>
            <a:r>
              <a:rPr lang="es-CL" dirty="0"/>
              <a:t> </a:t>
            </a:r>
            <a:r>
              <a:rPr lang="es-CL" dirty="0" err="1"/>
              <a:t>est</a:t>
            </a:r>
            <a:r>
              <a:rPr lang="es-CL" dirty="0"/>
              <a:t> </a:t>
            </a:r>
            <a:r>
              <a:rPr lang="es-CL" dirty="0" err="1"/>
              <a:t>posuere</a:t>
            </a:r>
            <a:r>
              <a:rPr lang="es-CL" dirty="0"/>
              <a:t> neque, </a:t>
            </a:r>
            <a:r>
              <a:rPr lang="es-CL" dirty="0" err="1"/>
              <a:t>eget</a:t>
            </a:r>
            <a:r>
              <a:rPr lang="es-CL" dirty="0"/>
              <a:t> </a:t>
            </a:r>
            <a:r>
              <a:rPr lang="es-CL" dirty="0" err="1"/>
              <a:t>eleifend</a:t>
            </a:r>
            <a:r>
              <a:rPr lang="es-CL" dirty="0"/>
              <a:t> </a:t>
            </a:r>
            <a:r>
              <a:rPr lang="es-CL" dirty="0" err="1"/>
              <a:t>enim</a:t>
            </a:r>
            <a:r>
              <a:rPr lang="es-CL" dirty="0"/>
              <a:t> </a:t>
            </a:r>
            <a:r>
              <a:rPr lang="es-CL" dirty="0" err="1"/>
              <a:t>turpis</a:t>
            </a:r>
            <a:r>
              <a:rPr lang="es-CL" dirty="0"/>
              <a:t> vitae </a:t>
            </a:r>
            <a:r>
              <a:rPr lang="es-CL" dirty="0" err="1"/>
              <a:t>nibh</a:t>
            </a:r>
            <a:r>
              <a:rPr lang="es-CL" dirty="0"/>
              <a:t>. Cras commodo </a:t>
            </a:r>
            <a:r>
              <a:rPr lang="es-CL" dirty="0" err="1"/>
              <a:t>massa</a:t>
            </a:r>
            <a:r>
              <a:rPr lang="es-CL" dirty="0"/>
              <a:t> et mauris </a:t>
            </a:r>
            <a:r>
              <a:rPr lang="es-CL" dirty="0" err="1"/>
              <a:t>placerat</a:t>
            </a:r>
            <a:r>
              <a:rPr lang="es-CL" dirty="0"/>
              <a:t> </a:t>
            </a:r>
            <a:r>
              <a:rPr lang="es-CL" dirty="0" err="1"/>
              <a:t>bibendum</a:t>
            </a:r>
            <a:r>
              <a:rPr lang="es-CL" dirty="0"/>
              <a:t>. </a:t>
            </a:r>
            <a:r>
              <a:rPr lang="es-CL" dirty="0" err="1"/>
              <a:t>Aliquam</a:t>
            </a:r>
            <a:r>
              <a:rPr lang="es-CL" dirty="0"/>
              <a:t> </a:t>
            </a:r>
            <a:r>
              <a:rPr lang="es-CL" dirty="0" err="1"/>
              <a:t>erat</a:t>
            </a:r>
            <a:r>
              <a:rPr lang="es-CL" dirty="0"/>
              <a:t> </a:t>
            </a:r>
            <a:r>
              <a:rPr lang="es-CL" dirty="0" err="1"/>
              <a:t>volutpat</a:t>
            </a:r>
            <a:r>
              <a:rPr lang="es-CL" dirty="0"/>
              <a:t>. </a:t>
            </a:r>
            <a:r>
              <a:rPr lang="es-CL" dirty="0" err="1"/>
              <a:t>Donec</a:t>
            </a:r>
            <a:r>
              <a:rPr lang="es-CL" dirty="0"/>
              <a:t> </a:t>
            </a:r>
            <a:r>
              <a:rPr lang="es-CL" dirty="0" err="1"/>
              <a:t>aliquet</a:t>
            </a:r>
            <a:r>
              <a:rPr lang="es-CL" dirty="0"/>
              <a:t> </a:t>
            </a:r>
            <a:r>
              <a:rPr lang="es-CL" dirty="0" err="1"/>
              <a:t>arcu</a:t>
            </a:r>
            <a:r>
              <a:rPr lang="es-CL" dirty="0"/>
              <a:t> at </a:t>
            </a:r>
            <a:r>
              <a:rPr lang="es-CL" dirty="0" err="1"/>
              <a:t>venenatis</a:t>
            </a:r>
            <a:r>
              <a:rPr lang="es-CL" dirty="0"/>
              <a:t> </a:t>
            </a:r>
            <a:r>
              <a:rPr lang="es-CL" dirty="0" err="1"/>
              <a:t>semper</a:t>
            </a:r>
            <a:r>
              <a:rPr lang="es-CL" dirty="0"/>
              <a:t>. </a:t>
            </a:r>
            <a:r>
              <a:rPr lang="es-CL" dirty="0" err="1"/>
              <a:t>Donec</a:t>
            </a:r>
            <a:r>
              <a:rPr lang="es-CL" dirty="0"/>
              <a:t> </a:t>
            </a:r>
            <a:r>
              <a:rPr lang="es-CL" dirty="0" err="1"/>
              <a:t>eget</a:t>
            </a:r>
            <a:r>
              <a:rPr lang="es-CL" dirty="0"/>
              <a:t> </a:t>
            </a:r>
            <a:r>
              <a:rPr lang="es-CL" dirty="0" err="1"/>
              <a:t>malesuada</a:t>
            </a:r>
            <a:r>
              <a:rPr lang="es-CL" dirty="0"/>
              <a:t> eros. </a:t>
            </a:r>
            <a:r>
              <a:rPr lang="es-CL" dirty="0" err="1"/>
              <a:t>Vivamus</a:t>
            </a:r>
            <a:r>
              <a:rPr lang="es-CL" dirty="0"/>
              <a:t> </a:t>
            </a:r>
            <a:r>
              <a:rPr lang="es-CL" dirty="0" err="1"/>
              <a:t>eget</a:t>
            </a:r>
            <a:r>
              <a:rPr lang="es-CL" dirty="0"/>
              <a:t> </a:t>
            </a:r>
            <a:r>
              <a:rPr lang="es-CL" dirty="0" err="1"/>
              <a:t>porttitor</a:t>
            </a:r>
            <a:r>
              <a:rPr lang="es-CL" dirty="0"/>
              <a:t> </a:t>
            </a:r>
            <a:r>
              <a:rPr lang="es-CL" dirty="0" err="1"/>
              <a:t>nulla</a:t>
            </a:r>
            <a:r>
              <a:rPr lang="es-CL" dirty="0"/>
              <a:t>. </a:t>
            </a:r>
            <a:r>
              <a:rPr lang="es-CL" dirty="0" err="1"/>
              <a:t>Nulla</a:t>
            </a:r>
            <a:r>
              <a:rPr lang="es-CL" dirty="0"/>
              <a:t> </a:t>
            </a:r>
            <a:r>
              <a:rPr lang="es-CL" dirty="0" err="1"/>
              <a:t>tincidunt</a:t>
            </a:r>
            <a:r>
              <a:rPr lang="es-CL" dirty="0"/>
              <a:t> </a:t>
            </a:r>
            <a:r>
              <a:rPr lang="es-CL" dirty="0" err="1"/>
              <a:t>eu</a:t>
            </a:r>
            <a:r>
              <a:rPr lang="es-CL" dirty="0"/>
              <a:t> odio id </a:t>
            </a:r>
            <a:r>
              <a:rPr lang="es-CL" dirty="0" err="1"/>
              <a:t>accumsan</a:t>
            </a:r>
            <a:r>
              <a:rPr lang="es-CL" dirty="0"/>
              <a:t>. Sed </a:t>
            </a:r>
            <a:r>
              <a:rPr lang="es-CL" dirty="0" err="1"/>
              <a:t>volutpat</a:t>
            </a:r>
            <a:r>
              <a:rPr lang="es-CL" dirty="0"/>
              <a:t> </a:t>
            </a:r>
            <a:r>
              <a:rPr lang="es-CL" dirty="0" err="1"/>
              <a:t>elit</a:t>
            </a:r>
            <a:r>
              <a:rPr lang="es-CL" dirty="0"/>
              <a:t> vitae </a:t>
            </a:r>
            <a:r>
              <a:rPr lang="es-CL" dirty="0" err="1"/>
              <a:t>velit</a:t>
            </a:r>
            <a:r>
              <a:rPr lang="es-CL" dirty="0"/>
              <a:t> </a:t>
            </a:r>
            <a:r>
              <a:rPr lang="es-CL" dirty="0" err="1"/>
              <a:t>imperdiet</a:t>
            </a:r>
            <a:r>
              <a:rPr lang="es-CL" dirty="0"/>
              <a:t>, id </a:t>
            </a:r>
            <a:r>
              <a:rPr lang="es-CL" dirty="0" err="1"/>
              <a:t>consectetur</a:t>
            </a:r>
            <a:r>
              <a:rPr lang="es-CL" dirty="0"/>
              <a:t> </a:t>
            </a:r>
            <a:r>
              <a:rPr lang="es-CL" dirty="0" err="1"/>
              <a:t>arcu</a:t>
            </a:r>
            <a:r>
              <a:rPr lang="es-CL" dirty="0"/>
              <a:t> ornare. </a:t>
            </a:r>
            <a:r>
              <a:rPr lang="es-CL" dirty="0" err="1"/>
              <a:t>Integer</a:t>
            </a:r>
            <a:r>
              <a:rPr lang="es-CL" dirty="0"/>
              <a:t> </a:t>
            </a:r>
            <a:r>
              <a:rPr lang="es-CL" dirty="0" err="1"/>
              <a:t>eget</a:t>
            </a:r>
            <a:r>
              <a:rPr lang="es-CL" dirty="0"/>
              <a:t> </a:t>
            </a:r>
            <a:r>
              <a:rPr lang="es-CL" dirty="0" err="1"/>
              <a:t>arcu</a:t>
            </a:r>
            <a:r>
              <a:rPr lang="es-CL" dirty="0"/>
              <a:t> ut </a:t>
            </a:r>
            <a:r>
              <a:rPr lang="es-CL" dirty="0" err="1"/>
              <a:t>nulla</a:t>
            </a:r>
            <a:r>
              <a:rPr lang="es-CL" dirty="0"/>
              <a:t> </a:t>
            </a:r>
            <a:r>
              <a:rPr lang="es-CL" dirty="0" err="1"/>
              <a:t>facilisis</a:t>
            </a:r>
            <a:r>
              <a:rPr lang="es-CL" dirty="0"/>
              <a:t> </a:t>
            </a:r>
            <a:r>
              <a:rPr lang="es-CL" dirty="0" err="1"/>
              <a:t>tincidunt</a:t>
            </a:r>
            <a:r>
              <a:rPr lang="es-CL" dirty="0"/>
              <a:t>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 </a:t>
            </a:r>
            <a:r>
              <a:rPr lang="es-CL" dirty="0" err="1"/>
              <a:t>nec</a:t>
            </a:r>
            <a:r>
              <a:rPr lang="es-CL" dirty="0"/>
              <a:t> mauris. </a:t>
            </a:r>
            <a:r>
              <a:rPr lang="es-CL" dirty="0" err="1"/>
              <a:t>Donec</a:t>
            </a:r>
            <a:r>
              <a:rPr lang="es-CL" dirty="0"/>
              <a:t> auctor </a:t>
            </a:r>
            <a:r>
              <a:rPr lang="es-CL" dirty="0" err="1"/>
              <a:t>blandit</a:t>
            </a:r>
            <a:r>
              <a:rPr lang="es-CL" dirty="0"/>
              <a:t> </a:t>
            </a:r>
            <a:r>
              <a:rPr lang="es-CL" dirty="0" err="1"/>
              <a:t>tincidunt</a:t>
            </a:r>
            <a:r>
              <a:rPr lang="es-CL" dirty="0"/>
              <a:t>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CA6A0F5-D8BF-45FF-ADE8-3B680A5EB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Lorem</a:t>
            </a:r>
            <a:r>
              <a:rPr lang="es-MX" dirty="0"/>
              <a:t> </a:t>
            </a:r>
            <a:r>
              <a:rPr lang="es-MX" dirty="0" err="1"/>
              <a:t>Ipsum</a:t>
            </a:r>
            <a:r>
              <a:rPr lang="es-MX" dirty="0"/>
              <a:t> 3</a:t>
            </a:r>
            <a:endParaRPr lang="es-CL" dirty="0"/>
          </a:p>
        </p:txBody>
      </p:sp>
      <p:pic>
        <p:nvPicPr>
          <p:cNvPr id="1026" name="Picture 2" descr="Grumpy Cat, 'el gato de los memes', ha muerto: esta es su ...">
            <a:extLst>
              <a:ext uri="{FF2B5EF4-FFF2-40B4-BE49-F238E27FC236}">
                <a16:creationId xmlns:a16="http://schemas.microsoft.com/office/drawing/2014/main" id="{00B9477F-8191-4CF2-8259-A57562CFA892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7" r="731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88FE9207-471F-426C-9671-0E776C93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6E25-D4FA-47D8-B6AF-C0734FEBA96F}" type="datetime1">
              <a:rPr lang="es-MX" smtClean="0"/>
              <a:t>02/03/2022</a:t>
            </a:fld>
            <a:endParaRPr lang="en-US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C1084DDB-75A5-48BB-AA08-FA1F6ED4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5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E933C2D-C3A0-4290-8D02-4AF45E9A8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CL" dirty="0" err="1"/>
              <a:t>Aliquam</a:t>
            </a:r>
            <a:r>
              <a:rPr lang="es-CL" dirty="0"/>
              <a:t> </a:t>
            </a:r>
            <a:r>
              <a:rPr lang="es-CL" dirty="0" err="1"/>
              <a:t>ullamcorper</a:t>
            </a:r>
            <a:r>
              <a:rPr lang="es-CL" dirty="0"/>
              <a:t>, leo </a:t>
            </a:r>
            <a:r>
              <a:rPr lang="es-CL" dirty="0" err="1"/>
              <a:t>eu</a:t>
            </a:r>
            <a:r>
              <a:rPr lang="es-CL" dirty="0"/>
              <a:t> porta </a:t>
            </a:r>
            <a:r>
              <a:rPr lang="es-CL" dirty="0" err="1"/>
              <a:t>aliquam</a:t>
            </a:r>
            <a:r>
              <a:rPr lang="es-CL" dirty="0"/>
              <a:t>, </a:t>
            </a:r>
            <a:r>
              <a:rPr lang="es-CL" dirty="0" err="1"/>
              <a:t>nibh</a:t>
            </a:r>
            <a:r>
              <a:rPr lang="es-CL" dirty="0"/>
              <a:t> </a:t>
            </a:r>
            <a:r>
              <a:rPr lang="es-CL" dirty="0" err="1"/>
              <a:t>est</a:t>
            </a:r>
            <a:r>
              <a:rPr lang="es-CL" dirty="0"/>
              <a:t> </a:t>
            </a:r>
            <a:r>
              <a:rPr lang="es-CL" dirty="0" err="1"/>
              <a:t>posuere</a:t>
            </a:r>
            <a:r>
              <a:rPr lang="es-CL" dirty="0"/>
              <a:t> neque, </a:t>
            </a:r>
            <a:r>
              <a:rPr lang="es-CL" dirty="0" err="1"/>
              <a:t>eget</a:t>
            </a:r>
            <a:r>
              <a:rPr lang="es-CL" dirty="0"/>
              <a:t> </a:t>
            </a:r>
            <a:r>
              <a:rPr lang="es-CL" dirty="0" err="1"/>
              <a:t>eleifend</a:t>
            </a:r>
            <a:r>
              <a:rPr lang="es-CL" dirty="0"/>
              <a:t> </a:t>
            </a:r>
            <a:r>
              <a:rPr lang="es-CL" dirty="0" err="1"/>
              <a:t>enim</a:t>
            </a:r>
            <a:r>
              <a:rPr lang="es-CL" dirty="0"/>
              <a:t> </a:t>
            </a:r>
            <a:r>
              <a:rPr lang="es-CL" dirty="0" err="1"/>
              <a:t>turpis</a:t>
            </a:r>
            <a:r>
              <a:rPr lang="es-CL" dirty="0"/>
              <a:t> vitae </a:t>
            </a:r>
            <a:r>
              <a:rPr lang="es-CL" dirty="0" err="1"/>
              <a:t>nibh</a:t>
            </a:r>
            <a:r>
              <a:rPr lang="es-CL" dirty="0"/>
              <a:t>. Cras commodo </a:t>
            </a:r>
            <a:r>
              <a:rPr lang="es-CL" dirty="0" err="1"/>
              <a:t>massa</a:t>
            </a:r>
            <a:r>
              <a:rPr lang="es-CL" dirty="0"/>
              <a:t> et mauris </a:t>
            </a:r>
            <a:r>
              <a:rPr lang="es-CL" dirty="0" err="1"/>
              <a:t>placerat</a:t>
            </a:r>
            <a:r>
              <a:rPr lang="es-CL" dirty="0"/>
              <a:t> </a:t>
            </a:r>
            <a:r>
              <a:rPr lang="es-CL" dirty="0" err="1"/>
              <a:t>bibendum</a:t>
            </a:r>
            <a:r>
              <a:rPr lang="es-CL" dirty="0"/>
              <a:t>. </a:t>
            </a:r>
            <a:r>
              <a:rPr lang="es-CL" dirty="0" err="1"/>
              <a:t>Aliquam</a:t>
            </a:r>
            <a:r>
              <a:rPr lang="es-CL" dirty="0"/>
              <a:t> </a:t>
            </a:r>
            <a:r>
              <a:rPr lang="es-CL" dirty="0" err="1"/>
              <a:t>erat</a:t>
            </a:r>
            <a:r>
              <a:rPr lang="es-CL" dirty="0"/>
              <a:t> </a:t>
            </a:r>
            <a:r>
              <a:rPr lang="es-CL" dirty="0" err="1"/>
              <a:t>volutpat</a:t>
            </a:r>
            <a:r>
              <a:rPr lang="es-CL" dirty="0"/>
              <a:t>. </a:t>
            </a:r>
            <a:r>
              <a:rPr lang="es-CL" dirty="0" err="1"/>
              <a:t>Donec</a:t>
            </a:r>
            <a:r>
              <a:rPr lang="es-CL" dirty="0"/>
              <a:t> </a:t>
            </a:r>
            <a:r>
              <a:rPr lang="es-CL" dirty="0" err="1"/>
              <a:t>aliquet</a:t>
            </a:r>
            <a:r>
              <a:rPr lang="es-CL" dirty="0"/>
              <a:t> </a:t>
            </a:r>
            <a:r>
              <a:rPr lang="es-CL" dirty="0" err="1"/>
              <a:t>arcu</a:t>
            </a:r>
            <a:r>
              <a:rPr lang="es-CL" dirty="0"/>
              <a:t> at </a:t>
            </a:r>
            <a:r>
              <a:rPr lang="es-CL" dirty="0" err="1"/>
              <a:t>venenatis</a:t>
            </a:r>
            <a:r>
              <a:rPr lang="es-CL" dirty="0"/>
              <a:t> </a:t>
            </a:r>
            <a:r>
              <a:rPr lang="es-CL" dirty="0" err="1"/>
              <a:t>semper</a:t>
            </a:r>
            <a:r>
              <a:rPr lang="es-CL" dirty="0"/>
              <a:t>. </a:t>
            </a:r>
            <a:r>
              <a:rPr lang="es-CL" dirty="0" err="1"/>
              <a:t>Donec</a:t>
            </a:r>
            <a:r>
              <a:rPr lang="es-CL" dirty="0"/>
              <a:t> </a:t>
            </a:r>
            <a:r>
              <a:rPr lang="es-CL" dirty="0" err="1"/>
              <a:t>eget</a:t>
            </a:r>
            <a:r>
              <a:rPr lang="es-CL" dirty="0"/>
              <a:t> </a:t>
            </a:r>
            <a:r>
              <a:rPr lang="es-CL" dirty="0" err="1"/>
              <a:t>malesuada</a:t>
            </a:r>
            <a:r>
              <a:rPr lang="es-CL" dirty="0"/>
              <a:t> eros. </a:t>
            </a:r>
            <a:r>
              <a:rPr lang="es-CL" dirty="0" err="1"/>
              <a:t>Vivamus</a:t>
            </a:r>
            <a:r>
              <a:rPr lang="es-CL" dirty="0"/>
              <a:t> </a:t>
            </a:r>
            <a:r>
              <a:rPr lang="es-CL" dirty="0" err="1"/>
              <a:t>eget</a:t>
            </a:r>
            <a:r>
              <a:rPr lang="es-CL" dirty="0"/>
              <a:t> </a:t>
            </a:r>
            <a:r>
              <a:rPr lang="es-CL" dirty="0" err="1"/>
              <a:t>porttitor</a:t>
            </a:r>
            <a:r>
              <a:rPr lang="es-CL" dirty="0"/>
              <a:t> </a:t>
            </a:r>
            <a:r>
              <a:rPr lang="es-CL" dirty="0" err="1"/>
              <a:t>nulla</a:t>
            </a:r>
            <a:r>
              <a:rPr lang="es-CL" dirty="0"/>
              <a:t>. </a:t>
            </a:r>
            <a:r>
              <a:rPr lang="es-CL" dirty="0" err="1"/>
              <a:t>Nulla</a:t>
            </a:r>
            <a:r>
              <a:rPr lang="es-CL" dirty="0"/>
              <a:t> </a:t>
            </a:r>
            <a:r>
              <a:rPr lang="es-CL" dirty="0" err="1"/>
              <a:t>tincidunt</a:t>
            </a:r>
            <a:r>
              <a:rPr lang="es-CL" dirty="0"/>
              <a:t> </a:t>
            </a:r>
            <a:r>
              <a:rPr lang="es-CL" dirty="0" err="1"/>
              <a:t>eu</a:t>
            </a:r>
            <a:r>
              <a:rPr lang="es-CL" dirty="0"/>
              <a:t> odio id </a:t>
            </a:r>
            <a:r>
              <a:rPr lang="es-CL" dirty="0" err="1"/>
              <a:t>accumsan</a:t>
            </a:r>
            <a:r>
              <a:rPr lang="es-CL" dirty="0"/>
              <a:t>. Sed </a:t>
            </a:r>
            <a:r>
              <a:rPr lang="es-CL" dirty="0" err="1"/>
              <a:t>volutpat</a:t>
            </a:r>
            <a:r>
              <a:rPr lang="es-CL" dirty="0"/>
              <a:t> </a:t>
            </a:r>
            <a:r>
              <a:rPr lang="es-CL" dirty="0" err="1"/>
              <a:t>elit</a:t>
            </a:r>
            <a:r>
              <a:rPr lang="es-CL" dirty="0"/>
              <a:t> vitae </a:t>
            </a:r>
            <a:r>
              <a:rPr lang="es-CL" dirty="0" err="1"/>
              <a:t>velit</a:t>
            </a:r>
            <a:r>
              <a:rPr lang="es-CL" dirty="0"/>
              <a:t> </a:t>
            </a:r>
            <a:r>
              <a:rPr lang="es-CL" dirty="0" err="1"/>
              <a:t>imperdiet</a:t>
            </a:r>
            <a:r>
              <a:rPr lang="es-CL" dirty="0"/>
              <a:t>, id </a:t>
            </a:r>
            <a:r>
              <a:rPr lang="es-CL" dirty="0" err="1"/>
              <a:t>consectetur</a:t>
            </a:r>
            <a:r>
              <a:rPr lang="es-CL" dirty="0"/>
              <a:t> </a:t>
            </a:r>
            <a:r>
              <a:rPr lang="es-CL" dirty="0" err="1"/>
              <a:t>arcu</a:t>
            </a:r>
            <a:r>
              <a:rPr lang="es-CL" dirty="0"/>
              <a:t> ornare. </a:t>
            </a:r>
            <a:r>
              <a:rPr lang="es-CL" dirty="0" err="1"/>
              <a:t>Integer</a:t>
            </a:r>
            <a:r>
              <a:rPr lang="es-CL" dirty="0"/>
              <a:t> </a:t>
            </a:r>
            <a:r>
              <a:rPr lang="es-CL" dirty="0" err="1"/>
              <a:t>eget</a:t>
            </a:r>
            <a:r>
              <a:rPr lang="es-CL" dirty="0"/>
              <a:t> </a:t>
            </a:r>
            <a:r>
              <a:rPr lang="es-CL" dirty="0" err="1"/>
              <a:t>arcu</a:t>
            </a:r>
            <a:r>
              <a:rPr lang="es-CL" dirty="0"/>
              <a:t> ut </a:t>
            </a:r>
            <a:r>
              <a:rPr lang="es-CL" dirty="0" err="1"/>
              <a:t>nulla</a:t>
            </a:r>
            <a:r>
              <a:rPr lang="es-CL" dirty="0"/>
              <a:t> </a:t>
            </a:r>
            <a:r>
              <a:rPr lang="es-CL" dirty="0" err="1"/>
              <a:t>facilisis</a:t>
            </a:r>
            <a:r>
              <a:rPr lang="es-CL" dirty="0"/>
              <a:t> </a:t>
            </a:r>
            <a:r>
              <a:rPr lang="es-CL" dirty="0" err="1"/>
              <a:t>tincidunt</a:t>
            </a:r>
            <a:r>
              <a:rPr lang="es-CL" dirty="0"/>
              <a:t> </a:t>
            </a:r>
            <a:r>
              <a:rPr lang="es-CL" dirty="0" err="1"/>
              <a:t>sit</a:t>
            </a:r>
            <a:r>
              <a:rPr lang="es-CL" dirty="0"/>
              <a:t> </a:t>
            </a:r>
            <a:r>
              <a:rPr lang="es-CL" dirty="0" err="1"/>
              <a:t>amet</a:t>
            </a:r>
            <a:r>
              <a:rPr lang="es-CL" dirty="0"/>
              <a:t> </a:t>
            </a:r>
            <a:r>
              <a:rPr lang="es-CL" dirty="0" err="1"/>
              <a:t>nec</a:t>
            </a:r>
            <a:r>
              <a:rPr lang="es-CL" dirty="0"/>
              <a:t> mauris. </a:t>
            </a:r>
            <a:r>
              <a:rPr lang="es-CL" dirty="0" err="1"/>
              <a:t>Donec</a:t>
            </a:r>
            <a:r>
              <a:rPr lang="es-CL" dirty="0"/>
              <a:t> auctor </a:t>
            </a:r>
            <a:r>
              <a:rPr lang="es-CL" dirty="0" err="1"/>
              <a:t>blandit</a:t>
            </a:r>
            <a:r>
              <a:rPr lang="es-CL" dirty="0"/>
              <a:t> </a:t>
            </a:r>
            <a:r>
              <a:rPr lang="es-CL" dirty="0" err="1"/>
              <a:t>tincidunt</a:t>
            </a:r>
            <a:r>
              <a:rPr lang="es-CL" dirty="0"/>
              <a:t>.</a:t>
            </a:r>
          </a:p>
          <a:p>
            <a:endParaRPr lang="es-CL" dirty="0"/>
          </a:p>
        </p:txBody>
      </p:sp>
      <p:pic>
        <p:nvPicPr>
          <p:cNvPr id="2052" name="Picture 4" descr="Grumpy Cat, 'el gato de los memes', ha muerto: esta es su ...">
            <a:extLst>
              <a:ext uri="{FF2B5EF4-FFF2-40B4-BE49-F238E27FC236}">
                <a16:creationId xmlns:a16="http://schemas.microsoft.com/office/drawing/2014/main" id="{1F214C4D-3C31-4807-9B0B-E1FB3F1842E2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4" r="9074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E2A05CCA-A4C7-4AC8-A8F5-D3155837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DD9D-5A49-498D-AABB-02BB6DB1C429}" type="datetime1">
              <a:rPr lang="es-MX" smtClean="0"/>
              <a:t>02/03/2022</a:t>
            </a:fld>
            <a:endParaRPr lang="en-US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10CC69B-78B3-46D0-A91C-0BD7E8C3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89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6946</TotalTime>
  <Words>741</Words>
  <Application>Microsoft Office PowerPoint</Application>
  <PresentationFormat>Panorámica</PresentationFormat>
  <Paragraphs>24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Fira Sans Book</vt:lpstr>
      <vt:lpstr>Fira Sans Light</vt:lpstr>
      <vt:lpstr>Office Theme</vt:lpstr>
      <vt:lpstr>Presentation title</vt:lpstr>
      <vt:lpstr>Lorem Ipsum</vt:lpstr>
      <vt:lpstr>Lorem Ipsum 2</vt:lpstr>
      <vt:lpstr>Lorem Ipsum</vt:lpstr>
      <vt:lpstr>Lorem Ipsum 3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Panorámica</PresentationFormat>
  <Paragraphs>15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Atomización Ultrasónica. Parámetros y dinámica del fenómeno.</dc:title>
  <dc:creator>Josué D. Meneses Díaz</dc:creator>
  <cp:keywords/>
  <cp:lastModifiedBy>Josué Meneses Díaz</cp:lastModifiedBy>
  <cp:revision>247</cp:revision>
  <dcterms:created xsi:type="dcterms:W3CDTF">2019-12-03T01:04:10Z</dcterms:created>
  <dcterms:modified xsi:type="dcterms:W3CDTF">2022-03-02T13:31:30Z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..\bib\bibliografia.bib</vt:lpwstr>
  </property>
  <property fmtid="{D5CDD505-2E9C-101B-9397-08002B2CF9AE}" pid="3" name="date">
    <vt:lpwstr>26-11-2019</vt:lpwstr>
  </property>
</Properties>
</file>