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2" r:id="rId2"/>
    <p:sldId id="261" r:id="rId3"/>
    <p:sldId id="260" r:id="rId4"/>
    <p:sldId id="258" r:id="rId5"/>
    <p:sldId id="259" r:id="rId6"/>
    <p:sldId id="257" r:id="rId7"/>
    <p:sldId id="256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2CCF0-B56A-4294-92F2-7D18DC1B4D15}" v="2" dt="2024-08-29T16:22:1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é Silva de Morais" userId="f406c2cd-edfc-4057-be10-75858098c663" providerId="ADAL" clId="{E012CCF0-B56A-4294-92F2-7D18DC1B4D15}"/>
    <pc:docChg chg="undo custSel addSld delSld modSld">
      <pc:chgData name="Josué Silva de Morais" userId="f406c2cd-edfc-4057-be10-75858098c663" providerId="ADAL" clId="{E012CCF0-B56A-4294-92F2-7D18DC1B4D15}" dt="2024-08-29T16:22:15.830" v="10"/>
      <pc:docMkLst>
        <pc:docMk/>
      </pc:docMkLst>
      <pc:sldChg chg="delSp add setBg delDesignElem">
        <pc:chgData name="Josué Silva de Morais" userId="f406c2cd-edfc-4057-be10-75858098c663" providerId="ADAL" clId="{E012CCF0-B56A-4294-92F2-7D18DC1B4D15}" dt="2024-08-29T16:22:15.830" v="10"/>
        <pc:sldMkLst>
          <pc:docMk/>
          <pc:sldMk cId="2165900748" sldId="256"/>
        </pc:sldMkLst>
        <pc:spChg chg="del">
          <ac:chgData name="Josué Silva de Morais" userId="f406c2cd-edfc-4057-be10-75858098c663" providerId="ADAL" clId="{E012CCF0-B56A-4294-92F2-7D18DC1B4D15}" dt="2024-08-29T16:22:15.830" v="10"/>
          <ac:spMkLst>
            <pc:docMk/>
            <pc:sldMk cId="2165900748" sldId="256"/>
            <ac:spMk id="20" creationId="{C1DD1A8A-57D5-4A81-AD04-532B043C5611}"/>
          </ac:spMkLst>
        </pc:spChg>
        <pc:spChg chg="del">
          <ac:chgData name="Josué Silva de Morais" userId="f406c2cd-edfc-4057-be10-75858098c663" providerId="ADAL" clId="{E012CCF0-B56A-4294-92F2-7D18DC1B4D15}" dt="2024-08-29T16:22:15.830" v="10"/>
          <ac:spMkLst>
            <pc:docMk/>
            <pc:sldMk cId="2165900748" sldId="256"/>
            <ac:spMk id="22" creationId="{007891EC-4501-44ED-A8C8-B11B6DB767AB}"/>
          </ac:spMkLst>
        </pc:spChg>
      </pc:sldChg>
      <pc:sldChg chg="del">
        <pc:chgData name="Josué Silva de Morais" userId="f406c2cd-edfc-4057-be10-75858098c663" providerId="ADAL" clId="{E012CCF0-B56A-4294-92F2-7D18DC1B4D15}" dt="2024-08-29T16:21:30.679" v="0" actId="47"/>
        <pc:sldMkLst>
          <pc:docMk/>
          <pc:sldMk cId="3596384192" sldId="256"/>
        </pc:sldMkLst>
      </pc:sldChg>
      <pc:sldChg chg="addSp delSp modSp add mod setBg addAnim delAnim delDesignElem">
        <pc:chgData name="Josué Silva de Morais" userId="f406c2cd-edfc-4057-be10-75858098c663" providerId="ADAL" clId="{E012CCF0-B56A-4294-92F2-7D18DC1B4D15}" dt="2024-08-29T16:21:52.992" v="8" actId="26606"/>
        <pc:sldMkLst>
          <pc:docMk/>
          <pc:sldMk cId="1137892980" sldId="262"/>
        </pc:sldMkLst>
        <pc:spChg chg="mod">
          <ac:chgData name="Josué Silva de Morais" userId="f406c2cd-edfc-4057-be10-75858098c663" providerId="ADAL" clId="{E012CCF0-B56A-4294-92F2-7D18DC1B4D15}" dt="2024-08-29T16:21:52.992" v="8" actId="26606"/>
          <ac:spMkLst>
            <pc:docMk/>
            <pc:sldMk cId="1137892980" sldId="262"/>
            <ac:spMk id="2" creationId="{6AEBE9A9-ED51-3443-934D-AD4F657E761A}"/>
          </ac:spMkLst>
        </pc:spChg>
        <pc:spChg chg="mod">
          <ac:chgData name="Josué Silva de Morais" userId="f406c2cd-edfc-4057-be10-75858098c663" providerId="ADAL" clId="{E012CCF0-B56A-4294-92F2-7D18DC1B4D15}" dt="2024-08-29T16:21:52.992" v="8" actId="26606"/>
          <ac:spMkLst>
            <pc:docMk/>
            <pc:sldMk cId="1137892980" sldId="262"/>
            <ac:spMk id="6" creationId="{98F7920C-F0D1-D07D-ED9E-B9A686CE78C9}"/>
          </ac:spMkLst>
        </pc:spChg>
        <pc:spChg chg="add del">
          <ac:chgData name="Josué Silva de Morais" userId="f406c2cd-edfc-4057-be10-75858098c663" providerId="ADAL" clId="{E012CCF0-B56A-4294-92F2-7D18DC1B4D15}" dt="2024-08-29T16:21:49.146" v="4" actId="26606"/>
          <ac:spMkLst>
            <pc:docMk/>
            <pc:sldMk cId="1137892980" sldId="262"/>
            <ac:spMk id="11" creationId="{47942995-B07F-4636-9A06-C6A104B260A8}"/>
          </ac:spMkLst>
        </pc:spChg>
        <pc:spChg chg="del">
          <ac:chgData name="Josué Silva de Morais" userId="f406c2cd-edfc-4057-be10-75858098c663" providerId="ADAL" clId="{E012CCF0-B56A-4294-92F2-7D18DC1B4D15}" dt="2024-08-29T16:21:36.714" v="2"/>
          <ac:spMkLst>
            <pc:docMk/>
            <pc:sldMk cId="1137892980" sldId="262"/>
            <ac:spMk id="12" creationId="{3FCFB1DE-0B7E-48CC-BA90-B2AB0889F9D6}"/>
          </ac:spMkLst>
        </pc:spChg>
        <pc:spChg chg="del">
          <ac:chgData name="Josué Silva de Morais" userId="f406c2cd-edfc-4057-be10-75858098c663" providerId="ADAL" clId="{E012CCF0-B56A-4294-92F2-7D18DC1B4D15}" dt="2024-08-29T16:21:36.714" v="2"/>
          <ac:spMkLst>
            <pc:docMk/>
            <pc:sldMk cId="1137892980" sldId="262"/>
            <ac:spMk id="13" creationId="{665DBBEF-238B-476B-96AB-8AAC3224ECEA}"/>
          </ac:spMkLst>
        </pc:spChg>
        <pc:spChg chg="add del">
          <ac:chgData name="Josué Silva de Morais" userId="f406c2cd-edfc-4057-be10-75858098c663" providerId="ADAL" clId="{E012CCF0-B56A-4294-92F2-7D18DC1B4D15}" dt="2024-08-29T16:21:49.146" v="4" actId="26606"/>
          <ac:spMkLst>
            <pc:docMk/>
            <pc:sldMk cId="1137892980" sldId="262"/>
            <ac:spMk id="18" creationId="{B81933D1-5615-42C7-9C0B-4EB7105CCE2D}"/>
          </ac:spMkLst>
        </pc:spChg>
        <pc:spChg chg="add del">
          <ac:chgData name="Josué Silva de Morais" userId="f406c2cd-edfc-4057-be10-75858098c663" providerId="ADAL" clId="{E012CCF0-B56A-4294-92F2-7D18DC1B4D15}" dt="2024-08-29T16:21:49.146" v="4" actId="26606"/>
          <ac:spMkLst>
            <pc:docMk/>
            <pc:sldMk cId="1137892980" sldId="262"/>
            <ac:spMk id="20" creationId="{19C9EAEA-39D0-4B0E-A0EB-51E7B26740B1}"/>
          </ac:spMkLst>
        </pc:spChg>
        <pc:spChg chg="add del">
          <ac:chgData name="Josué Silva de Morais" userId="f406c2cd-edfc-4057-be10-75858098c663" providerId="ADAL" clId="{E012CCF0-B56A-4294-92F2-7D18DC1B4D15}" dt="2024-08-29T16:21:52.979" v="7" actId="26606"/>
          <ac:spMkLst>
            <pc:docMk/>
            <pc:sldMk cId="1137892980" sldId="262"/>
            <ac:spMk id="22" creationId="{9B7AD9F6-8CE7-4299-8FC6-328F4DCD3FF9}"/>
          </ac:spMkLst>
        </pc:spChg>
        <pc:spChg chg="add del">
          <ac:chgData name="Josué Silva de Morais" userId="f406c2cd-edfc-4057-be10-75858098c663" providerId="ADAL" clId="{E012CCF0-B56A-4294-92F2-7D18DC1B4D15}" dt="2024-08-29T16:21:52.979" v="7" actId="26606"/>
          <ac:spMkLst>
            <pc:docMk/>
            <pc:sldMk cId="1137892980" sldId="262"/>
            <ac:spMk id="23" creationId="{F49775AF-8896-43EE-92C6-83497D6DC56F}"/>
          </ac:spMkLst>
        </pc:spChg>
        <pc:spChg chg="add">
          <ac:chgData name="Josué Silva de Morais" userId="f406c2cd-edfc-4057-be10-75858098c663" providerId="ADAL" clId="{E012CCF0-B56A-4294-92F2-7D18DC1B4D15}" dt="2024-08-29T16:21:52.992" v="8" actId="26606"/>
          <ac:spMkLst>
            <pc:docMk/>
            <pc:sldMk cId="1137892980" sldId="262"/>
            <ac:spMk id="25" creationId="{47942995-B07F-4636-9A06-C6A104B260A8}"/>
          </ac:spMkLst>
        </pc:spChg>
        <pc:spChg chg="add">
          <ac:chgData name="Josué Silva de Morais" userId="f406c2cd-edfc-4057-be10-75858098c663" providerId="ADAL" clId="{E012CCF0-B56A-4294-92F2-7D18DC1B4D15}" dt="2024-08-29T16:21:52.992" v="8" actId="26606"/>
          <ac:spMkLst>
            <pc:docMk/>
            <pc:sldMk cId="1137892980" sldId="262"/>
            <ac:spMk id="27" creationId="{B81933D1-5615-42C7-9C0B-4EB7105CCE2D}"/>
          </ac:spMkLst>
        </pc:spChg>
        <pc:spChg chg="add">
          <ac:chgData name="Josué Silva de Morais" userId="f406c2cd-edfc-4057-be10-75858098c663" providerId="ADAL" clId="{E012CCF0-B56A-4294-92F2-7D18DC1B4D15}" dt="2024-08-29T16:21:52.992" v="8" actId="26606"/>
          <ac:spMkLst>
            <pc:docMk/>
            <pc:sldMk cId="1137892980" sldId="262"/>
            <ac:spMk id="28" creationId="{19C9EAEA-39D0-4B0E-A0EB-51E7B26740B1}"/>
          </ac:spMkLst>
        </pc:spChg>
        <pc:grpChg chg="add del">
          <ac:chgData name="Josué Silva de Morais" userId="f406c2cd-edfc-4057-be10-75858098c663" providerId="ADAL" clId="{E012CCF0-B56A-4294-92F2-7D18DC1B4D15}" dt="2024-08-29T16:21:49.146" v="4" actId="26606"/>
          <ac:grpSpMkLst>
            <pc:docMk/>
            <pc:sldMk cId="1137892980" sldId="262"/>
            <ac:grpSpMk id="8" creationId="{032D8612-31EB-44CF-A1D0-14FD4C705424}"/>
          </ac:grpSpMkLst>
        </pc:grpChg>
        <pc:grpChg chg="add">
          <ac:chgData name="Josué Silva de Morais" userId="f406c2cd-edfc-4057-be10-75858098c663" providerId="ADAL" clId="{E012CCF0-B56A-4294-92F2-7D18DC1B4D15}" dt="2024-08-29T16:21:52.992" v="8" actId="26606"/>
          <ac:grpSpMkLst>
            <pc:docMk/>
            <pc:sldMk cId="1137892980" sldId="262"/>
            <ac:grpSpMk id="26" creationId="{032D8612-31EB-44CF-A1D0-14FD4C705424}"/>
          </ac:grpSpMkLst>
        </pc:grpChg>
        <pc:picChg chg="mod ord">
          <ac:chgData name="Josué Silva de Morais" userId="f406c2cd-edfc-4057-be10-75858098c663" providerId="ADAL" clId="{E012CCF0-B56A-4294-92F2-7D18DC1B4D15}" dt="2024-08-29T16:21:52.992" v="8" actId="26606"/>
          <ac:picMkLst>
            <pc:docMk/>
            <pc:sldMk cId="1137892980" sldId="262"/>
            <ac:picMk id="5" creationId="{645F3DD0-9BFD-EDB4-A06B-E43DDEA411A4}"/>
          </ac:picMkLst>
        </pc:picChg>
      </pc:sldChg>
      <pc:sldChg chg="add">
        <pc:chgData name="Josué Silva de Morais" userId="f406c2cd-edfc-4057-be10-75858098c663" providerId="ADAL" clId="{E012CCF0-B56A-4294-92F2-7D18DC1B4D15}" dt="2024-08-29T16:22:15.830" v="10"/>
        <pc:sldMkLst>
          <pc:docMk/>
          <pc:sldMk cId="2671722400" sldId="263"/>
        </pc:sldMkLst>
      </pc:sldChg>
      <pc:sldChg chg="add">
        <pc:chgData name="Josué Silva de Morais" userId="f406c2cd-edfc-4057-be10-75858098c663" providerId="ADAL" clId="{E012CCF0-B56A-4294-92F2-7D18DC1B4D15}" dt="2024-08-29T16:22:15.830" v="10"/>
        <pc:sldMkLst>
          <pc:docMk/>
          <pc:sldMk cId="213713443" sldId="264"/>
        </pc:sldMkLst>
      </pc:sldChg>
      <pc:sldChg chg="add setBg">
        <pc:chgData name="Josué Silva de Morais" userId="f406c2cd-edfc-4057-be10-75858098c663" providerId="ADAL" clId="{E012CCF0-B56A-4294-92F2-7D18DC1B4D15}" dt="2024-08-29T16:22:15.830" v="10"/>
        <pc:sldMkLst>
          <pc:docMk/>
          <pc:sldMk cId="1863905273" sldId="265"/>
        </pc:sldMkLst>
      </pc:sldChg>
      <pc:sldChg chg="add">
        <pc:chgData name="Josué Silva de Morais" userId="f406c2cd-edfc-4057-be10-75858098c663" providerId="ADAL" clId="{E012CCF0-B56A-4294-92F2-7D18DC1B4D15}" dt="2024-08-29T16:22:15.830" v="10"/>
        <pc:sldMkLst>
          <pc:docMk/>
          <pc:sldMk cId="2850182097" sldId="266"/>
        </pc:sldMkLst>
      </pc:sldChg>
      <pc:sldChg chg="add">
        <pc:chgData name="Josué Silva de Morais" userId="f406c2cd-edfc-4057-be10-75858098c663" providerId="ADAL" clId="{E012CCF0-B56A-4294-92F2-7D18DC1B4D15}" dt="2024-08-29T16:22:15.830" v="10"/>
        <pc:sldMkLst>
          <pc:docMk/>
          <pc:sldMk cId="1966529387" sldId="267"/>
        </pc:sldMkLst>
      </pc:sldChg>
      <pc:sldChg chg="add">
        <pc:chgData name="Josué Silva de Morais" userId="f406c2cd-edfc-4057-be10-75858098c663" providerId="ADAL" clId="{E012CCF0-B56A-4294-92F2-7D18DC1B4D15}" dt="2024-08-29T16:22:15.830" v="10"/>
        <pc:sldMkLst>
          <pc:docMk/>
          <pc:sldMk cId="102203242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46EC5-421E-E991-B6A1-34FE1722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DC4AE-CF5E-C26B-98BC-660E486D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8CCFC-E692-4D18-A38F-055DAD21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15889-FE7F-DDEE-45D1-56AA261F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A4C7B2-4B2A-A0ED-9362-51841D73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49DF0-7BF6-3CCD-D202-3FCCA38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6EAAB4-29D2-A2F1-3D08-CB0F515D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8EDD8-DB8E-29E0-A73B-8F5E1F3F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2518F-AF7D-20E9-B776-56C03AC7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3695A-490A-0A9A-6AC4-CD898F88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493D3-C25B-7477-1DD4-C7F075B08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E932F-942F-4FA9-32C5-27FDAD3E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B67FA-16D7-101C-AC3C-0A44FB3F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9EAD9-F969-999E-0C4B-0FEA50C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9B945-689B-2A43-4707-0BAF6F17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0E97-C489-0869-1AEF-904C6912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48997-B9E6-EC37-EFDC-3436D509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DEAB3-EAC1-EFBE-4FA6-B223AA4C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88C95-09AE-83A8-E20E-CA15978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DE243-9786-FCE6-0D5F-B39A4E3F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E26FD-46F2-16B9-CEFF-7F29AD2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D6961-B9D3-39EA-7C66-1E3F5953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E7085-4360-64BE-C73C-13AE3F29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ADC66-5186-A5A1-2AED-C28A0822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74FF7-7581-45B2-958B-EFAB0D3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6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F6AF-59D7-2BF2-C9EC-66316CA1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BF69B-FF37-D198-D662-27669397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BF6F4E-54D4-249A-5105-08F67774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DF2E86-F6B0-C76B-81C5-7B2542B0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59339-8103-39C8-078C-2C2728D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7FC32-8403-F466-EFD6-F147E941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67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CD08-3AEB-7D25-5DBA-BDF2CC5C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57F286-9066-307B-FE39-DDB643C1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61850A-7C39-84F7-CA03-0F981408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80B889-0469-8A3C-4B0A-3F2939BE7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366FA2-151E-3C9B-9D12-1CA5FE4B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597B7F-2C54-785F-532E-E6F77ECA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B300BA-9510-3841-EAD2-4B76065F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26C47E-238B-FA2D-731C-F70DE8D1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9CF51-BEC8-DF43-462F-892694C4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4F156F-4D27-20D2-8444-C2414FD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E867ED-547D-3949-C577-6CA9CAB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3815A0-065D-A9D7-B42A-64CE1C1B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8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955C31-9F34-8581-192E-C0C7C9E3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A233FD-336C-F369-7F5C-A3366D1A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847DDC-B4A1-28EE-9697-9D444E76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79BE6-C3C1-795E-7F92-C2D6A10B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AD25C-A35D-D292-F1ED-27F843BA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BF575B-2675-9438-59C6-07DFA24A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C2A9CA-C0F7-306D-5D9D-A518434C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03233-7C69-F079-4AAA-EA880AC3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34569-3264-2E8A-649B-0EA47A9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9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47FCB-8C43-4648-BD40-93C0A384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8A955D-7E6E-689D-115C-F3F161CA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D16D0-AD68-0C09-4472-E5FF06015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170B0-1540-6B02-5074-8D1A27EE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4573B3-3FAC-2C6A-0252-E57EC12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CD0259-3F6F-D803-FED6-2F2AB3B3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1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A84E85-53AA-7FD7-B545-5409A13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F3C46F-8751-36F5-A1EB-BE877162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C13E7-3685-AB95-B1DD-A0FC53C5A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88AE-B6E8-4787-8681-DECF62161BB5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43937-6641-29E4-3019-BAA69175D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7A019-B421-A103-EE32-FAE1AA67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A14F0-B571-412E-8B61-7C578A166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BE9A9-ED51-3443-934D-AD4F657E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PWM – Modulação por largura de Pulso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8F7920C-F0D1-D07D-ED9E-B9A686CE78C9}"/>
              </a:ext>
            </a:extLst>
          </p:cNvPr>
          <p:cNvSpPr txBox="1">
            <a:spLocks/>
          </p:cNvSpPr>
          <p:nvPr/>
        </p:nvSpPr>
        <p:spPr>
          <a:xfrm>
            <a:off x="1113809" y="953037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Instrumentação Industrial II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45F3DD0-9BFD-EDB4-A06B-E43DDEA41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98" y="666728"/>
            <a:ext cx="4991589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E407-7192-728F-6CCE-7D5A930D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Programa em </a:t>
            </a: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que gera uma lista, com ângulos variando linearmente em 256 partes iguais indo de 0 a π/2.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10E05-46CD-FB5D-A8EC-F5DD227F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2060A0"/>
                </a:solidFill>
                <a:effectLst/>
              </a:rPr>
              <a:t>import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 err="1">
                <a:solidFill>
                  <a:srgbClr val="008080"/>
                </a:solidFill>
                <a:effectLst/>
              </a:rPr>
              <a:t>math</a:t>
            </a:r>
            <a:br>
              <a:rPr lang="pt-BR" dirty="0"/>
            </a:br>
            <a:r>
              <a:rPr lang="pt-BR" dirty="0" err="1">
                <a:solidFill>
                  <a:srgbClr val="2060A0"/>
                </a:solidFill>
                <a:effectLst/>
              </a:rPr>
              <a:t>import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numpy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2060A0"/>
                </a:solidFill>
                <a:effectLst/>
              </a:rPr>
              <a:t>as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np</a:t>
            </a:r>
            <a:br>
              <a:rPr lang="pt-BR" dirty="0"/>
            </a:br>
            <a:br>
              <a:rPr lang="pt-BR" dirty="0"/>
            </a:b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step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000000"/>
                </a:solidFill>
                <a:effectLst/>
              </a:rPr>
              <a:t>=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 err="1">
                <a:solidFill>
                  <a:srgbClr val="008080"/>
                </a:solidFill>
                <a:effectLst/>
              </a:rPr>
              <a:t>math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.</a:t>
            </a:r>
            <a:r>
              <a:rPr lang="pt-BR" dirty="0" err="1">
                <a:solidFill>
                  <a:srgbClr val="0080FF"/>
                </a:solidFill>
                <a:effectLst/>
              </a:rPr>
              <a:t>pi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/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dirty="0">
                <a:solidFill>
                  <a:srgbClr val="0080A0"/>
                </a:solidFill>
                <a:effectLst/>
              </a:rPr>
              <a:t>2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*</a:t>
            </a:r>
            <a:r>
              <a:rPr lang="pt-BR" dirty="0">
                <a:solidFill>
                  <a:srgbClr val="0080A0"/>
                </a:solidFill>
                <a:effectLst/>
              </a:rPr>
              <a:t>255</a:t>
            </a:r>
            <a:r>
              <a:rPr lang="pt-BR" dirty="0">
                <a:solidFill>
                  <a:srgbClr val="000000"/>
                </a:solidFill>
                <a:effectLst/>
              </a:rPr>
              <a:t>)</a:t>
            </a:r>
            <a:br>
              <a:rPr lang="pt-BR" dirty="0"/>
            </a:b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pwm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000000"/>
                </a:solidFill>
                <a:effectLst/>
              </a:rPr>
              <a:t>=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000000"/>
                </a:solidFill>
                <a:effectLst/>
              </a:rPr>
              <a:t>[]</a:t>
            </a:r>
            <a:br>
              <a:rPr lang="pt-BR" dirty="0"/>
            </a:br>
            <a:br>
              <a:rPr lang="pt-BR" dirty="0"/>
            </a:br>
            <a:r>
              <a:rPr lang="pt-BR" dirty="0">
                <a:solidFill>
                  <a:srgbClr val="2060A0"/>
                </a:solidFill>
                <a:effectLst/>
              </a:rPr>
              <a:t>for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i </a:t>
            </a:r>
            <a:r>
              <a:rPr lang="pt-BR" dirty="0">
                <a:solidFill>
                  <a:srgbClr val="2060A0"/>
                </a:solidFill>
                <a:effectLst/>
              </a:rPr>
              <a:t>in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np.</a:t>
            </a:r>
            <a:r>
              <a:rPr lang="pt-BR" dirty="0" err="1">
                <a:solidFill>
                  <a:srgbClr val="0080FF"/>
                </a:solidFill>
                <a:effectLst/>
              </a:rPr>
              <a:t>arange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dirty="0">
                <a:solidFill>
                  <a:srgbClr val="0080A0"/>
                </a:solidFill>
                <a:effectLst/>
              </a:rPr>
              <a:t>0</a:t>
            </a:r>
            <a:r>
              <a:rPr lang="pt-BR" dirty="0">
                <a:solidFill>
                  <a:srgbClr val="000000"/>
                </a:solidFill>
                <a:effectLst/>
              </a:rPr>
              <a:t>,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dirty="0" err="1">
                <a:solidFill>
                  <a:srgbClr val="008080"/>
                </a:solidFill>
                <a:effectLst/>
              </a:rPr>
              <a:t>math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.</a:t>
            </a:r>
            <a:r>
              <a:rPr lang="pt-BR" dirty="0" err="1">
                <a:solidFill>
                  <a:srgbClr val="0080FF"/>
                </a:solidFill>
                <a:effectLst/>
              </a:rPr>
              <a:t>pi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/</a:t>
            </a:r>
            <a:r>
              <a:rPr lang="pt-BR" dirty="0">
                <a:solidFill>
                  <a:srgbClr val="0080A0"/>
                </a:solidFill>
                <a:effectLst/>
              </a:rPr>
              <a:t>2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+step</a:t>
            </a:r>
            <a:r>
              <a:rPr lang="pt-BR" dirty="0">
                <a:solidFill>
                  <a:srgbClr val="000000"/>
                </a:solidFill>
                <a:effectLst/>
              </a:rPr>
              <a:t>,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step</a:t>
            </a:r>
            <a:r>
              <a:rPr lang="pt-BR" dirty="0">
                <a:solidFill>
                  <a:srgbClr val="000000"/>
                </a:solidFill>
                <a:effectLst/>
              </a:rPr>
              <a:t>)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:</a:t>
            </a:r>
            <a:br>
              <a:rPr lang="pt-BR" dirty="0"/>
            </a:b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    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pwm.</a:t>
            </a:r>
            <a:r>
              <a:rPr lang="pt-BR" dirty="0" err="1">
                <a:solidFill>
                  <a:srgbClr val="0080FF"/>
                </a:solidFill>
                <a:effectLst/>
              </a:rPr>
              <a:t>append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dirty="0">
                <a:solidFill>
                  <a:srgbClr val="2060A0"/>
                </a:solidFill>
                <a:effectLst/>
              </a:rPr>
              <a:t>round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dirty="0" err="1">
                <a:solidFill>
                  <a:srgbClr val="008080"/>
                </a:solidFill>
                <a:effectLst/>
              </a:rPr>
              <a:t>math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.</a:t>
            </a:r>
            <a:r>
              <a:rPr lang="pt-BR" dirty="0" err="1">
                <a:solidFill>
                  <a:srgbClr val="0080FF"/>
                </a:solidFill>
                <a:effectLst/>
              </a:rPr>
              <a:t>sin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i</a:t>
            </a:r>
            <a:r>
              <a:rPr lang="pt-BR" dirty="0">
                <a:solidFill>
                  <a:srgbClr val="000000"/>
                </a:solidFill>
                <a:effectLst/>
              </a:rPr>
              <a:t>)</a:t>
            </a:r>
            <a:r>
              <a:rPr lang="pt-BR" b="0" i="0" dirty="0">
                <a:solidFill>
                  <a:srgbClr val="B6CDD2"/>
                </a:solidFill>
                <a:effectLst/>
                <a:latin typeface="Monaco"/>
              </a:rPr>
              <a:t>*</a:t>
            </a:r>
            <a:r>
              <a:rPr lang="pt-BR" dirty="0">
                <a:solidFill>
                  <a:srgbClr val="0080A0"/>
                </a:solidFill>
                <a:effectLst/>
              </a:rPr>
              <a:t>255</a:t>
            </a:r>
            <a:r>
              <a:rPr lang="pt-BR" dirty="0">
                <a:solidFill>
                  <a:srgbClr val="000000"/>
                </a:solidFill>
                <a:effectLst/>
              </a:rPr>
              <a:t>))</a:t>
            </a:r>
            <a:br>
              <a:rPr lang="pt-BR" dirty="0"/>
            </a:br>
            <a:r>
              <a:rPr lang="pt-BR" dirty="0">
                <a:solidFill>
                  <a:srgbClr val="2060A0"/>
                </a:solidFill>
                <a:effectLst/>
              </a:rPr>
              <a:t>print</a:t>
            </a:r>
            <a:r>
              <a:rPr lang="pt-BR" dirty="0">
                <a:solidFill>
                  <a:srgbClr val="000000"/>
                </a:solidFill>
                <a:effectLst/>
              </a:rPr>
              <a:t>(</a:t>
            </a:r>
            <a:r>
              <a:rPr lang="pt-BR" b="0" i="0" dirty="0" err="1">
                <a:solidFill>
                  <a:srgbClr val="B6CDD2"/>
                </a:solidFill>
                <a:effectLst/>
                <a:latin typeface="Monaco"/>
              </a:rPr>
              <a:t>pwm</a:t>
            </a:r>
            <a:r>
              <a:rPr lang="pt-BR" dirty="0">
                <a:solidFill>
                  <a:srgbClr val="000000"/>
                </a:solidFill>
                <a:effectLst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18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2B81D-9C93-4E20-D18B-4225A718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  <a:latin typeface="Open Sans" panose="020B0606030504020204" pitchFamily="34" charset="0"/>
              </a:rPr>
              <a:t>Geração do sinal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81683D-BEF4-9340-EC64-D131F728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825625"/>
            <a:ext cx="11345662" cy="4351338"/>
          </a:xfrm>
        </p:spPr>
        <p:txBody>
          <a:bodyPr>
            <a:normAutofit/>
          </a:bodyPr>
          <a:lstStyle/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Após resolver o problema mostrado no tópico anterior, podemos partir para o método de geração do sinal. Uma forma simples seria dividir a senoide em 4 partes: a subida de 0 a π/2; a descida de π/2 a π; a descida de π/2 a 3π/2; e a subida de 3π/2 até 2π.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Para cada parte, basta criar uma variável que é incrementada/decrementada linearmente, sendo que, em cada instante, esta variável é utilizada para acessar uma posição do vetor criado no tópico anterior.</a:t>
            </a:r>
          </a:p>
        </p:txBody>
      </p:sp>
    </p:spTree>
    <p:extLst>
      <p:ext uri="{BB962C8B-B14F-4D97-AF65-F5344CB8AC3E}">
        <p14:creationId xmlns:p14="http://schemas.microsoft.com/office/powerpoint/2010/main" val="196652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00EB1-C376-AF2C-2DF6-42D7AC8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Sinal sem o filtro analógico</a:t>
            </a:r>
          </a:p>
        </p:txBody>
      </p:sp>
      <p:pic>
        <p:nvPicPr>
          <p:cNvPr id="10" name="Imagem 9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30369818-AA85-9385-04E1-29DACBB3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44" y="1690688"/>
            <a:ext cx="7315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1E66-3D32-C178-A004-85B361AD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Sinal filtrado</a:t>
            </a:r>
          </a:p>
        </p:txBody>
      </p:sp>
      <p:pic>
        <p:nvPicPr>
          <p:cNvPr id="4" name="Imagem 3" descr="Tela de computador com fundo verde&#10;&#10;Descrição gerada automaticamente com confiança média">
            <a:extLst>
              <a:ext uri="{FF2B5EF4-FFF2-40B4-BE49-F238E27FC236}">
                <a16:creationId xmlns:a16="http://schemas.microsoft.com/office/drawing/2014/main" id="{8D7208FE-DBFA-4798-0D88-DCA4F9985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95" y="1820927"/>
            <a:ext cx="7315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93353-FCE5-EB6C-C961-3C336ACF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297A2E56-1B6B-289A-4236-6E5BA4F6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04" y="1825625"/>
            <a:ext cx="7545991" cy="4351338"/>
          </a:xfrm>
        </p:spPr>
      </p:pic>
    </p:spTree>
    <p:extLst>
      <p:ext uri="{BB962C8B-B14F-4D97-AF65-F5344CB8AC3E}">
        <p14:creationId xmlns:p14="http://schemas.microsoft.com/office/powerpoint/2010/main" val="30392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8E53-7572-C59B-55F7-372B63B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276BF47-15E2-254A-77FB-3341AF09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05844"/>
            <a:ext cx="4876800" cy="3390900"/>
          </a:xfrm>
        </p:spPr>
      </p:pic>
    </p:spTree>
    <p:extLst>
      <p:ext uri="{BB962C8B-B14F-4D97-AF65-F5344CB8AC3E}">
        <p14:creationId xmlns:p14="http://schemas.microsoft.com/office/powerpoint/2010/main" val="17024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7FA51BB-3A5F-2B8A-9510-F5743995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09" y="385763"/>
            <a:ext cx="5558423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F02E328-046A-60AC-0384-3594A6866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96246"/>
            <a:ext cx="10905066" cy="517990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587F815-F94A-F9B9-42B6-01ECDBA8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31" y="176265"/>
            <a:ext cx="7858022" cy="66278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Modulação PWM senoidal</a:t>
            </a:r>
          </a:p>
        </p:txBody>
      </p:sp>
    </p:spTree>
    <p:extLst>
      <p:ext uri="{BB962C8B-B14F-4D97-AF65-F5344CB8AC3E}">
        <p14:creationId xmlns:p14="http://schemas.microsoft.com/office/powerpoint/2010/main" val="34489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A694E5-AC55-EC64-0DFB-B96C03F3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2" y="38100"/>
            <a:ext cx="10420350" cy="68199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E5AE3-4F4F-D49F-8D28-86E772F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237" y="2231247"/>
            <a:ext cx="3545633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Modulação PWM senoidal</a:t>
            </a:r>
          </a:p>
        </p:txBody>
      </p:sp>
    </p:spTree>
    <p:extLst>
      <p:ext uri="{BB962C8B-B14F-4D97-AF65-F5344CB8AC3E}">
        <p14:creationId xmlns:p14="http://schemas.microsoft.com/office/powerpoint/2010/main" val="261438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ssentos de avião vazios">
            <a:extLst>
              <a:ext uri="{FF2B5EF4-FFF2-40B4-BE49-F238E27FC236}">
                <a16:creationId xmlns:a16="http://schemas.microsoft.com/office/drawing/2014/main" id="{EA1234B0-C0A9-DB6C-874D-17F0B73F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3" b="98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5E5E1-B8E1-481F-3BB2-63E150F0B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200">
                <a:solidFill>
                  <a:srgbClr val="FFFFFF"/>
                </a:solidFill>
              </a:rPr>
              <a:t>PWM com Duas Saídas Analógicas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88D5D5-AE41-A5D9-7D03-FD7B512B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Instrumentação Industrial II</a:t>
            </a:r>
          </a:p>
        </p:txBody>
      </p:sp>
    </p:spTree>
    <p:extLst>
      <p:ext uri="{BB962C8B-B14F-4D97-AF65-F5344CB8AC3E}">
        <p14:creationId xmlns:p14="http://schemas.microsoft.com/office/powerpoint/2010/main" val="216590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FBD55-8ACD-EF0E-A04A-FA031B33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Podemos gerar uma onda senoidal a partir de um sinal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resolução simplificada do problema é fazer incrementos lineares em um ANGULO que varia de 0 até 2π para, então, calcular o seno do ângulo. E a variação seria calculada considerando a frequência do sinal.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isso, temos a função </a:t>
            </a:r>
            <a:r>
              <a:rPr lang="pt-B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advêm da biblioteca </a:t>
            </a:r>
            <a:r>
              <a:rPr lang="pt-B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que é capaz de calcular o seno de um ângulo. Contudo, existe um grande problema que é o atraso gerado por esta função.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acordo com testes realizados, este atraso é bastante significativo. Tanto que os atrasos combinados de todas as chamadas da função foram capazes de aumentar o período em 1s. Ou seja, a frequência não podia ser acima de 1Hz.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Enfim, para contornar este obstáculo, podemos criar um vetor com todos os valores de seno já calculados ao invés de usar a função sin.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0814BF-DE8B-0F9A-C232-AA42F066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91" y="251486"/>
            <a:ext cx="10515600" cy="1325563"/>
          </a:xfrm>
        </p:spPr>
        <p:txBody>
          <a:bodyPr/>
          <a:lstStyle/>
          <a:p>
            <a:r>
              <a:rPr lang="pt-BR"/>
              <a:t>Criando uma onda senoidal com PWM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72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C9A238F3-9156-8DC4-2729-81D0CABDA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58617"/>
            <a:ext cx="10905066" cy="41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0527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396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Monaco</vt:lpstr>
      <vt:lpstr>Open Sans</vt:lpstr>
      <vt:lpstr>Personalizar design</vt:lpstr>
      <vt:lpstr>PWM – Modulação por largura de Pulso</vt:lpstr>
      <vt:lpstr>Apresentação do PowerPoint</vt:lpstr>
      <vt:lpstr>Apresentação do PowerPoint</vt:lpstr>
      <vt:lpstr>Apresentação do PowerPoint</vt:lpstr>
      <vt:lpstr>Modulação PWM senoidal</vt:lpstr>
      <vt:lpstr>Modulação PWM senoidal</vt:lpstr>
      <vt:lpstr>PWM com Duas Saídas Analógicas</vt:lpstr>
      <vt:lpstr>Criando uma onda senoidal com PWM</vt:lpstr>
      <vt:lpstr>Apresentação do PowerPoint</vt:lpstr>
      <vt:lpstr>Programa em python que gera uma lista, com ângulos variando linearmente em 256 partes iguais indo de 0 a π/2.</vt:lpstr>
      <vt:lpstr>Geração do sinal</vt:lpstr>
      <vt:lpstr>Sinal sem o filtro analógico</vt:lpstr>
      <vt:lpstr>Sinal filtrado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– Modulação por Largura de Pulso</dc:title>
  <dc:creator>Josué Silva de Morais</dc:creator>
  <cp:lastModifiedBy>Josué Silva de Morais</cp:lastModifiedBy>
  <cp:revision>1</cp:revision>
  <dcterms:created xsi:type="dcterms:W3CDTF">2024-03-07T16:43:41Z</dcterms:created>
  <dcterms:modified xsi:type="dcterms:W3CDTF">2024-08-29T16:22:24Z</dcterms:modified>
</cp:coreProperties>
</file>