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2" r:id="rId8"/>
    <p:sldId id="260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E2BEF7-1763-4A7D-B463-489B41C19A53}" v="7" dt="2020-07-04T15:05:01.019"/>
    <p1510:client id="{7875E5AA-606A-4561-8CB6-13C8845E2640}" v="1514" dt="2020-07-03T23:24:03.714"/>
    <p1510:client id="{DFAA80E2-4321-422A-8BC0-9D89DD6D8027}" v="20" dt="2020-07-04T11:31:48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eiciele Souza" userId="b1f11090c247120d" providerId="Windows Live" clId="Web-{DFAA80E2-4321-422A-8BC0-9D89DD6D8027}"/>
    <pc:docChg chg="modSld">
      <pc:chgData name="Gleiciele Souza" userId="b1f11090c247120d" providerId="Windows Live" clId="Web-{DFAA80E2-4321-422A-8BC0-9D89DD6D8027}" dt="2020-07-04T11:31:48.730" v="19" actId="1076"/>
      <pc:docMkLst>
        <pc:docMk/>
      </pc:docMkLst>
      <pc:sldChg chg="modSp">
        <pc:chgData name="Gleiciele Souza" userId="b1f11090c247120d" providerId="Windows Live" clId="Web-{DFAA80E2-4321-422A-8BC0-9D89DD6D8027}" dt="2020-07-04T11:29:57.102" v="17" actId="20577"/>
        <pc:sldMkLst>
          <pc:docMk/>
          <pc:sldMk cId="3970590061" sldId="259"/>
        </pc:sldMkLst>
        <pc:graphicFrameChg chg="modGraphic">
          <ac:chgData name="Gleiciele Souza" userId="b1f11090c247120d" providerId="Windows Live" clId="Web-{DFAA80E2-4321-422A-8BC0-9D89DD6D8027}" dt="2020-07-04T11:29:57.102" v="17" actId="20577"/>
          <ac:graphicFrameMkLst>
            <pc:docMk/>
            <pc:sldMk cId="3970590061" sldId="259"/>
            <ac:graphicFrameMk id="10" creationId="{F831C0FC-BE9B-483F-9C02-A65639DCCEDF}"/>
          </ac:graphicFrameMkLst>
        </pc:graphicFrameChg>
      </pc:sldChg>
      <pc:sldChg chg="modSp">
        <pc:chgData name="Gleiciele Souza" userId="b1f11090c247120d" providerId="Windows Live" clId="Web-{DFAA80E2-4321-422A-8BC0-9D89DD6D8027}" dt="2020-07-04T11:31:48.730" v="19" actId="1076"/>
        <pc:sldMkLst>
          <pc:docMk/>
          <pc:sldMk cId="904976706" sldId="262"/>
        </pc:sldMkLst>
        <pc:spChg chg="mod">
          <ac:chgData name="Gleiciele Souza" userId="b1f11090c247120d" providerId="Windows Live" clId="Web-{DFAA80E2-4321-422A-8BC0-9D89DD6D8027}" dt="2020-07-04T11:31:48.730" v="19" actId="1076"/>
          <ac:spMkLst>
            <pc:docMk/>
            <pc:sldMk cId="904976706" sldId="262"/>
            <ac:spMk id="2" creationId="{E9307D6E-A94B-4EC8-9E52-2ECD97DB5C02}"/>
          </ac:spMkLst>
        </pc:spChg>
      </pc:sldChg>
    </pc:docChg>
  </pc:docChgLst>
  <pc:docChgLst>
    <pc:chgData name="Gleiciele Souza" userId="b1f11090c247120d" providerId="Windows Live" clId="Web-{7875E5AA-606A-4561-8CB6-13C8845E2640}"/>
    <pc:docChg chg="addSld modSld addMainMaster delMainMaster modMainMaster">
      <pc:chgData name="Gleiciele Souza" userId="b1f11090c247120d" providerId="Windows Live" clId="Web-{7875E5AA-606A-4561-8CB6-13C8845E2640}" dt="2020-07-03T23:24:03.714" v="1556"/>
      <pc:docMkLst>
        <pc:docMk/>
      </pc:docMkLst>
      <pc:sldChg chg="addSp delSp modSp mod modTransition modClrScheme chgLayout">
        <pc:chgData name="Gleiciele Souza" userId="b1f11090c247120d" providerId="Windows Live" clId="Web-{7875E5AA-606A-4561-8CB6-13C8845E2640}" dt="2020-07-03T23:24:03.714" v="1556"/>
        <pc:sldMkLst>
          <pc:docMk/>
          <pc:sldMk cId="2210866551" sldId="256"/>
        </pc:sldMkLst>
        <pc:spChg chg="mod ord">
          <ac:chgData name="Gleiciele Souza" userId="b1f11090c247120d" providerId="Windows Live" clId="Web-{7875E5AA-606A-4561-8CB6-13C8845E2640}" dt="2020-07-03T18:31:39.357" v="367" actId="1076"/>
          <ac:spMkLst>
            <pc:docMk/>
            <pc:sldMk cId="2210866551" sldId="256"/>
            <ac:spMk id="2" creationId="{00000000-0000-0000-0000-000000000000}"/>
          </ac:spMkLst>
        </pc:spChg>
        <pc:spChg chg="del">
          <ac:chgData name="Gleiciele Souza" userId="b1f11090c247120d" providerId="Windows Live" clId="Web-{7875E5AA-606A-4561-8CB6-13C8845E2640}" dt="2020-07-03T18:16:14.270" v="300"/>
          <ac:spMkLst>
            <pc:docMk/>
            <pc:sldMk cId="2210866551" sldId="256"/>
            <ac:spMk id="3" creationId="{00000000-0000-0000-0000-000000000000}"/>
          </ac:spMkLst>
        </pc:spChg>
        <pc:spChg chg="add mod">
          <ac:chgData name="Gleiciele Souza" userId="b1f11090c247120d" providerId="Windows Live" clId="Web-{7875E5AA-606A-4561-8CB6-13C8845E2640}" dt="2020-07-03T21:00:53.227" v="1273" actId="1076"/>
          <ac:spMkLst>
            <pc:docMk/>
            <pc:sldMk cId="2210866551" sldId="256"/>
            <ac:spMk id="3" creationId="{2032A2B7-1CFC-4E64-AB25-222519B49288}"/>
          </ac:spMkLst>
        </pc:spChg>
        <pc:spChg chg="add mod">
          <ac:chgData name="Gleiciele Souza" userId="b1f11090c247120d" providerId="Windows Live" clId="Web-{7875E5AA-606A-4561-8CB6-13C8845E2640}" dt="2020-07-03T18:20:23.226" v="358" actId="1076"/>
          <ac:spMkLst>
            <pc:docMk/>
            <pc:sldMk cId="2210866551" sldId="256"/>
            <ac:spMk id="5" creationId="{59AA9491-BB4A-48F3-A55A-68EA0D2981CE}"/>
          </ac:spMkLst>
        </pc:spChg>
        <pc:picChg chg="add mod">
          <ac:chgData name="Gleiciele Souza" userId="b1f11090c247120d" providerId="Windows Live" clId="Web-{7875E5AA-606A-4561-8CB6-13C8845E2640}" dt="2020-07-03T18:31:34.342" v="366" actId="1076"/>
          <ac:picMkLst>
            <pc:docMk/>
            <pc:sldMk cId="2210866551" sldId="256"/>
            <ac:picMk id="4" creationId="{B42C0EA4-FA4D-4474-8D59-DAFA859BA7CC}"/>
          </ac:picMkLst>
        </pc:picChg>
      </pc:sldChg>
      <pc:sldChg chg="addSp delSp modSp new mod modTransition modClrScheme chgLayout">
        <pc:chgData name="Gleiciele Souza" userId="b1f11090c247120d" providerId="Windows Live" clId="Web-{7875E5AA-606A-4561-8CB6-13C8845E2640}" dt="2020-07-03T23:24:03.714" v="1556"/>
        <pc:sldMkLst>
          <pc:docMk/>
          <pc:sldMk cId="2605823622" sldId="257"/>
        </pc:sldMkLst>
        <pc:spChg chg="del">
          <ac:chgData name="Gleiciele Souza" userId="b1f11090c247120d" providerId="Windows Live" clId="Web-{7875E5AA-606A-4561-8CB6-13C8845E2640}" dt="2020-07-03T18:09:34.907" v="201"/>
          <ac:spMkLst>
            <pc:docMk/>
            <pc:sldMk cId="2605823622" sldId="257"/>
            <ac:spMk id="2" creationId="{4BF2DE25-0574-440E-887A-1278A71B2CCC}"/>
          </ac:spMkLst>
        </pc:spChg>
        <pc:spChg chg="del mod ord">
          <ac:chgData name="Gleiciele Souza" userId="b1f11090c247120d" providerId="Windows Live" clId="Web-{7875E5AA-606A-4561-8CB6-13C8845E2640}" dt="2020-07-03T18:33:01.389" v="385"/>
          <ac:spMkLst>
            <pc:docMk/>
            <pc:sldMk cId="2605823622" sldId="257"/>
            <ac:spMk id="3" creationId="{5E77D280-CFDD-4B46-A8D4-FE0EE00B540A}"/>
          </ac:spMkLst>
        </pc:spChg>
        <pc:spChg chg="add mod">
          <ac:chgData name="Gleiciele Souza" userId="b1f11090c247120d" providerId="Windows Live" clId="Web-{7875E5AA-606A-4561-8CB6-13C8845E2640}" dt="2020-07-03T18:32:12.186" v="375" actId="1076"/>
          <ac:spMkLst>
            <pc:docMk/>
            <pc:sldMk cId="2605823622" sldId="257"/>
            <ac:spMk id="4" creationId="{213A9F17-5C95-4DB3-8B7C-628C3105314A}"/>
          </ac:spMkLst>
        </pc:spChg>
        <pc:spChg chg="add mod">
          <ac:chgData name="Gleiciele Souza" userId="b1f11090c247120d" providerId="Windows Live" clId="Web-{7875E5AA-606A-4561-8CB6-13C8845E2640}" dt="2020-07-03T21:00:02.602" v="1235" actId="20577"/>
          <ac:spMkLst>
            <pc:docMk/>
            <pc:sldMk cId="2605823622" sldId="257"/>
            <ac:spMk id="6" creationId="{A1158888-1FB8-4A98-A2FB-ADD7C0F73CDC}"/>
          </ac:spMkLst>
        </pc:spChg>
      </pc:sldChg>
      <pc:sldChg chg="addSp modSp new mod modTransition setBg modClrScheme chgLayout">
        <pc:chgData name="Gleiciele Souza" userId="b1f11090c247120d" providerId="Windows Live" clId="Web-{7875E5AA-606A-4561-8CB6-13C8845E2640}" dt="2020-07-03T23:24:03.714" v="1556"/>
        <pc:sldMkLst>
          <pc:docMk/>
          <pc:sldMk cId="3030000062" sldId="258"/>
        </pc:sldMkLst>
        <pc:spChg chg="mod ord">
          <ac:chgData name="Gleiciele Souza" userId="b1f11090c247120d" providerId="Windows Live" clId="Web-{7875E5AA-606A-4561-8CB6-13C8845E2640}" dt="2020-07-03T18:34:48.468" v="411" actId="20577"/>
          <ac:spMkLst>
            <pc:docMk/>
            <pc:sldMk cId="3030000062" sldId="258"/>
            <ac:spMk id="2" creationId="{24824C74-21D6-4093-9692-F9E5D94238A0}"/>
          </ac:spMkLst>
        </pc:spChg>
        <pc:spChg chg="mod ord">
          <ac:chgData name="Gleiciele Souza" userId="b1f11090c247120d" providerId="Windows Live" clId="Web-{7875E5AA-606A-4561-8CB6-13C8845E2640}" dt="2020-07-03T20:59:25.492" v="1219" actId="20577"/>
          <ac:spMkLst>
            <pc:docMk/>
            <pc:sldMk cId="3030000062" sldId="258"/>
            <ac:spMk id="3" creationId="{FFEA37EF-685D-419D-85E6-03B03EB0B0B4}"/>
          </ac:spMkLst>
        </pc:spChg>
        <pc:spChg chg="add">
          <ac:chgData name="Gleiciele Souza" userId="b1f11090c247120d" providerId="Windows Live" clId="Web-{7875E5AA-606A-4561-8CB6-13C8845E2640}" dt="2020-07-03T18:34:43.718" v="410"/>
          <ac:spMkLst>
            <pc:docMk/>
            <pc:sldMk cId="3030000062" sldId="258"/>
            <ac:spMk id="8" creationId="{603AE127-802C-459A-A612-DB85B67F0DC0}"/>
          </ac:spMkLst>
        </pc:spChg>
        <pc:spChg chg="add">
          <ac:chgData name="Gleiciele Souza" userId="b1f11090c247120d" providerId="Windows Live" clId="Web-{7875E5AA-606A-4561-8CB6-13C8845E2640}" dt="2020-07-03T18:34:43.718" v="410"/>
          <ac:spMkLst>
            <pc:docMk/>
            <pc:sldMk cId="3030000062" sldId="258"/>
            <ac:spMk id="10" creationId="{9323D83D-50D6-4040-A58B-FCEA340F886A}"/>
          </ac:spMkLst>
        </pc:spChg>
        <pc:spChg chg="add">
          <ac:chgData name="Gleiciele Souza" userId="b1f11090c247120d" providerId="Windows Live" clId="Web-{7875E5AA-606A-4561-8CB6-13C8845E2640}" dt="2020-07-03T18:34:43.718" v="410"/>
          <ac:spMkLst>
            <pc:docMk/>
            <pc:sldMk cId="3030000062" sldId="258"/>
            <ac:spMk id="14" creationId="{F10FD715-4DCE-4779-B634-EC78315EA213}"/>
          </ac:spMkLst>
        </pc:spChg>
        <pc:cxnChg chg="add">
          <ac:chgData name="Gleiciele Souza" userId="b1f11090c247120d" providerId="Windows Live" clId="Web-{7875E5AA-606A-4561-8CB6-13C8845E2640}" dt="2020-07-03T18:34:43.718" v="410"/>
          <ac:cxnSpMkLst>
            <pc:docMk/>
            <pc:sldMk cId="3030000062" sldId="258"/>
            <ac:cxnSpMk id="12" creationId="{1A1FE6BB-DFB2-4080-9B5E-076EF5DDE67B}"/>
          </ac:cxnSpMkLst>
        </pc:cxnChg>
      </pc:sldChg>
      <pc:sldChg chg="addSp delSp modSp new mod modTransition setBg modClrScheme chgLayout">
        <pc:chgData name="Gleiciele Souza" userId="b1f11090c247120d" providerId="Windows Live" clId="Web-{7875E5AA-606A-4561-8CB6-13C8845E2640}" dt="2020-07-03T23:24:03.714" v="1556"/>
        <pc:sldMkLst>
          <pc:docMk/>
          <pc:sldMk cId="3970590061" sldId="259"/>
        </pc:sldMkLst>
        <pc:spChg chg="mod ord">
          <ac:chgData name="Gleiciele Souza" userId="b1f11090c247120d" providerId="Windows Live" clId="Web-{7875E5AA-606A-4561-8CB6-13C8845E2640}" dt="2020-07-03T18:38:05.345" v="443" actId="1076"/>
          <ac:spMkLst>
            <pc:docMk/>
            <pc:sldMk cId="3970590061" sldId="259"/>
            <ac:spMk id="2" creationId="{35F0A049-337A-4C5F-B32E-4FEEBA775782}"/>
          </ac:spMkLst>
        </pc:spChg>
        <pc:spChg chg="add del mod ord">
          <ac:chgData name="Gleiciele Souza" userId="b1f11090c247120d" providerId="Windows Live" clId="Web-{7875E5AA-606A-4561-8CB6-13C8845E2640}" dt="2020-07-03T18:35:39.766" v="419"/>
          <ac:spMkLst>
            <pc:docMk/>
            <pc:sldMk cId="3970590061" sldId="259"/>
            <ac:spMk id="3" creationId="{37927E9F-96D3-44B6-A151-49A374BE55FF}"/>
          </ac:spMkLst>
        </pc:spChg>
        <pc:spChg chg="add del">
          <ac:chgData name="Gleiciele Souza" userId="b1f11090c247120d" providerId="Windows Live" clId="Web-{7875E5AA-606A-4561-8CB6-13C8845E2640}" dt="2020-07-03T18:37:18.564" v="428"/>
          <ac:spMkLst>
            <pc:docMk/>
            <pc:sldMk cId="3970590061" sldId="259"/>
            <ac:spMk id="6" creationId="{655AE6B0-AC9E-4167-806F-E9DB135FC46B}"/>
          </ac:spMkLst>
        </pc:spChg>
        <pc:spChg chg="add del">
          <ac:chgData name="Gleiciele Souza" userId="b1f11090c247120d" providerId="Windows Live" clId="Web-{7875E5AA-606A-4561-8CB6-13C8845E2640}" dt="2020-07-03T18:37:18.564" v="428"/>
          <ac:spMkLst>
            <pc:docMk/>
            <pc:sldMk cId="3970590061" sldId="259"/>
            <ac:spMk id="8" creationId="{87BD1F4E-A66D-4C06-86DA-8D56CA7A3B41}"/>
          </ac:spMkLst>
        </pc:spChg>
        <pc:spChg chg="add del">
          <ac:chgData name="Gleiciele Souza" userId="b1f11090c247120d" providerId="Windows Live" clId="Web-{7875E5AA-606A-4561-8CB6-13C8845E2640}" dt="2020-07-03T18:35:39.719" v="418"/>
          <ac:spMkLst>
            <pc:docMk/>
            <pc:sldMk cId="3970590061" sldId="259"/>
            <ac:spMk id="9" creationId="{655AE6B0-AC9E-4167-806F-E9DB135FC46B}"/>
          </ac:spMkLst>
        </pc:spChg>
        <pc:spChg chg="add del">
          <ac:chgData name="Gleiciele Souza" userId="b1f11090c247120d" providerId="Windows Live" clId="Web-{7875E5AA-606A-4561-8CB6-13C8845E2640}" dt="2020-07-03T18:35:39.719" v="418"/>
          <ac:spMkLst>
            <pc:docMk/>
            <pc:sldMk cId="3970590061" sldId="259"/>
            <ac:spMk id="22" creationId="{87BD1F4E-A66D-4C06-86DA-8D56CA7A3B41}"/>
          </ac:spMkLst>
        </pc:spChg>
        <pc:spChg chg="add del">
          <ac:chgData name="Gleiciele Souza" userId="b1f11090c247120d" providerId="Windows Live" clId="Web-{7875E5AA-606A-4561-8CB6-13C8845E2640}" dt="2020-07-03T18:37:18.564" v="428"/>
          <ac:spMkLst>
            <pc:docMk/>
            <pc:sldMk cId="3970590061" sldId="259"/>
            <ac:spMk id="25" creationId="{655AE6B0-AC9E-4167-806F-E9DB135FC46B}"/>
          </ac:spMkLst>
        </pc:spChg>
        <pc:spChg chg="add del">
          <ac:chgData name="Gleiciele Souza" userId="b1f11090c247120d" providerId="Windows Live" clId="Web-{7875E5AA-606A-4561-8CB6-13C8845E2640}" dt="2020-07-03T18:37:18.564" v="428"/>
          <ac:spMkLst>
            <pc:docMk/>
            <pc:sldMk cId="3970590061" sldId="259"/>
            <ac:spMk id="38" creationId="{87BD1F4E-A66D-4C06-86DA-8D56CA7A3B41}"/>
          </ac:spMkLst>
        </pc:spChg>
        <pc:grpChg chg="add del">
          <ac:chgData name="Gleiciele Souza" userId="b1f11090c247120d" providerId="Windows Live" clId="Web-{7875E5AA-606A-4561-8CB6-13C8845E2640}" dt="2020-07-03T18:37:18.564" v="428"/>
          <ac:grpSpMkLst>
            <pc:docMk/>
            <pc:sldMk cId="3970590061" sldId="259"/>
            <ac:grpSpMk id="7" creationId="{3523416A-383B-4FDC-B4C9-D8EDDFE9C043}"/>
          </ac:grpSpMkLst>
        </pc:grpChg>
        <pc:grpChg chg="add del">
          <ac:chgData name="Gleiciele Souza" userId="b1f11090c247120d" providerId="Windows Live" clId="Web-{7875E5AA-606A-4561-8CB6-13C8845E2640}" dt="2020-07-03T18:35:39.719" v="418"/>
          <ac:grpSpMkLst>
            <pc:docMk/>
            <pc:sldMk cId="3970590061" sldId="259"/>
            <ac:grpSpMk id="11" creationId="{3523416A-383B-4FDC-B4C9-D8EDDFE9C043}"/>
          </ac:grpSpMkLst>
        </pc:grpChg>
        <pc:grpChg chg="add del">
          <ac:chgData name="Gleiciele Souza" userId="b1f11090c247120d" providerId="Windows Live" clId="Web-{7875E5AA-606A-4561-8CB6-13C8845E2640}" dt="2020-07-03T18:37:18.564" v="428"/>
          <ac:grpSpMkLst>
            <pc:docMk/>
            <pc:sldMk cId="3970590061" sldId="259"/>
            <ac:grpSpMk id="27" creationId="{3523416A-383B-4FDC-B4C9-D8EDDFE9C043}"/>
          </ac:grpSpMkLst>
        </pc:grpChg>
        <pc:graphicFrameChg chg="add del">
          <ac:chgData name="Gleiciele Souza" userId="b1f11090c247120d" providerId="Windows Live" clId="Web-{7875E5AA-606A-4561-8CB6-13C8845E2640}" dt="2020-07-03T18:35:39.719" v="418"/>
          <ac:graphicFrameMkLst>
            <pc:docMk/>
            <pc:sldMk cId="3970590061" sldId="259"/>
            <ac:graphicFrameMk id="5" creationId="{4C2A6CA3-65DE-433A-899A-719A00410A30}"/>
          </ac:graphicFrameMkLst>
        </pc:graphicFrameChg>
        <pc:graphicFrameChg chg="add mod modGraphic">
          <ac:chgData name="Gleiciele Souza" userId="b1f11090c247120d" providerId="Windows Live" clId="Web-{7875E5AA-606A-4561-8CB6-13C8845E2640}" dt="2020-07-03T18:37:42.908" v="433" actId="1076"/>
          <ac:graphicFrameMkLst>
            <pc:docMk/>
            <pc:sldMk cId="3970590061" sldId="259"/>
            <ac:graphicFrameMk id="10" creationId="{F831C0FC-BE9B-483F-9C02-A65639DCCEDF}"/>
          </ac:graphicFrameMkLst>
        </pc:graphicFrameChg>
      </pc:sldChg>
      <pc:sldChg chg="addSp delSp modSp new mod modTransition setBg modClrScheme chgLayout">
        <pc:chgData name="Gleiciele Souza" userId="b1f11090c247120d" providerId="Windows Live" clId="Web-{7875E5AA-606A-4561-8CB6-13C8845E2640}" dt="2020-07-03T23:24:03.714" v="1556"/>
        <pc:sldMkLst>
          <pc:docMk/>
          <pc:sldMk cId="1017539945" sldId="260"/>
        </pc:sldMkLst>
        <pc:spChg chg="mod ord">
          <ac:chgData name="Gleiciele Souza" userId="b1f11090c247120d" providerId="Windows Live" clId="Web-{7875E5AA-606A-4561-8CB6-13C8845E2640}" dt="2020-07-03T20:52:22.831" v="1123" actId="1076"/>
          <ac:spMkLst>
            <pc:docMk/>
            <pc:sldMk cId="1017539945" sldId="260"/>
            <ac:spMk id="2" creationId="{76F161ED-E67B-4262-9176-2E9FD129FDD9}"/>
          </ac:spMkLst>
        </pc:spChg>
        <pc:spChg chg="mod ord">
          <ac:chgData name="Gleiciele Souza" userId="b1f11090c247120d" providerId="Windows Live" clId="Web-{7875E5AA-606A-4561-8CB6-13C8845E2640}" dt="2020-07-03T20:58:31.648" v="1208" actId="20577"/>
          <ac:spMkLst>
            <pc:docMk/>
            <pc:sldMk cId="1017539945" sldId="260"/>
            <ac:spMk id="3" creationId="{0266A247-FD12-41FD-8A00-EDC975521878}"/>
          </ac:spMkLst>
        </pc:spChg>
        <pc:spChg chg="add del">
          <ac:chgData name="Gleiciele Souza" userId="b1f11090c247120d" providerId="Windows Live" clId="Web-{7875E5AA-606A-4561-8CB6-13C8845E2640}" dt="2020-07-03T20:51:21.518" v="1114"/>
          <ac:spMkLst>
            <pc:docMk/>
            <pc:sldMk cId="1017539945" sldId="260"/>
            <ac:spMk id="8" creationId="{603AE127-802C-459A-A612-DB85B67F0DC0}"/>
          </ac:spMkLst>
        </pc:spChg>
        <pc:spChg chg="add del">
          <ac:chgData name="Gleiciele Souza" userId="b1f11090c247120d" providerId="Windows Live" clId="Web-{7875E5AA-606A-4561-8CB6-13C8845E2640}" dt="2020-07-03T20:51:21.518" v="1114"/>
          <ac:spMkLst>
            <pc:docMk/>
            <pc:sldMk cId="1017539945" sldId="260"/>
            <ac:spMk id="10" creationId="{9323D83D-50D6-4040-A58B-FCEA340F886A}"/>
          </ac:spMkLst>
        </pc:spChg>
        <pc:spChg chg="add del">
          <ac:chgData name="Gleiciele Souza" userId="b1f11090c247120d" providerId="Windows Live" clId="Web-{7875E5AA-606A-4561-8CB6-13C8845E2640}" dt="2020-07-03T20:51:21.518" v="1114"/>
          <ac:spMkLst>
            <pc:docMk/>
            <pc:sldMk cId="1017539945" sldId="260"/>
            <ac:spMk id="14" creationId="{F10FD715-4DCE-4779-B634-EC78315EA213}"/>
          </ac:spMkLst>
        </pc:spChg>
        <pc:spChg chg="add del">
          <ac:chgData name="Gleiciele Souza" userId="b1f11090c247120d" providerId="Windows Live" clId="Web-{7875E5AA-606A-4561-8CB6-13C8845E2640}" dt="2020-07-03T20:51:21.518" v="1113"/>
          <ac:spMkLst>
            <pc:docMk/>
            <pc:sldMk cId="1017539945" sldId="260"/>
            <ac:spMk id="19" creationId="{E80B86A7-A1EC-475B-9166-88902B033A38}"/>
          </ac:spMkLst>
        </pc:spChg>
        <pc:spChg chg="add del">
          <ac:chgData name="Gleiciele Souza" userId="b1f11090c247120d" providerId="Windows Live" clId="Web-{7875E5AA-606A-4561-8CB6-13C8845E2640}" dt="2020-07-03T20:51:21.518" v="1113"/>
          <ac:spMkLst>
            <pc:docMk/>
            <pc:sldMk cId="1017539945" sldId="260"/>
            <ac:spMk id="21" creationId="{C2C29CB1-9F74-4879-A6AF-AEA67B6F1F4D}"/>
          </ac:spMkLst>
        </pc:spChg>
        <pc:spChg chg="add del">
          <ac:chgData name="Gleiciele Souza" userId="b1f11090c247120d" providerId="Windows Live" clId="Web-{7875E5AA-606A-4561-8CB6-13C8845E2640}" dt="2020-07-03T20:51:21.518" v="1113"/>
          <ac:spMkLst>
            <pc:docMk/>
            <pc:sldMk cId="1017539945" sldId="260"/>
            <ac:spMk id="23" creationId="{7E2C7115-5336-410C-AD71-0F0952A2E5A7}"/>
          </ac:spMkLst>
        </pc:spChg>
        <pc:cxnChg chg="add del">
          <ac:chgData name="Gleiciele Souza" userId="b1f11090c247120d" providerId="Windows Live" clId="Web-{7875E5AA-606A-4561-8CB6-13C8845E2640}" dt="2020-07-03T20:51:21.518" v="1114"/>
          <ac:cxnSpMkLst>
            <pc:docMk/>
            <pc:sldMk cId="1017539945" sldId="260"/>
            <ac:cxnSpMk id="12" creationId="{1A1FE6BB-DFB2-4080-9B5E-076EF5DDE67B}"/>
          </ac:cxnSpMkLst>
        </pc:cxnChg>
        <pc:cxnChg chg="add">
          <ac:chgData name="Gleiciele Souza" userId="b1f11090c247120d" providerId="Windows Live" clId="Web-{7875E5AA-606A-4561-8CB6-13C8845E2640}" dt="2020-07-03T20:51:21.518" v="1114"/>
          <ac:cxnSpMkLst>
            <pc:docMk/>
            <pc:sldMk cId="1017539945" sldId="260"/>
            <ac:cxnSpMk id="16" creationId="{0B5F7E3B-C5F1-40E0-A491-558BAFBC1127}"/>
          </ac:cxnSpMkLst>
        </pc:cxnChg>
      </pc:sldChg>
      <pc:sldChg chg="delSp modSp new mod modTransition modClrScheme chgLayout">
        <pc:chgData name="Gleiciele Souza" userId="b1f11090c247120d" providerId="Windows Live" clId="Web-{7875E5AA-606A-4561-8CB6-13C8845E2640}" dt="2020-07-03T23:24:03.714" v="1556"/>
        <pc:sldMkLst>
          <pc:docMk/>
          <pc:sldMk cId="555681352" sldId="261"/>
        </pc:sldMkLst>
        <pc:spChg chg="del">
          <ac:chgData name="Gleiciele Souza" userId="b1f11090c247120d" providerId="Windows Live" clId="Web-{7875E5AA-606A-4561-8CB6-13C8845E2640}" dt="2020-07-03T17:17:00.126" v="88"/>
          <ac:spMkLst>
            <pc:docMk/>
            <pc:sldMk cId="555681352" sldId="261"/>
            <ac:spMk id="2" creationId="{2DF58620-D363-49A3-8819-D2CAC9ED8ADD}"/>
          </ac:spMkLst>
        </pc:spChg>
        <pc:spChg chg="mod ord">
          <ac:chgData name="Gleiciele Souza" userId="b1f11090c247120d" providerId="Windows Live" clId="Web-{7875E5AA-606A-4561-8CB6-13C8845E2640}" dt="2020-07-03T20:59:50.555" v="1232" actId="20577"/>
          <ac:spMkLst>
            <pc:docMk/>
            <pc:sldMk cId="555681352" sldId="261"/>
            <ac:spMk id="3" creationId="{17020866-DB52-4A47-811C-B990257CD8FF}"/>
          </ac:spMkLst>
        </pc:spChg>
      </pc:sldChg>
      <pc:sldChg chg="addSp delSp modSp new mod modTransition setBg modClrScheme addAnim modAnim chgLayout">
        <pc:chgData name="Gleiciele Souza" userId="b1f11090c247120d" providerId="Windows Live" clId="Web-{7875E5AA-606A-4561-8CB6-13C8845E2640}" dt="2020-07-03T23:24:03.714" v="1556"/>
        <pc:sldMkLst>
          <pc:docMk/>
          <pc:sldMk cId="904976706" sldId="262"/>
        </pc:sldMkLst>
        <pc:spChg chg="add del mod ord">
          <ac:chgData name="Gleiciele Souza" userId="b1f11090c247120d" providerId="Windows Live" clId="Web-{7875E5AA-606A-4561-8CB6-13C8845E2640}" dt="2020-07-03T18:31:16.248" v="365"/>
          <ac:spMkLst>
            <pc:docMk/>
            <pc:sldMk cId="904976706" sldId="262"/>
            <ac:spMk id="2" creationId="{E9307D6E-A94B-4EC8-9E52-2ECD97DB5C02}"/>
          </ac:spMkLst>
        </pc:spChg>
        <pc:spChg chg="add del">
          <ac:chgData name="Gleiciele Souza" userId="b1f11090c247120d" providerId="Windows Live" clId="Web-{7875E5AA-606A-4561-8CB6-13C8845E2640}" dt="2020-07-03T17:20:09.409" v="96"/>
          <ac:spMkLst>
            <pc:docMk/>
            <pc:sldMk cId="904976706" sldId="262"/>
            <ac:spMk id="3" creationId="{1B570596-F6E2-4444-B67D-B501A9C4385E}"/>
          </ac:spMkLst>
        </pc:spChg>
        <pc:spChg chg="add mod ord">
          <ac:chgData name="Gleiciele Souza" userId="b1f11090c247120d" providerId="Windows Live" clId="Web-{7875E5AA-606A-4561-8CB6-13C8845E2640}" dt="2020-07-03T18:40:46.753" v="466" actId="1076"/>
          <ac:spMkLst>
            <pc:docMk/>
            <pc:sldMk cId="904976706" sldId="262"/>
            <ac:spMk id="4" creationId="{928DB8F2-A61B-41F4-A712-0C46A0A5D344}"/>
          </ac:spMkLst>
        </pc:spChg>
        <pc:spChg chg="add del">
          <ac:chgData name="Gleiciele Souza" userId="b1f11090c247120d" providerId="Windows Live" clId="Web-{7875E5AA-606A-4561-8CB6-13C8845E2640}" dt="2020-07-03T17:19:58.393" v="94"/>
          <ac:spMkLst>
            <pc:docMk/>
            <pc:sldMk cId="904976706" sldId="262"/>
            <ac:spMk id="6" creationId="{46D6306C-ED4F-4AAE-B4A5-EEA6AFAD726E}"/>
          </ac:spMkLst>
        </pc:spChg>
        <pc:spChg chg="add del">
          <ac:chgData name="Gleiciele Souza" userId="b1f11090c247120d" providerId="Windows Live" clId="Web-{7875E5AA-606A-4561-8CB6-13C8845E2640}" dt="2020-07-03T17:23:19.489" v="178"/>
          <ac:spMkLst>
            <pc:docMk/>
            <pc:sldMk cId="904976706" sldId="262"/>
            <ac:spMk id="7" creationId="{E45B1D5C-0827-4AF0-8186-11FC5A8B8B92}"/>
          </ac:spMkLst>
        </pc:spChg>
        <pc:spChg chg="add del">
          <ac:chgData name="Gleiciele Souza" userId="b1f11090c247120d" providerId="Windows Live" clId="Web-{7875E5AA-606A-4561-8CB6-13C8845E2640}" dt="2020-07-03T17:23:19.489" v="178"/>
          <ac:spMkLst>
            <pc:docMk/>
            <pc:sldMk cId="904976706" sldId="262"/>
            <ac:spMk id="8" creationId="{99413ED5-9ED4-4772-BCE4-2BCAE6B12E35}"/>
          </ac:spMkLst>
        </pc:spChg>
        <pc:spChg chg="add del">
          <ac:chgData name="Gleiciele Souza" userId="b1f11090c247120d" providerId="Windows Live" clId="Web-{7875E5AA-606A-4561-8CB6-13C8845E2640}" dt="2020-07-03T17:19:48.487" v="92"/>
          <ac:spMkLst>
            <pc:docMk/>
            <pc:sldMk cId="904976706" sldId="262"/>
            <ac:spMk id="9" creationId="{42A4FC2C-047E-45A5-965D-8E1E3BF09BC6}"/>
          </ac:spMkLst>
        </pc:spChg>
        <pc:spChg chg="add del">
          <ac:chgData name="Gleiciele Souza" userId="b1f11090c247120d" providerId="Windows Live" clId="Web-{7875E5AA-606A-4561-8CB6-13C8845E2640}" dt="2020-07-03T17:23:10.771" v="176"/>
          <ac:spMkLst>
            <pc:docMk/>
            <pc:sldMk cId="904976706" sldId="262"/>
            <ac:spMk id="10" creationId="{D35D61A1-8484-4749-8AD0-A3455E0753C5}"/>
          </ac:spMkLst>
        </pc:spChg>
        <pc:spChg chg="add del">
          <ac:chgData name="Gleiciele Souza" userId="b1f11090c247120d" providerId="Windows Live" clId="Web-{7875E5AA-606A-4561-8CB6-13C8845E2640}" dt="2020-07-03T17:19:58.393" v="94"/>
          <ac:spMkLst>
            <pc:docMk/>
            <pc:sldMk cId="904976706" sldId="262"/>
            <ac:spMk id="11" creationId="{0EC5361D-F897-4856-B945-0455A365EB24}"/>
          </ac:spMkLst>
        </pc:spChg>
        <pc:spChg chg="add del">
          <ac:chgData name="Gleiciele Souza" userId="b1f11090c247120d" providerId="Windows Live" clId="Web-{7875E5AA-606A-4561-8CB6-13C8845E2640}" dt="2020-07-03T17:23:10.771" v="176"/>
          <ac:spMkLst>
            <pc:docMk/>
            <pc:sldMk cId="904976706" sldId="262"/>
            <ac:spMk id="12" creationId="{1447903E-2B66-479D-959B-F2EBB2CC901F}"/>
          </ac:spMkLst>
        </pc:spChg>
        <pc:spChg chg="add del">
          <ac:chgData name="Gleiciele Souza" userId="b1f11090c247120d" providerId="Windows Live" clId="Web-{7875E5AA-606A-4561-8CB6-13C8845E2640}" dt="2020-07-03T17:19:58.393" v="94"/>
          <ac:spMkLst>
            <pc:docMk/>
            <pc:sldMk cId="904976706" sldId="262"/>
            <ac:spMk id="13" creationId="{4508C0C5-2268-42B5-B3C8-4D0899E05F8C}"/>
          </ac:spMkLst>
        </pc:spChg>
        <pc:spChg chg="add del">
          <ac:chgData name="Gleiciele Souza" userId="b1f11090c247120d" providerId="Windows Live" clId="Web-{7875E5AA-606A-4561-8CB6-13C8845E2640}" dt="2020-07-03T17:23:19.489" v="178"/>
          <ac:spMkLst>
            <pc:docMk/>
            <pc:sldMk cId="904976706" sldId="262"/>
            <ac:spMk id="14" creationId="{04357C93-F0CB-4A1C-8F77-4E9063789819}"/>
          </ac:spMkLst>
        </pc:spChg>
        <pc:spChg chg="add del">
          <ac:chgData name="Gleiciele Souza" userId="b1f11090c247120d" providerId="Windows Live" clId="Web-{7875E5AA-606A-4561-8CB6-13C8845E2640}" dt="2020-07-03T17:19:58.393" v="94"/>
          <ac:spMkLst>
            <pc:docMk/>
            <pc:sldMk cId="904976706" sldId="262"/>
            <ac:spMk id="15" creationId="{141ACBDB-38F8-4B34-8183-BD95B4E55A62}"/>
          </ac:spMkLst>
        </pc:spChg>
        <pc:spChg chg="add del">
          <ac:chgData name="Gleiciele Souza" userId="b1f11090c247120d" providerId="Windows Live" clId="Web-{7875E5AA-606A-4561-8CB6-13C8845E2640}" dt="2020-07-03T17:23:19.489" v="178"/>
          <ac:spMkLst>
            <pc:docMk/>
            <pc:sldMk cId="904976706" sldId="262"/>
            <ac:spMk id="16" creationId="{90F533E9-6690-41A8-A372-4C6C622D028D}"/>
          </ac:spMkLst>
        </pc:spChg>
        <pc:spChg chg="add del">
          <ac:chgData name="Gleiciele Souza" userId="b1f11090c247120d" providerId="Windows Live" clId="Web-{7875E5AA-606A-4561-8CB6-13C8845E2640}" dt="2020-07-03T17:19:58.393" v="94"/>
          <ac:spMkLst>
            <pc:docMk/>
            <pc:sldMk cId="904976706" sldId="262"/>
            <ac:spMk id="17" creationId="{DE00DB52-3455-4E2F-867B-A6D0516E175B}"/>
          </ac:spMkLst>
        </pc:spChg>
        <pc:spChg chg="add del">
          <ac:chgData name="Gleiciele Souza" userId="b1f11090c247120d" providerId="Windows Live" clId="Web-{7875E5AA-606A-4561-8CB6-13C8845E2640}" dt="2020-07-03T17:19:58.393" v="94"/>
          <ac:spMkLst>
            <pc:docMk/>
            <pc:sldMk cId="904976706" sldId="262"/>
            <ac:spMk id="19" creationId="{9E914C83-E0D8-4953-92D5-169D28CB43AE}"/>
          </ac:spMkLst>
        </pc:spChg>
        <pc:spChg chg="add del mod">
          <ac:chgData name="Gleiciele Souza" userId="b1f11090c247120d" providerId="Windows Live" clId="Web-{7875E5AA-606A-4561-8CB6-13C8845E2640}" dt="2020-07-03T17:50:14.458" v="180"/>
          <ac:spMkLst>
            <pc:docMk/>
            <pc:sldMk cId="904976706" sldId="262"/>
            <ac:spMk id="20" creationId="{8B098BE3-45EC-4BAA-9669-9427373934C4}"/>
          </ac:spMkLst>
        </pc:spChg>
        <pc:spChg chg="add del">
          <ac:chgData name="Gleiciele Souza" userId="b1f11090c247120d" providerId="Windows Live" clId="Web-{7875E5AA-606A-4561-8CB6-13C8845E2640}" dt="2020-07-03T17:19:58.393" v="94"/>
          <ac:spMkLst>
            <pc:docMk/>
            <pc:sldMk cId="904976706" sldId="262"/>
            <ac:spMk id="21" creationId="{3512E083-F550-46AF-8490-767ECFD00CB7}"/>
          </ac:spMkLst>
        </pc:spChg>
        <pc:picChg chg="add mod ord modCrop">
          <ac:chgData name="Gleiciele Souza" userId="b1f11090c247120d" providerId="Windows Live" clId="Web-{7875E5AA-606A-4561-8CB6-13C8845E2640}" dt="2020-07-03T18:40:42.534" v="465" actId="1076"/>
          <ac:picMkLst>
            <pc:docMk/>
            <pc:sldMk cId="904976706" sldId="262"/>
            <ac:picMk id="3" creationId="{1F005A28-8486-4A46-870D-3B2BB8C5BAA0}"/>
          </ac:picMkLst>
        </pc:picChg>
        <pc:picChg chg="add del mod ord">
          <ac:chgData name="Gleiciele Souza" userId="b1f11090c247120d" providerId="Windows Live" clId="Web-{7875E5AA-606A-4561-8CB6-13C8845E2640}" dt="2020-07-03T17:19:59.112" v="95"/>
          <ac:picMkLst>
            <pc:docMk/>
            <pc:sldMk cId="904976706" sldId="262"/>
            <ac:picMk id="4" creationId="{9DFE7B22-79DD-46E7-B115-4FBDE6FD2520}"/>
          </ac:picMkLst>
        </pc:picChg>
        <pc:picChg chg="add del mod ord modCrop">
          <ac:chgData name="Gleiciele Souza" userId="b1f11090c247120d" providerId="Windows Live" clId="Web-{7875E5AA-606A-4561-8CB6-13C8845E2640}" dt="2020-07-03T17:24:05.412" v="179"/>
          <ac:picMkLst>
            <pc:docMk/>
            <pc:sldMk cId="904976706" sldId="262"/>
            <ac:picMk id="5" creationId="{60F2B9BF-6A94-4CC1-B8DF-8BE2DCCC60A5}"/>
          </ac:picMkLst>
        </pc:picChg>
      </pc:sldChg>
      <pc:sldChg chg="addSp delSp modSp new modTransition">
        <pc:chgData name="Gleiciele Souza" userId="b1f11090c247120d" providerId="Windows Live" clId="Web-{7875E5AA-606A-4561-8CB6-13C8845E2640}" dt="2020-07-03T23:24:03.714" v="1556"/>
        <pc:sldMkLst>
          <pc:docMk/>
          <pc:sldMk cId="2124104193" sldId="263"/>
        </pc:sldMkLst>
        <pc:spChg chg="mod">
          <ac:chgData name="Gleiciele Souza" userId="b1f11090c247120d" providerId="Windows Live" clId="Web-{7875E5AA-606A-4561-8CB6-13C8845E2640}" dt="2020-07-03T18:52:26.650" v="518" actId="20577"/>
          <ac:spMkLst>
            <pc:docMk/>
            <pc:sldMk cId="2124104193" sldId="263"/>
            <ac:spMk id="2" creationId="{F337C8F4-D962-4865-9BA0-93D8A18411FA}"/>
          </ac:spMkLst>
        </pc:spChg>
        <pc:spChg chg="mod">
          <ac:chgData name="Gleiciele Souza" userId="b1f11090c247120d" providerId="Windows Live" clId="Web-{7875E5AA-606A-4561-8CB6-13C8845E2640}" dt="2020-07-03T19:09:06.550" v="611" actId="1076"/>
          <ac:spMkLst>
            <pc:docMk/>
            <pc:sldMk cId="2124104193" sldId="263"/>
            <ac:spMk id="3" creationId="{03FAABEE-E425-433A-8CBE-07D48D8942FE}"/>
          </ac:spMkLst>
        </pc:spChg>
        <pc:spChg chg="add mod">
          <ac:chgData name="Gleiciele Souza" userId="b1f11090c247120d" providerId="Windows Live" clId="Web-{7875E5AA-606A-4561-8CB6-13C8845E2640}" dt="2020-07-03T20:31:09.997" v="1013" actId="1076"/>
          <ac:spMkLst>
            <pc:docMk/>
            <pc:sldMk cId="2124104193" sldId="263"/>
            <ac:spMk id="5" creationId="{4E625FC1-896F-498B-8C04-2523B9A75706}"/>
          </ac:spMkLst>
        </pc:spChg>
        <pc:spChg chg="add mod">
          <ac:chgData name="Gleiciele Souza" userId="b1f11090c247120d" providerId="Windows Live" clId="Web-{7875E5AA-606A-4561-8CB6-13C8845E2640}" dt="2020-07-03T19:09:09.941" v="612" actId="1076"/>
          <ac:spMkLst>
            <pc:docMk/>
            <pc:sldMk cId="2124104193" sldId="263"/>
            <ac:spMk id="6" creationId="{EFF416A7-F2FF-4353-9EE0-0AFEAA45D87E}"/>
          </ac:spMkLst>
        </pc:spChg>
        <pc:spChg chg="add del mod">
          <ac:chgData name="Gleiciele Souza" userId="b1f11090c247120d" providerId="Windows Live" clId="Web-{7875E5AA-606A-4561-8CB6-13C8845E2640}" dt="2020-07-03T19:07:24.721" v="595"/>
          <ac:spMkLst>
            <pc:docMk/>
            <pc:sldMk cId="2124104193" sldId="263"/>
            <ac:spMk id="8" creationId="{A848BE7E-395F-40C6-B116-489DE1C80A8C}"/>
          </ac:spMkLst>
        </pc:spChg>
        <pc:spChg chg="add mod">
          <ac:chgData name="Gleiciele Souza" userId="b1f11090c247120d" providerId="Windows Live" clId="Web-{7875E5AA-606A-4561-8CB6-13C8845E2640}" dt="2020-07-03T20:31:13.872" v="1014" actId="1076"/>
          <ac:spMkLst>
            <pc:docMk/>
            <pc:sldMk cId="2124104193" sldId="263"/>
            <ac:spMk id="9" creationId="{F894C1A7-E057-49DF-BF09-3337A0F0CC45}"/>
          </ac:spMkLst>
        </pc:spChg>
      </pc:sldChg>
      <pc:sldChg chg="addSp modSp new modTransition">
        <pc:chgData name="Gleiciele Souza" userId="b1f11090c247120d" providerId="Windows Live" clId="Web-{7875E5AA-606A-4561-8CB6-13C8845E2640}" dt="2020-07-03T23:24:03.714" v="1556"/>
        <pc:sldMkLst>
          <pc:docMk/>
          <pc:sldMk cId="1573537441" sldId="264"/>
        </pc:sldMkLst>
        <pc:spChg chg="mod">
          <ac:chgData name="Gleiciele Souza" userId="b1f11090c247120d" providerId="Windows Live" clId="Web-{7875E5AA-606A-4561-8CB6-13C8845E2640}" dt="2020-07-03T20:47:53.088" v="1082" actId="20577"/>
          <ac:spMkLst>
            <pc:docMk/>
            <pc:sldMk cId="1573537441" sldId="264"/>
            <ac:spMk id="2" creationId="{D773F505-A134-4361-833C-87253A01E141}"/>
          </ac:spMkLst>
        </pc:spChg>
        <pc:spChg chg="mod">
          <ac:chgData name="Gleiciele Souza" userId="b1f11090c247120d" providerId="Windows Live" clId="Web-{7875E5AA-606A-4561-8CB6-13C8845E2640}" dt="2020-07-03T20:59:04.929" v="1217" actId="20577"/>
          <ac:spMkLst>
            <pc:docMk/>
            <pc:sldMk cId="1573537441" sldId="264"/>
            <ac:spMk id="3" creationId="{E50C686E-AAD5-4078-984F-E25DF172C9E0}"/>
          </ac:spMkLst>
        </pc:spChg>
        <pc:spChg chg="add mod">
          <ac:chgData name="Gleiciele Souza" userId="b1f11090c247120d" providerId="Windows Live" clId="Web-{7875E5AA-606A-4561-8CB6-13C8845E2640}" dt="2020-07-03T20:59:08.540" v="1218" actId="1076"/>
          <ac:spMkLst>
            <pc:docMk/>
            <pc:sldMk cId="1573537441" sldId="264"/>
            <ac:spMk id="4" creationId="{156203FC-29C9-45B7-B308-5CA378B0CBFB}"/>
          </ac:spMkLst>
        </pc:spChg>
      </pc:sldChg>
      <pc:sldChg chg="addSp delSp modSp new mod modTransition setBg">
        <pc:chgData name="Gleiciele Souza" userId="b1f11090c247120d" providerId="Windows Live" clId="Web-{7875E5AA-606A-4561-8CB6-13C8845E2640}" dt="2020-07-03T23:24:03.714" v="1556"/>
        <pc:sldMkLst>
          <pc:docMk/>
          <pc:sldMk cId="3348302116" sldId="265"/>
        </pc:sldMkLst>
        <pc:spChg chg="mod">
          <ac:chgData name="Gleiciele Souza" userId="b1f11090c247120d" providerId="Windows Live" clId="Web-{7875E5AA-606A-4561-8CB6-13C8845E2640}" dt="2020-07-03T20:58:18.319" v="1207" actId="14100"/>
          <ac:spMkLst>
            <pc:docMk/>
            <pc:sldMk cId="3348302116" sldId="265"/>
            <ac:spMk id="2" creationId="{A4E40FD3-4C7F-44D5-9E11-2853DD71D280}"/>
          </ac:spMkLst>
        </pc:spChg>
        <pc:spChg chg="mod">
          <ac:chgData name="Gleiciele Souza" userId="b1f11090c247120d" providerId="Windows Live" clId="Web-{7875E5AA-606A-4561-8CB6-13C8845E2640}" dt="2020-07-03T20:57:58.288" v="1203" actId="14100"/>
          <ac:spMkLst>
            <pc:docMk/>
            <pc:sldMk cId="3348302116" sldId="265"/>
            <ac:spMk id="3" creationId="{3FCF2130-D846-4CC5-8E64-BC905C2CA888}"/>
          </ac:spMkLst>
        </pc:spChg>
        <pc:spChg chg="add del">
          <ac:chgData name="Gleiciele Souza" userId="b1f11090c247120d" providerId="Windows Live" clId="Web-{7875E5AA-606A-4561-8CB6-13C8845E2640}" dt="2020-07-03T20:53:25.050" v="1130"/>
          <ac:spMkLst>
            <pc:docMk/>
            <pc:sldMk cId="3348302116" sldId="265"/>
            <ac:spMk id="8" creationId="{603AE127-802C-459A-A612-DB85B67F0DC0}"/>
          </ac:spMkLst>
        </pc:spChg>
        <pc:spChg chg="add del">
          <ac:chgData name="Gleiciele Souza" userId="b1f11090c247120d" providerId="Windows Live" clId="Web-{7875E5AA-606A-4561-8CB6-13C8845E2640}" dt="2020-07-03T20:53:25.050" v="1130"/>
          <ac:spMkLst>
            <pc:docMk/>
            <pc:sldMk cId="3348302116" sldId="265"/>
            <ac:spMk id="10" creationId="{9323D83D-50D6-4040-A58B-FCEA340F886A}"/>
          </ac:spMkLst>
        </pc:spChg>
        <pc:spChg chg="add del">
          <ac:chgData name="Gleiciele Souza" userId="b1f11090c247120d" providerId="Windows Live" clId="Web-{7875E5AA-606A-4561-8CB6-13C8845E2640}" dt="2020-07-03T20:53:25.050" v="1130"/>
          <ac:spMkLst>
            <pc:docMk/>
            <pc:sldMk cId="3348302116" sldId="265"/>
            <ac:spMk id="14" creationId="{F10FD715-4DCE-4779-B634-EC78315EA213}"/>
          </ac:spMkLst>
        </pc:spChg>
        <pc:spChg chg="add">
          <ac:chgData name="Gleiciele Souza" userId="b1f11090c247120d" providerId="Windows Live" clId="Web-{7875E5AA-606A-4561-8CB6-13C8845E2640}" dt="2020-07-03T20:54:18.442" v="1139"/>
          <ac:spMkLst>
            <pc:docMk/>
            <pc:sldMk cId="3348302116" sldId="265"/>
            <ac:spMk id="24" creationId="{8DF4D7F6-81B5-452A-9CE6-76D81F91D41B}"/>
          </ac:spMkLst>
        </pc:spChg>
        <pc:spChg chg="add">
          <ac:chgData name="Gleiciele Souza" userId="b1f11090c247120d" providerId="Windows Live" clId="Web-{7875E5AA-606A-4561-8CB6-13C8845E2640}" dt="2020-07-03T20:54:18.442" v="1139"/>
          <ac:spMkLst>
            <pc:docMk/>
            <pc:sldMk cId="3348302116" sldId="265"/>
            <ac:spMk id="26" creationId="{4600514D-20FB-4559-97DC-D1DC39E6C3DE}"/>
          </ac:spMkLst>
        </pc:spChg>
        <pc:spChg chg="add">
          <ac:chgData name="Gleiciele Souza" userId="b1f11090c247120d" providerId="Windows Live" clId="Web-{7875E5AA-606A-4561-8CB6-13C8845E2640}" dt="2020-07-03T20:54:18.442" v="1139"/>
          <ac:spMkLst>
            <pc:docMk/>
            <pc:sldMk cId="3348302116" sldId="265"/>
            <ac:spMk id="28" creationId="{266F638A-E405-4AC0-B984-72E5813B0DD1}"/>
          </ac:spMkLst>
        </pc:spChg>
        <pc:spChg chg="add">
          <ac:chgData name="Gleiciele Souza" userId="b1f11090c247120d" providerId="Windows Live" clId="Web-{7875E5AA-606A-4561-8CB6-13C8845E2640}" dt="2020-07-03T20:54:18.442" v="1139"/>
          <ac:spMkLst>
            <pc:docMk/>
            <pc:sldMk cId="3348302116" sldId="265"/>
            <ac:spMk id="34" creationId="{27B538D5-95DB-47ED-9CB4-34AE5BF78E6B}"/>
          </ac:spMkLst>
        </pc:spChg>
        <pc:cxnChg chg="add del">
          <ac:chgData name="Gleiciele Souza" userId="b1f11090c247120d" providerId="Windows Live" clId="Web-{7875E5AA-606A-4561-8CB6-13C8845E2640}" dt="2020-07-03T20:53:25.050" v="1130"/>
          <ac:cxnSpMkLst>
            <pc:docMk/>
            <pc:sldMk cId="3348302116" sldId="265"/>
            <ac:cxnSpMk id="12" creationId="{1A1FE6BB-DFB2-4080-9B5E-076EF5DDE67B}"/>
          </ac:cxnSpMkLst>
        </pc:cxnChg>
        <pc:cxnChg chg="add del">
          <ac:chgData name="Gleiciele Souza" userId="b1f11090c247120d" providerId="Windows Live" clId="Web-{7875E5AA-606A-4561-8CB6-13C8845E2640}" dt="2020-07-03T20:54:18.442" v="1139"/>
          <ac:cxnSpMkLst>
            <pc:docMk/>
            <pc:sldMk cId="3348302116" sldId="265"/>
            <ac:cxnSpMk id="19" creationId="{0B5F7E3B-C5F1-40E0-A491-558BAFBC1127}"/>
          </ac:cxnSpMkLst>
        </pc:cxnChg>
        <pc:cxnChg chg="add">
          <ac:chgData name="Gleiciele Souza" userId="b1f11090c247120d" providerId="Windows Live" clId="Web-{7875E5AA-606A-4561-8CB6-13C8845E2640}" dt="2020-07-03T20:54:18.442" v="1139"/>
          <ac:cxnSpMkLst>
            <pc:docMk/>
            <pc:sldMk cId="3348302116" sldId="265"/>
            <ac:cxnSpMk id="30" creationId="{7D1CBE93-B17D-4509-843C-82287C38032A}"/>
          </ac:cxnSpMkLst>
        </pc:cxnChg>
        <pc:cxnChg chg="add">
          <ac:chgData name="Gleiciele Souza" userId="b1f11090c247120d" providerId="Windows Live" clId="Web-{7875E5AA-606A-4561-8CB6-13C8845E2640}" dt="2020-07-03T20:54:18.442" v="1139"/>
          <ac:cxnSpMkLst>
            <pc:docMk/>
            <pc:sldMk cId="3348302116" sldId="265"/>
            <ac:cxnSpMk id="32" creationId="{AE6277B4-6A43-48AB-89B2-3442221619CC}"/>
          </ac:cxnSpMkLst>
        </pc:cxnChg>
      </pc:sldChg>
      <pc:sldChg chg="modSp new modTransition">
        <pc:chgData name="Gleiciele Souza" userId="b1f11090c247120d" providerId="Windows Live" clId="Web-{7875E5AA-606A-4561-8CB6-13C8845E2640}" dt="2020-07-03T23:24:03.714" v="1556"/>
        <pc:sldMkLst>
          <pc:docMk/>
          <pc:sldMk cId="3392587130" sldId="266"/>
        </pc:sldMkLst>
        <pc:spChg chg="mod">
          <ac:chgData name="Gleiciele Souza" userId="b1f11090c247120d" providerId="Windows Live" clId="Web-{7875E5AA-606A-4561-8CB6-13C8845E2640}" dt="2020-07-03T21:01:36.056" v="1278" actId="20577"/>
          <ac:spMkLst>
            <pc:docMk/>
            <pc:sldMk cId="3392587130" sldId="266"/>
            <ac:spMk id="2" creationId="{1FDB27B0-30E4-4DCD-8130-1842EDE89EB6}"/>
          </ac:spMkLst>
        </pc:spChg>
        <pc:spChg chg="mod">
          <ac:chgData name="Gleiciele Souza" userId="b1f11090c247120d" providerId="Windows Live" clId="Web-{7875E5AA-606A-4561-8CB6-13C8845E2640}" dt="2020-07-03T21:03:17.807" v="1299" actId="14100"/>
          <ac:spMkLst>
            <pc:docMk/>
            <pc:sldMk cId="3392587130" sldId="266"/>
            <ac:spMk id="3" creationId="{291038A9-2753-460C-94BA-9DA7F2772E07}"/>
          </ac:spMkLst>
        </pc:spChg>
      </pc:sldChg>
      <pc:sldChg chg="addSp delSp modSp new mod modTransition setBg">
        <pc:chgData name="Gleiciele Souza" userId="b1f11090c247120d" providerId="Windows Live" clId="Web-{7875E5AA-606A-4561-8CB6-13C8845E2640}" dt="2020-07-03T23:24:03.714" v="1556"/>
        <pc:sldMkLst>
          <pc:docMk/>
          <pc:sldMk cId="2044168791" sldId="267"/>
        </pc:sldMkLst>
        <pc:spChg chg="mod">
          <ac:chgData name="Gleiciele Souza" userId="b1f11090c247120d" providerId="Windows Live" clId="Web-{7875E5AA-606A-4561-8CB6-13C8845E2640}" dt="2020-07-03T21:13:08.380" v="1342" actId="20577"/>
          <ac:spMkLst>
            <pc:docMk/>
            <pc:sldMk cId="2044168791" sldId="267"/>
            <ac:spMk id="2" creationId="{1B9E4DE7-DBBA-4E0B-99D1-E68239091771}"/>
          </ac:spMkLst>
        </pc:spChg>
        <pc:spChg chg="add del mod">
          <ac:chgData name="Gleiciele Souza" userId="b1f11090c247120d" providerId="Windows Live" clId="Web-{7875E5AA-606A-4561-8CB6-13C8845E2640}" dt="2020-07-03T21:10:09.921" v="1319"/>
          <ac:spMkLst>
            <pc:docMk/>
            <pc:sldMk cId="2044168791" sldId="267"/>
            <ac:spMk id="3" creationId="{9D00D8C3-C891-4D3B-A02C-A7CE2D008416}"/>
          </ac:spMkLst>
        </pc:spChg>
        <pc:spChg chg="add del">
          <ac:chgData name="Gleiciele Souza" userId="b1f11090c247120d" providerId="Windows Live" clId="Web-{7875E5AA-606A-4561-8CB6-13C8845E2640}" dt="2020-07-03T21:11:54.469" v="1325"/>
          <ac:spMkLst>
            <pc:docMk/>
            <pc:sldMk cId="2044168791" sldId="267"/>
            <ac:spMk id="6" creationId="{9F4444CE-BC8D-4D61-B303-4C05614E62AB}"/>
          </ac:spMkLst>
        </pc:spChg>
        <pc:spChg chg="add del">
          <ac:chgData name="Gleiciele Souza" userId="b1f11090c247120d" providerId="Windows Live" clId="Web-{7875E5AA-606A-4561-8CB6-13C8845E2640}" dt="2020-07-03T21:11:54.469" v="1325"/>
          <ac:spMkLst>
            <pc:docMk/>
            <pc:sldMk cId="2044168791" sldId="267"/>
            <ac:spMk id="7" creationId="{73772B81-181F-48B7-8826-4D9686D15DF5}"/>
          </ac:spMkLst>
        </pc:spChg>
        <pc:spChg chg="add del">
          <ac:chgData name="Gleiciele Souza" userId="b1f11090c247120d" providerId="Windows Live" clId="Web-{7875E5AA-606A-4561-8CB6-13C8845E2640}" dt="2020-07-03T21:11:54.469" v="1325"/>
          <ac:spMkLst>
            <pc:docMk/>
            <pc:sldMk cId="2044168791" sldId="267"/>
            <ac:spMk id="8" creationId="{B2205F6E-03C6-4E92-877C-E2482F6599AA}"/>
          </ac:spMkLst>
        </pc:spChg>
        <pc:spChg chg="add del">
          <ac:chgData name="Gleiciele Souza" userId="b1f11090c247120d" providerId="Windows Live" clId="Web-{7875E5AA-606A-4561-8CB6-13C8845E2640}" dt="2020-07-03T21:10:09.875" v="1318"/>
          <ac:spMkLst>
            <pc:docMk/>
            <pc:sldMk cId="2044168791" sldId="267"/>
            <ac:spMk id="9" creationId="{9F4444CE-BC8D-4D61-B303-4C05614E62AB}"/>
          </ac:spMkLst>
        </pc:spChg>
        <pc:spChg chg="add del">
          <ac:chgData name="Gleiciele Souza" userId="b1f11090c247120d" providerId="Windows Live" clId="Web-{7875E5AA-606A-4561-8CB6-13C8845E2640}" dt="2020-07-03T21:10:09.875" v="1318"/>
          <ac:spMkLst>
            <pc:docMk/>
            <pc:sldMk cId="2044168791" sldId="267"/>
            <ac:spMk id="11" creationId="{73772B81-181F-48B7-8826-4D9686D15DF5}"/>
          </ac:spMkLst>
        </pc:spChg>
        <pc:spChg chg="add del">
          <ac:chgData name="Gleiciele Souza" userId="b1f11090c247120d" providerId="Windows Live" clId="Web-{7875E5AA-606A-4561-8CB6-13C8845E2640}" dt="2020-07-03T21:10:09.875" v="1318"/>
          <ac:spMkLst>
            <pc:docMk/>
            <pc:sldMk cId="2044168791" sldId="267"/>
            <ac:spMk id="13" creationId="{B2205F6E-03C6-4E92-877C-E2482F6599AA}"/>
          </ac:spMkLst>
        </pc:spChg>
        <pc:spChg chg="add">
          <ac:chgData name="Gleiciele Souza" userId="b1f11090c247120d" providerId="Windows Live" clId="Web-{7875E5AA-606A-4561-8CB6-13C8845E2640}" dt="2020-07-03T21:11:54.469" v="1325"/>
          <ac:spMkLst>
            <pc:docMk/>
            <pc:sldMk cId="2044168791" sldId="267"/>
            <ac:spMk id="15" creationId="{655AE6B0-AC9E-4167-806F-E9DB135FC46B}"/>
          </ac:spMkLst>
        </pc:spChg>
        <pc:spChg chg="add">
          <ac:chgData name="Gleiciele Souza" userId="b1f11090c247120d" providerId="Windows Live" clId="Web-{7875E5AA-606A-4561-8CB6-13C8845E2640}" dt="2020-07-03T21:11:54.469" v="1325"/>
          <ac:spMkLst>
            <pc:docMk/>
            <pc:sldMk cId="2044168791" sldId="267"/>
            <ac:spMk id="28" creationId="{87BD1F4E-A66D-4C06-86DA-8D56CA7A3B41}"/>
          </ac:spMkLst>
        </pc:spChg>
        <pc:grpChg chg="add">
          <ac:chgData name="Gleiciele Souza" userId="b1f11090c247120d" providerId="Windows Live" clId="Web-{7875E5AA-606A-4561-8CB6-13C8845E2640}" dt="2020-07-03T21:11:54.469" v="1325"/>
          <ac:grpSpMkLst>
            <pc:docMk/>
            <pc:sldMk cId="2044168791" sldId="267"/>
            <ac:grpSpMk id="17" creationId="{3523416A-383B-4FDC-B4C9-D8EDDFE9C043}"/>
          </ac:grpSpMkLst>
        </pc:grpChg>
        <pc:graphicFrameChg chg="add del">
          <ac:chgData name="Gleiciele Souza" userId="b1f11090c247120d" providerId="Windows Live" clId="Web-{7875E5AA-606A-4561-8CB6-13C8845E2640}" dt="2020-07-03T21:10:09.875" v="1318"/>
          <ac:graphicFrameMkLst>
            <pc:docMk/>
            <pc:sldMk cId="2044168791" sldId="267"/>
            <ac:graphicFrameMk id="5" creationId="{49E0EEA3-FB30-40CA-B15C-026F7B0E9E73}"/>
          </ac:graphicFrameMkLst>
        </pc:graphicFrameChg>
        <pc:graphicFrameChg chg="add mod modGraphic">
          <ac:chgData name="Gleiciele Souza" userId="b1f11090c247120d" providerId="Windows Live" clId="Web-{7875E5AA-606A-4561-8CB6-13C8845E2640}" dt="2020-07-03T21:21:27.497" v="1365" actId="1076"/>
          <ac:graphicFrameMkLst>
            <pc:docMk/>
            <pc:sldMk cId="2044168791" sldId="267"/>
            <ac:graphicFrameMk id="10" creationId="{0973A275-F728-4332-885F-5DAFA5120472}"/>
          </ac:graphicFrameMkLst>
        </pc:graphicFrameChg>
      </pc:sldChg>
      <pc:sldChg chg="addSp delSp modSp new mod modTransition setBg">
        <pc:chgData name="Gleiciele Souza" userId="b1f11090c247120d" providerId="Windows Live" clId="Web-{7875E5AA-606A-4561-8CB6-13C8845E2640}" dt="2020-07-03T23:24:03.714" v="1556"/>
        <pc:sldMkLst>
          <pc:docMk/>
          <pc:sldMk cId="3188585090" sldId="268"/>
        </pc:sldMkLst>
        <pc:spChg chg="mod">
          <ac:chgData name="Gleiciele Souza" userId="b1f11090c247120d" providerId="Windows Live" clId="Web-{7875E5AA-606A-4561-8CB6-13C8845E2640}" dt="2020-07-03T23:20:32.298" v="1549" actId="14100"/>
          <ac:spMkLst>
            <pc:docMk/>
            <pc:sldMk cId="3188585090" sldId="268"/>
            <ac:spMk id="2" creationId="{0DC1AEAB-E228-44DB-906B-2D184929302C}"/>
          </ac:spMkLst>
        </pc:spChg>
        <pc:spChg chg="del mod">
          <ac:chgData name="Gleiciele Souza" userId="b1f11090c247120d" providerId="Windows Live" clId="Web-{7875E5AA-606A-4561-8CB6-13C8845E2640}" dt="2020-07-03T23:19:13.983" v="1538"/>
          <ac:spMkLst>
            <pc:docMk/>
            <pc:sldMk cId="3188585090" sldId="268"/>
            <ac:spMk id="3" creationId="{3A32ED3B-EC15-41AF-ABF8-853B0876F2D2}"/>
          </ac:spMkLst>
        </pc:spChg>
        <pc:spChg chg="add del mod">
          <ac:chgData name="Gleiciele Souza" userId="b1f11090c247120d" providerId="Windows Live" clId="Web-{7875E5AA-606A-4561-8CB6-13C8845E2640}" dt="2020-07-03T23:19:27.968" v="1543"/>
          <ac:spMkLst>
            <pc:docMk/>
            <pc:sldMk cId="3188585090" sldId="268"/>
            <ac:spMk id="5" creationId="{261BDC53-B768-49FF-AB7B-263684910910}"/>
          </ac:spMkLst>
        </pc:spChg>
        <pc:spChg chg="add mod">
          <ac:chgData name="Gleiciele Souza" userId="b1f11090c247120d" providerId="Windows Live" clId="Web-{7875E5AA-606A-4561-8CB6-13C8845E2640}" dt="2020-07-03T23:20:10.188" v="1548" actId="1076"/>
          <ac:spMkLst>
            <pc:docMk/>
            <pc:sldMk cId="3188585090" sldId="268"/>
            <ac:spMk id="6" creationId="{00D6484D-3491-48DC-B5F8-DB64E8CB2164}"/>
          </ac:spMkLst>
        </pc:spChg>
        <pc:spChg chg="add">
          <ac:chgData name="Gleiciele Souza" userId="b1f11090c247120d" providerId="Windows Live" clId="Web-{7875E5AA-606A-4561-8CB6-13C8845E2640}" dt="2020-07-03T21:31:21.772" v="1383"/>
          <ac:spMkLst>
            <pc:docMk/>
            <pc:sldMk cId="3188585090" sldId="268"/>
            <ac:spMk id="8" creationId="{603AE127-802C-459A-A612-DB85B67F0DC0}"/>
          </ac:spMkLst>
        </pc:spChg>
        <pc:spChg chg="add">
          <ac:chgData name="Gleiciele Souza" userId="b1f11090c247120d" providerId="Windows Live" clId="Web-{7875E5AA-606A-4561-8CB6-13C8845E2640}" dt="2020-07-03T21:31:21.772" v="1383"/>
          <ac:spMkLst>
            <pc:docMk/>
            <pc:sldMk cId="3188585090" sldId="268"/>
            <ac:spMk id="10" creationId="{9323D83D-50D6-4040-A58B-FCEA340F886A}"/>
          </ac:spMkLst>
        </pc:spChg>
        <pc:spChg chg="add">
          <ac:chgData name="Gleiciele Souza" userId="b1f11090c247120d" providerId="Windows Live" clId="Web-{7875E5AA-606A-4561-8CB6-13C8845E2640}" dt="2020-07-03T21:31:21.772" v="1383"/>
          <ac:spMkLst>
            <pc:docMk/>
            <pc:sldMk cId="3188585090" sldId="268"/>
            <ac:spMk id="14" creationId="{F10FD715-4DCE-4779-B634-EC78315EA213}"/>
          </ac:spMkLst>
        </pc:spChg>
        <pc:cxnChg chg="add">
          <ac:chgData name="Gleiciele Souza" userId="b1f11090c247120d" providerId="Windows Live" clId="Web-{7875E5AA-606A-4561-8CB6-13C8845E2640}" dt="2020-07-03T21:31:21.772" v="1383"/>
          <ac:cxnSpMkLst>
            <pc:docMk/>
            <pc:sldMk cId="3188585090" sldId="268"/>
            <ac:cxnSpMk id="12" creationId="{1A1FE6BB-DFB2-4080-9B5E-076EF5DDE67B}"/>
          </ac:cxnSpMkLst>
        </pc:cxnChg>
      </pc:sldChg>
      <pc:sldChg chg="new modTransition">
        <pc:chgData name="Gleiciele Souza" userId="b1f11090c247120d" providerId="Windows Live" clId="Web-{7875E5AA-606A-4561-8CB6-13C8845E2640}" dt="2020-07-03T23:24:03.714" v="1556"/>
        <pc:sldMkLst>
          <pc:docMk/>
          <pc:sldMk cId="1330275209" sldId="269"/>
        </pc:sldMkLst>
      </pc:sldChg>
      <pc:sldMasterChg chg="del delSldLayout">
        <pc:chgData name="Gleiciele Souza" userId="b1f11090c247120d" providerId="Windows Live" clId="Web-{7875E5AA-606A-4561-8CB6-13C8845E2640}" dt="2020-07-03T18:25:48.666" v="359"/>
        <pc:sldMasterMkLst>
          <pc:docMk/>
          <pc:sldMasterMk cId="2675746937" sldId="2147483648"/>
        </pc:sldMasterMkLst>
        <pc:sldLayoutChg chg="del">
          <pc:chgData name="Gleiciele Souza" userId="b1f11090c247120d" providerId="Windows Live" clId="Web-{7875E5AA-606A-4561-8CB6-13C8845E2640}" dt="2020-07-03T18:25:48.666" v="359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Gleiciele Souza" userId="b1f11090c247120d" providerId="Windows Live" clId="Web-{7875E5AA-606A-4561-8CB6-13C8845E2640}" dt="2020-07-03T18:25:48.666" v="359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Gleiciele Souza" userId="b1f11090c247120d" providerId="Windows Live" clId="Web-{7875E5AA-606A-4561-8CB6-13C8845E2640}" dt="2020-07-03T18:25:48.666" v="359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Gleiciele Souza" userId="b1f11090c247120d" providerId="Windows Live" clId="Web-{7875E5AA-606A-4561-8CB6-13C8845E2640}" dt="2020-07-03T18:25:48.666" v="359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Gleiciele Souza" userId="b1f11090c247120d" providerId="Windows Live" clId="Web-{7875E5AA-606A-4561-8CB6-13C8845E2640}" dt="2020-07-03T18:25:48.666" v="359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Gleiciele Souza" userId="b1f11090c247120d" providerId="Windows Live" clId="Web-{7875E5AA-606A-4561-8CB6-13C8845E2640}" dt="2020-07-03T18:25:48.666" v="359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Gleiciele Souza" userId="b1f11090c247120d" providerId="Windows Live" clId="Web-{7875E5AA-606A-4561-8CB6-13C8845E2640}" dt="2020-07-03T18:25:48.666" v="359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Gleiciele Souza" userId="b1f11090c247120d" providerId="Windows Live" clId="Web-{7875E5AA-606A-4561-8CB6-13C8845E2640}" dt="2020-07-03T18:25:48.666" v="359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Gleiciele Souza" userId="b1f11090c247120d" providerId="Windows Live" clId="Web-{7875E5AA-606A-4561-8CB6-13C8845E2640}" dt="2020-07-03T18:25:48.666" v="359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Gleiciele Souza" userId="b1f11090c247120d" providerId="Windows Live" clId="Web-{7875E5AA-606A-4561-8CB6-13C8845E2640}" dt="2020-07-03T18:25:48.666" v="359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Gleiciele Souza" userId="b1f11090c247120d" providerId="Windows Live" clId="Web-{7875E5AA-606A-4561-8CB6-13C8845E2640}" dt="2020-07-03T18:25:48.666" v="359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del addSldLayout delSldLayout modSldLayout">
        <pc:chgData name="Gleiciele Souza" userId="b1f11090c247120d" providerId="Windows Live" clId="Web-{7875E5AA-606A-4561-8CB6-13C8845E2640}" dt="2020-07-03T18:26:00.229" v="360"/>
        <pc:sldMasterMkLst>
          <pc:docMk/>
          <pc:sldMasterMk cId="4251010931" sldId="2147483660"/>
        </pc:sldMasterMkLst>
        <pc:sldLayoutChg chg="add del mod replId">
          <pc:chgData name="Gleiciele Souza" userId="b1f11090c247120d" providerId="Windows Live" clId="Web-{7875E5AA-606A-4561-8CB6-13C8845E2640}" dt="2020-07-03T18:26:00.229" v="360"/>
          <pc:sldLayoutMkLst>
            <pc:docMk/>
            <pc:sldMasterMk cId="4251010931" sldId="2147483660"/>
            <pc:sldLayoutMk cId="1690087172" sldId="2147483661"/>
          </pc:sldLayoutMkLst>
        </pc:sldLayoutChg>
        <pc:sldLayoutChg chg="add del mod replId">
          <pc:chgData name="Gleiciele Souza" userId="b1f11090c247120d" providerId="Windows Live" clId="Web-{7875E5AA-606A-4561-8CB6-13C8845E2640}" dt="2020-07-03T18:26:00.229" v="360"/>
          <pc:sldLayoutMkLst>
            <pc:docMk/>
            <pc:sldMasterMk cId="4251010931" sldId="2147483660"/>
            <pc:sldLayoutMk cId="68887981" sldId="2147483662"/>
          </pc:sldLayoutMkLst>
        </pc:sldLayoutChg>
        <pc:sldLayoutChg chg="add del mod replId">
          <pc:chgData name="Gleiciele Souza" userId="b1f11090c247120d" providerId="Windows Live" clId="Web-{7875E5AA-606A-4561-8CB6-13C8845E2640}" dt="2020-07-03T18:26:00.229" v="360"/>
          <pc:sldLayoutMkLst>
            <pc:docMk/>
            <pc:sldMasterMk cId="4251010931" sldId="2147483660"/>
            <pc:sldLayoutMk cId="2463021845" sldId="2147483663"/>
          </pc:sldLayoutMkLst>
        </pc:sldLayoutChg>
        <pc:sldLayoutChg chg="add del mod replId">
          <pc:chgData name="Gleiciele Souza" userId="b1f11090c247120d" providerId="Windows Live" clId="Web-{7875E5AA-606A-4561-8CB6-13C8845E2640}" dt="2020-07-03T18:26:00.229" v="360"/>
          <pc:sldLayoutMkLst>
            <pc:docMk/>
            <pc:sldMasterMk cId="4251010931" sldId="2147483660"/>
            <pc:sldLayoutMk cId="1959253025" sldId="2147483664"/>
          </pc:sldLayoutMkLst>
        </pc:sldLayoutChg>
        <pc:sldLayoutChg chg="add del mod replId">
          <pc:chgData name="Gleiciele Souza" userId="b1f11090c247120d" providerId="Windows Live" clId="Web-{7875E5AA-606A-4561-8CB6-13C8845E2640}" dt="2020-07-03T18:26:00.229" v="360"/>
          <pc:sldLayoutMkLst>
            <pc:docMk/>
            <pc:sldMasterMk cId="4251010931" sldId="2147483660"/>
            <pc:sldLayoutMk cId="3766286246" sldId="2147483665"/>
          </pc:sldLayoutMkLst>
        </pc:sldLayoutChg>
        <pc:sldLayoutChg chg="add del mod replId">
          <pc:chgData name="Gleiciele Souza" userId="b1f11090c247120d" providerId="Windows Live" clId="Web-{7875E5AA-606A-4561-8CB6-13C8845E2640}" dt="2020-07-03T18:26:00.229" v="360"/>
          <pc:sldLayoutMkLst>
            <pc:docMk/>
            <pc:sldMasterMk cId="4251010931" sldId="2147483660"/>
            <pc:sldLayoutMk cId="3147332184" sldId="2147483666"/>
          </pc:sldLayoutMkLst>
        </pc:sldLayoutChg>
        <pc:sldLayoutChg chg="add del mod replId">
          <pc:chgData name="Gleiciele Souza" userId="b1f11090c247120d" providerId="Windows Live" clId="Web-{7875E5AA-606A-4561-8CB6-13C8845E2640}" dt="2020-07-03T18:26:00.229" v="360"/>
          <pc:sldLayoutMkLst>
            <pc:docMk/>
            <pc:sldMasterMk cId="4251010931" sldId="2147483660"/>
            <pc:sldLayoutMk cId="3863809714" sldId="2147483667"/>
          </pc:sldLayoutMkLst>
        </pc:sldLayoutChg>
        <pc:sldLayoutChg chg="add del mod replId">
          <pc:chgData name="Gleiciele Souza" userId="b1f11090c247120d" providerId="Windows Live" clId="Web-{7875E5AA-606A-4561-8CB6-13C8845E2640}" dt="2020-07-03T18:26:00.229" v="360"/>
          <pc:sldLayoutMkLst>
            <pc:docMk/>
            <pc:sldMasterMk cId="4251010931" sldId="2147483660"/>
            <pc:sldLayoutMk cId="370335299" sldId="2147483668"/>
          </pc:sldLayoutMkLst>
        </pc:sldLayoutChg>
        <pc:sldLayoutChg chg="add del mod replId">
          <pc:chgData name="Gleiciele Souza" userId="b1f11090c247120d" providerId="Windows Live" clId="Web-{7875E5AA-606A-4561-8CB6-13C8845E2640}" dt="2020-07-03T18:26:00.229" v="360"/>
          <pc:sldLayoutMkLst>
            <pc:docMk/>
            <pc:sldMasterMk cId="4251010931" sldId="2147483660"/>
            <pc:sldLayoutMk cId="2996173843" sldId="2147483669"/>
          </pc:sldLayoutMkLst>
        </pc:sldLayoutChg>
        <pc:sldLayoutChg chg="add del mod replId">
          <pc:chgData name="Gleiciele Souza" userId="b1f11090c247120d" providerId="Windows Live" clId="Web-{7875E5AA-606A-4561-8CB6-13C8845E2640}" dt="2020-07-03T18:26:00.229" v="360"/>
          <pc:sldLayoutMkLst>
            <pc:docMk/>
            <pc:sldMasterMk cId="4251010931" sldId="2147483660"/>
            <pc:sldLayoutMk cId="214039350" sldId="2147483670"/>
          </pc:sldLayoutMkLst>
        </pc:sldLayoutChg>
        <pc:sldLayoutChg chg="add del mod replId">
          <pc:chgData name="Gleiciele Souza" userId="b1f11090c247120d" providerId="Windows Live" clId="Web-{7875E5AA-606A-4561-8CB6-13C8845E2640}" dt="2020-07-03T18:26:00.229" v="360"/>
          <pc:sldLayoutMkLst>
            <pc:docMk/>
            <pc:sldMasterMk cId="4251010931" sldId="2147483660"/>
            <pc:sldLayoutMk cId="2355855442" sldId="2147483671"/>
          </pc:sldLayoutMkLst>
        </pc:sldLayoutChg>
        <pc:sldLayoutChg chg="add del mod replId">
          <pc:chgData name="Gleiciele Souza" userId="b1f11090c247120d" providerId="Windows Live" clId="Web-{7875E5AA-606A-4561-8CB6-13C8845E2640}" dt="2020-07-03T18:26:00.229" v="360"/>
          <pc:sldLayoutMkLst>
            <pc:docMk/>
            <pc:sldMasterMk cId="4251010931" sldId="2147483660"/>
            <pc:sldLayoutMk cId="2298023076" sldId="2147483672"/>
          </pc:sldLayoutMkLst>
        </pc:sldLayoutChg>
        <pc:sldLayoutChg chg="add del mod replId">
          <pc:chgData name="Gleiciele Souza" userId="b1f11090c247120d" providerId="Windows Live" clId="Web-{7875E5AA-606A-4561-8CB6-13C8845E2640}" dt="2020-07-03T18:26:00.229" v="360"/>
          <pc:sldLayoutMkLst>
            <pc:docMk/>
            <pc:sldMasterMk cId="4251010931" sldId="2147483660"/>
            <pc:sldLayoutMk cId="178952676" sldId="2147483673"/>
          </pc:sldLayoutMkLst>
        </pc:sldLayoutChg>
        <pc:sldLayoutChg chg="add del mod replId">
          <pc:chgData name="Gleiciele Souza" userId="b1f11090c247120d" providerId="Windows Live" clId="Web-{7875E5AA-606A-4561-8CB6-13C8845E2640}" dt="2020-07-03T18:26:00.229" v="360"/>
          <pc:sldLayoutMkLst>
            <pc:docMk/>
            <pc:sldMasterMk cId="4251010931" sldId="2147483660"/>
            <pc:sldLayoutMk cId="295818718" sldId="2147483674"/>
          </pc:sldLayoutMkLst>
        </pc:sldLayoutChg>
        <pc:sldLayoutChg chg="add del mod replId">
          <pc:chgData name="Gleiciele Souza" userId="b1f11090c247120d" providerId="Windows Live" clId="Web-{7875E5AA-606A-4561-8CB6-13C8845E2640}" dt="2020-07-03T18:26:00.229" v="360"/>
          <pc:sldLayoutMkLst>
            <pc:docMk/>
            <pc:sldMasterMk cId="4251010931" sldId="2147483660"/>
            <pc:sldLayoutMk cId="1898544700" sldId="2147483675"/>
          </pc:sldLayoutMkLst>
        </pc:sldLayoutChg>
        <pc:sldLayoutChg chg="add del mod replId">
          <pc:chgData name="Gleiciele Souza" userId="b1f11090c247120d" providerId="Windows Live" clId="Web-{7875E5AA-606A-4561-8CB6-13C8845E2640}" dt="2020-07-03T18:26:00.229" v="360"/>
          <pc:sldLayoutMkLst>
            <pc:docMk/>
            <pc:sldMasterMk cId="4251010931" sldId="2147483660"/>
            <pc:sldLayoutMk cId="1819201088" sldId="2147483676"/>
          </pc:sldLayoutMkLst>
        </pc:sldLayoutChg>
        <pc:sldLayoutChg chg="add del mod replId">
          <pc:chgData name="Gleiciele Souza" userId="b1f11090c247120d" providerId="Windows Live" clId="Web-{7875E5AA-606A-4561-8CB6-13C8845E2640}" dt="2020-07-03T18:26:00.229" v="360"/>
          <pc:sldLayoutMkLst>
            <pc:docMk/>
            <pc:sldMasterMk cId="4251010931" sldId="2147483660"/>
            <pc:sldLayoutMk cId="3107529609" sldId="2147483677"/>
          </pc:sldLayoutMkLst>
        </pc:sldLayoutChg>
      </pc:sldMasterChg>
      <pc:sldMasterChg chg="add del addSldLayout delSldLayout modSldLayout">
        <pc:chgData name="Gleiciele Souza" userId="b1f11090c247120d" providerId="Windows Live" clId="Web-{7875E5AA-606A-4561-8CB6-13C8845E2640}" dt="2020-07-03T18:27:41.855" v="361"/>
        <pc:sldMasterMkLst>
          <pc:docMk/>
          <pc:sldMasterMk cId="1108356819" sldId="2147483678"/>
        </pc:sldMasterMkLst>
        <pc:sldLayoutChg chg="add del mod replId">
          <pc:chgData name="Gleiciele Souza" userId="b1f11090c247120d" providerId="Windows Live" clId="Web-{7875E5AA-606A-4561-8CB6-13C8845E2640}" dt="2020-07-03T18:27:41.855" v="361"/>
          <pc:sldLayoutMkLst>
            <pc:docMk/>
            <pc:sldMasterMk cId="1108356819" sldId="2147483678"/>
            <pc:sldLayoutMk cId="4244610338" sldId="2147483679"/>
          </pc:sldLayoutMkLst>
        </pc:sldLayoutChg>
        <pc:sldLayoutChg chg="add del mod replId">
          <pc:chgData name="Gleiciele Souza" userId="b1f11090c247120d" providerId="Windows Live" clId="Web-{7875E5AA-606A-4561-8CB6-13C8845E2640}" dt="2020-07-03T18:27:41.855" v="361"/>
          <pc:sldLayoutMkLst>
            <pc:docMk/>
            <pc:sldMasterMk cId="1108356819" sldId="2147483678"/>
            <pc:sldLayoutMk cId="279677675" sldId="2147483680"/>
          </pc:sldLayoutMkLst>
        </pc:sldLayoutChg>
        <pc:sldLayoutChg chg="add del mod replId">
          <pc:chgData name="Gleiciele Souza" userId="b1f11090c247120d" providerId="Windows Live" clId="Web-{7875E5AA-606A-4561-8CB6-13C8845E2640}" dt="2020-07-03T18:27:41.855" v="361"/>
          <pc:sldLayoutMkLst>
            <pc:docMk/>
            <pc:sldMasterMk cId="1108356819" sldId="2147483678"/>
            <pc:sldLayoutMk cId="2689300632" sldId="2147483681"/>
          </pc:sldLayoutMkLst>
        </pc:sldLayoutChg>
        <pc:sldLayoutChg chg="add del mod replId">
          <pc:chgData name="Gleiciele Souza" userId="b1f11090c247120d" providerId="Windows Live" clId="Web-{7875E5AA-606A-4561-8CB6-13C8845E2640}" dt="2020-07-03T18:27:41.855" v="361"/>
          <pc:sldLayoutMkLst>
            <pc:docMk/>
            <pc:sldMasterMk cId="1108356819" sldId="2147483678"/>
            <pc:sldLayoutMk cId="2393337015" sldId="2147483682"/>
          </pc:sldLayoutMkLst>
        </pc:sldLayoutChg>
        <pc:sldLayoutChg chg="add del mod replId">
          <pc:chgData name="Gleiciele Souza" userId="b1f11090c247120d" providerId="Windows Live" clId="Web-{7875E5AA-606A-4561-8CB6-13C8845E2640}" dt="2020-07-03T18:27:41.855" v="361"/>
          <pc:sldLayoutMkLst>
            <pc:docMk/>
            <pc:sldMasterMk cId="1108356819" sldId="2147483678"/>
            <pc:sldLayoutMk cId="2983993426" sldId="2147483683"/>
          </pc:sldLayoutMkLst>
        </pc:sldLayoutChg>
        <pc:sldLayoutChg chg="add del mod replId">
          <pc:chgData name="Gleiciele Souza" userId="b1f11090c247120d" providerId="Windows Live" clId="Web-{7875E5AA-606A-4561-8CB6-13C8845E2640}" dt="2020-07-03T18:27:41.855" v="361"/>
          <pc:sldLayoutMkLst>
            <pc:docMk/>
            <pc:sldMasterMk cId="1108356819" sldId="2147483678"/>
            <pc:sldLayoutMk cId="2685467034" sldId="2147483684"/>
          </pc:sldLayoutMkLst>
        </pc:sldLayoutChg>
        <pc:sldLayoutChg chg="add del mod replId">
          <pc:chgData name="Gleiciele Souza" userId="b1f11090c247120d" providerId="Windows Live" clId="Web-{7875E5AA-606A-4561-8CB6-13C8845E2640}" dt="2020-07-03T18:27:41.855" v="361"/>
          <pc:sldLayoutMkLst>
            <pc:docMk/>
            <pc:sldMasterMk cId="1108356819" sldId="2147483678"/>
            <pc:sldLayoutMk cId="2163107067" sldId="2147483685"/>
          </pc:sldLayoutMkLst>
        </pc:sldLayoutChg>
        <pc:sldLayoutChg chg="add del mod replId">
          <pc:chgData name="Gleiciele Souza" userId="b1f11090c247120d" providerId="Windows Live" clId="Web-{7875E5AA-606A-4561-8CB6-13C8845E2640}" dt="2020-07-03T18:27:41.855" v="361"/>
          <pc:sldLayoutMkLst>
            <pc:docMk/>
            <pc:sldMasterMk cId="1108356819" sldId="2147483678"/>
            <pc:sldLayoutMk cId="4256881215" sldId="2147483686"/>
          </pc:sldLayoutMkLst>
        </pc:sldLayoutChg>
        <pc:sldLayoutChg chg="add del mod replId">
          <pc:chgData name="Gleiciele Souza" userId="b1f11090c247120d" providerId="Windows Live" clId="Web-{7875E5AA-606A-4561-8CB6-13C8845E2640}" dt="2020-07-03T18:27:41.855" v="361"/>
          <pc:sldLayoutMkLst>
            <pc:docMk/>
            <pc:sldMasterMk cId="1108356819" sldId="2147483678"/>
            <pc:sldLayoutMk cId="1717316500" sldId="2147483687"/>
          </pc:sldLayoutMkLst>
        </pc:sldLayoutChg>
        <pc:sldLayoutChg chg="add del mod replId">
          <pc:chgData name="Gleiciele Souza" userId="b1f11090c247120d" providerId="Windows Live" clId="Web-{7875E5AA-606A-4561-8CB6-13C8845E2640}" dt="2020-07-03T18:27:41.855" v="361"/>
          <pc:sldLayoutMkLst>
            <pc:docMk/>
            <pc:sldMasterMk cId="1108356819" sldId="2147483678"/>
            <pc:sldLayoutMk cId="3544512966" sldId="2147483688"/>
          </pc:sldLayoutMkLst>
        </pc:sldLayoutChg>
        <pc:sldLayoutChg chg="add del mod replId">
          <pc:chgData name="Gleiciele Souza" userId="b1f11090c247120d" providerId="Windows Live" clId="Web-{7875E5AA-606A-4561-8CB6-13C8845E2640}" dt="2020-07-03T18:27:41.855" v="361"/>
          <pc:sldLayoutMkLst>
            <pc:docMk/>
            <pc:sldMasterMk cId="1108356819" sldId="2147483678"/>
            <pc:sldLayoutMk cId="80840181" sldId="2147483689"/>
          </pc:sldLayoutMkLst>
        </pc:sldLayoutChg>
        <pc:sldLayoutChg chg="add del mod replId">
          <pc:chgData name="Gleiciele Souza" userId="b1f11090c247120d" providerId="Windows Live" clId="Web-{7875E5AA-606A-4561-8CB6-13C8845E2640}" dt="2020-07-03T18:27:41.855" v="361"/>
          <pc:sldLayoutMkLst>
            <pc:docMk/>
            <pc:sldMasterMk cId="1108356819" sldId="2147483678"/>
            <pc:sldLayoutMk cId="2472171431" sldId="2147483690"/>
          </pc:sldLayoutMkLst>
        </pc:sldLayoutChg>
        <pc:sldLayoutChg chg="add del mod replId">
          <pc:chgData name="Gleiciele Souza" userId="b1f11090c247120d" providerId="Windows Live" clId="Web-{7875E5AA-606A-4561-8CB6-13C8845E2640}" dt="2020-07-03T18:27:41.855" v="361"/>
          <pc:sldLayoutMkLst>
            <pc:docMk/>
            <pc:sldMasterMk cId="1108356819" sldId="2147483678"/>
            <pc:sldLayoutMk cId="1084617859" sldId="2147483691"/>
          </pc:sldLayoutMkLst>
        </pc:sldLayoutChg>
        <pc:sldLayoutChg chg="add del mod replId">
          <pc:chgData name="Gleiciele Souza" userId="b1f11090c247120d" providerId="Windows Live" clId="Web-{7875E5AA-606A-4561-8CB6-13C8845E2640}" dt="2020-07-03T18:27:41.855" v="361"/>
          <pc:sldLayoutMkLst>
            <pc:docMk/>
            <pc:sldMasterMk cId="1108356819" sldId="2147483678"/>
            <pc:sldLayoutMk cId="94947601" sldId="2147483692"/>
          </pc:sldLayoutMkLst>
        </pc:sldLayoutChg>
        <pc:sldLayoutChg chg="add del mod replId">
          <pc:chgData name="Gleiciele Souza" userId="b1f11090c247120d" providerId="Windows Live" clId="Web-{7875E5AA-606A-4561-8CB6-13C8845E2640}" dt="2020-07-03T18:27:41.855" v="361"/>
          <pc:sldLayoutMkLst>
            <pc:docMk/>
            <pc:sldMasterMk cId="1108356819" sldId="2147483678"/>
            <pc:sldLayoutMk cId="2271981732" sldId="2147483693"/>
          </pc:sldLayoutMkLst>
        </pc:sldLayoutChg>
        <pc:sldLayoutChg chg="add del mod replId">
          <pc:chgData name="Gleiciele Souza" userId="b1f11090c247120d" providerId="Windows Live" clId="Web-{7875E5AA-606A-4561-8CB6-13C8845E2640}" dt="2020-07-03T18:27:41.855" v="361"/>
          <pc:sldLayoutMkLst>
            <pc:docMk/>
            <pc:sldMasterMk cId="1108356819" sldId="2147483678"/>
            <pc:sldLayoutMk cId="3968051942" sldId="2147483694"/>
          </pc:sldLayoutMkLst>
        </pc:sldLayoutChg>
        <pc:sldLayoutChg chg="add del mod replId">
          <pc:chgData name="Gleiciele Souza" userId="b1f11090c247120d" providerId="Windows Live" clId="Web-{7875E5AA-606A-4561-8CB6-13C8845E2640}" dt="2020-07-03T18:27:41.855" v="361"/>
          <pc:sldLayoutMkLst>
            <pc:docMk/>
            <pc:sldMasterMk cId="1108356819" sldId="2147483678"/>
            <pc:sldLayoutMk cId="3304300485" sldId="2147483695"/>
          </pc:sldLayoutMkLst>
        </pc:sldLayoutChg>
      </pc:sldMasterChg>
      <pc:sldMasterChg chg="add del addSldLayout delSldLayout modSldLayout">
        <pc:chgData name="Gleiciele Souza" userId="b1f11090c247120d" providerId="Windows Live" clId="Web-{7875E5AA-606A-4561-8CB6-13C8845E2640}" dt="2020-07-03T18:30:22.232" v="362"/>
        <pc:sldMasterMkLst>
          <pc:docMk/>
          <pc:sldMasterMk cId="1672149625" sldId="2147483696"/>
        </pc:sldMasterMkLst>
        <pc:sldLayoutChg chg="add del mod replId">
          <pc:chgData name="Gleiciele Souza" userId="b1f11090c247120d" providerId="Windows Live" clId="Web-{7875E5AA-606A-4561-8CB6-13C8845E2640}" dt="2020-07-03T18:30:22.232" v="362"/>
          <pc:sldLayoutMkLst>
            <pc:docMk/>
            <pc:sldMasterMk cId="1672149625" sldId="2147483696"/>
            <pc:sldLayoutMk cId="3291052165" sldId="2147483697"/>
          </pc:sldLayoutMkLst>
        </pc:sldLayoutChg>
        <pc:sldLayoutChg chg="add del mod replId">
          <pc:chgData name="Gleiciele Souza" userId="b1f11090c247120d" providerId="Windows Live" clId="Web-{7875E5AA-606A-4561-8CB6-13C8845E2640}" dt="2020-07-03T18:30:22.232" v="362"/>
          <pc:sldLayoutMkLst>
            <pc:docMk/>
            <pc:sldMasterMk cId="1672149625" sldId="2147483696"/>
            <pc:sldLayoutMk cId="1199061968" sldId="2147483698"/>
          </pc:sldLayoutMkLst>
        </pc:sldLayoutChg>
        <pc:sldLayoutChg chg="add del mod replId">
          <pc:chgData name="Gleiciele Souza" userId="b1f11090c247120d" providerId="Windows Live" clId="Web-{7875E5AA-606A-4561-8CB6-13C8845E2640}" dt="2020-07-03T18:30:22.232" v="362"/>
          <pc:sldLayoutMkLst>
            <pc:docMk/>
            <pc:sldMasterMk cId="1672149625" sldId="2147483696"/>
            <pc:sldLayoutMk cId="3030122584" sldId="2147483699"/>
          </pc:sldLayoutMkLst>
        </pc:sldLayoutChg>
        <pc:sldLayoutChg chg="add del mod replId">
          <pc:chgData name="Gleiciele Souza" userId="b1f11090c247120d" providerId="Windows Live" clId="Web-{7875E5AA-606A-4561-8CB6-13C8845E2640}" dt="2020-07-03T18:30:22.232" v="362"/>
          <pc:sldLayoutMkLst>
            <pc:docMk/>
            <pc:sldMasterMk cId="1672149625" sldId="2147483696"/>
            <pc:sldLayoutMk cId="3879901441" sldId="2147483700"/>
          </pc:sldLayoutMkLst>
        </pc:sldLayoutChg>
        <pc:sldLayoutChg chg="add del mod replId">
          <pc:chgData name="Gleiciele Souza" userId="b1f11090c247120d" providerId="Windows Live" clId="Web-{7875E5AA-606A-4561-8CB6-13C8845E2640}" dt="2020-07-03T18:30:22.232" v="362"/>
          <pc:sldLayoutMkLst>
            <pc:docMk/>
            <pc:sldMasterMk cId="1672149625" sldId="2147483696"/>
            <pc:sldLayoutMk cId="4280584227" sldId="2147483701"/>
          </pc:sldLayoutMkLst>
        </pc:sldLayoutChg>
        <pc:sldLayoutChg chg="add del mod replId">
          <pc:chgData name="Gleiciele Souza" userId="b1f11090c247120d" providerId="Windows Live" clId="Web-{7875E5AA-606A-4561-8CB6-13C8845E2640}" dt="2020-07-03T18:30:22.232" v="362"/>
          <pc:sldLayoutMkLst>
            <pc:docMk/>
            <pc:sldMasterMk cId="1672149625" sldId="2147483696"/>
            <pc:sldLayoutMk cId="4036173141" sldId="2147483702"/>
          </pc:sldLayoutMkLst>
        </pc:sldLayoutChg>
        <pc:sldLayoutChg chg="add del mod replId">
          <pc:chgData name="Gleiciele Souza" userId="b1f11090c247120d" providerId="Windows Live" clId="Web-{7875E5AA-606A-4561-8CB6-13C8845E2640}" dt="2020-07-03T18:30:22.232" v="362"/>
          <pc:sldLayoutMkLst>
            <pc:docMk/>
            <pc:sldMasterMk cId="1672149625" sldId="2147483696"/>
            <pc:sldLayoutMk cId="2940879935" sldId="2147483703"/>
          </pc:sldLayoutMkLst>
        </pc:sldLayoutChg>
        <pc:sldLayoutChg chg="add del mod replId">
          <pc:chgData name="Gleiciele Souza" userId="b1f11090c247120d" providerId="Windows Live" clId="Web-{7875E5AA-606A-4561-8CB6-13C8845E2640}" dt="2020-07-03T18:30:22.232" v="362"/>
          <pc:sldLayoutMkLst>
            <pc:docMk/>
            <pc:sldMasterMk cId="1672149625" sldId="2147483696"/>
            <pc:sldLayoutMk cId="1136820739" sldId="2147483704"/>
          </pc:sldLayoutMkLst>
        </pc:sldLayoutChg>
        <pc:sldLayoutChg chg="add del mod replId">
          <pc:chgData name="Gleiciele Souza" userId="b1f11090c247120d" providerId="Windows Live" clId="Web-{7875E5AA-606A-4561-8CB6-13C8845E2640}" dt="2020-07-03T18:30:22.232" v="362"/>
          <pc:sldLayoutMkLst>
            <pc:docMk/>
            <pc:sldMasterMk cId="1672149625" sldId="2147483696"/>
            <pc:sldLayoutMk cId="1727599048" sldId="2147483705"/>
          </pc:sldLayoutMkLst>
        </pc:sldLayoutChg>
        <pc:sldLayoutChg chg="add del mod replId">
          <pc:chgData name="Gleiciele Souza" userId="b1f11090c247120d" providerId="Windows Live" clId="Web-{7875E5AA-606A-4561-8CB6-13C8845E2640}" dt="2020-07-03T18:30:22.232" v="362"/>
          <pc:sldLayoutMkLst>
            <pc:docMk/>
            <pc:sldMasterMk cId="1672149625" sldId="2147483696"/>
            <pc:sldLayoutMk cId="2428960670" sldId="2147483706"/>
          </pc:sldLayoutMkLst>
        </pc:sldLayoutChg>
        <pc:sldLayoutChg chg="add del mod replId">
          <pc:chgData name="Gleiciele Souza" userId="b1f11090c247120d" providerId="Windows Live" clId="Web-{7875E5AA-606A-4561-8CB6-13C8845E2640}" dt="2020-07-03T18:30:22.232" v="362"/>
          <pc:sldLayoutMkLst>
            <pc:docMk/>
            <pc:sldMasterMk cId="1672149625" sldId="2147483696"/>
            <pc:sldLayoutMk cId="1922231944" sldId="2147483707"/>
          </pc:sldLayoutMkLst>
        </pc:sldLayoutChg>
      </pc:sldMasterChg>
      <pc:sldMasterChg chg="add del addSldLayout delSldLayout modSldLayout">
        <pc:chgData name="Gleiciele Souza" userId="b1f11090c247120d" providerId="Windows Live" clId="Web-{7875E5AA-606A-4561-8CB6-13C8845E2640}" dt="2020-07-03T18:30:38.060" v="363"/>
        <pc:sldMasterMkLst>
          <pc:docMk/>
          <pc:sldMasterMk cId="2871336539" sldId="2147483708"/>
        </pc:sldMasterMkLst>
        <pc:sldLayoutChg chg="add del mod replId">
          <pc:chgData name="Gleiciele Souza" userId="b1f11090c247120d" providerId="Windows Live" clId="Web-{7875E5AA-606A-4561-8CB6-13C8845E2640}" dt="2020-07-03T18:30:38.060" v="363"/>
          <pc:sldLayoutMkLst>
            <pc:docMk/>
            <pc:sldMasterMk cId="2871336539" sldId="2147483708"/>
            <pc:sldLayoutMk cId="3541770399" sldId="2147483709"/>
          </pc:sldLayoutMkLst>
        </pc:sldLayoutChg>
        <pc:sldLayoutChg chg="add del mod replId">
          <pc:chgData name="Gleiciele Souza" userId="b1f11090c247120d" providerId="Windows Live" clId="Web-{7875E5AA-606A-4561-8CB6-13C8845E2640}" dt="2020-07-03T18:30:38.060" v="363"/>
          <pc:sldLayoutMkLst>
            <pc:docMk/>
            <pc:sldMasterMk cId="2871336539" sldId="2147483708"/>
            <pc:sldLayoutMk cId="1773202233" sldId="2147483710"/>
          </pc:sldLayoutMkLst>
        </pc:sldLayoutChg>
        <pc:sldLayoutChg chg="add del mod replId">
          <pc:chgData name="Gleiciele Souza" userId="b1f11090c247120d" providerId="Windows Live" clId="Web-{7875E5AA-606A-4561-8CB6-13C8845E2640}" dt="2020-07-03T18:30:38.060" v="363"/>
          <pc:sldLayoutMkLst>
            <pc:docMk/>
            <pc:sldMasterMk cId="2871336539" sldId="2147483708"/>
            <pc:sldLayoutMk cId="5043660" sldId="2147483711"/>
          </pc:sldLayoutMkLst>
        </pc:sldLayoutChg>
        <pc:sldLayoutChg chg="add del mod replId">
          <pc:chgData name="Gleiciele Souza" userId="b1f11090c247120d" providerId="Windows Live" clId="Web-{7875E5AA-606A-4561-8CB6-13C8845E2640}" dt="2020-07-03T18:30:38.060" v="363"/>
          <pc:sldLayoutMkLst>
            <pc:docMk/>
            <pc:sldMasterMk cId="2871336539" sldId="2147483708"/>
            <pc:sldLayoutMk cId="2276838256" sldId="2147483712"/>
          </pc:sldLayoutMkLst>
        </pc:sldLayoutChg>
        <pc:sldLayoutChg chg="add del mod replId">
          <pc:chgData name="Gleiciele Souza" userId="b1f11090c247120d" providerId="Windows Live" clId="Web-{7875E5AA-606A-4561-8CB6-13C8845E2640}" dt="2020-07-03T18:30:38.060" v="363"/>
          <pc:sldLayoutMkLst>
            <pc:docMk/>
            <pc:sldMasterMk cId="2871336539" sldId="2147483708"/>
            <pc:sldLayoutMk cId="3821178444" sldId="2147483713"/>
          </pc:sldLayoutMkLst>
        </pc:sldLayoutChg>
        <pc:sldLayoutChg chg="add del mod replId">
          <pc:chgData name="Gleiciele Souza" userId="b1f11090c247120d" providerId="Windows Live" clId="Web-{7875E5AA-606A-4561-8CB6-13C8845E2640}" dt="2020-07-03T18:30:38.060" v="363"/>
          <pc:sldLayoutMkLst>
            <pc:docMk/>
            <pc:sldMasterMk cId="2871336539" sldId="2147483708"/>
            <pc:sldLayoutMk cId="1937660482" sldId="2147483714"/>
          </pc:sldLayoutMkLst>
        </pc:sldLayoutChg>
        <pc:sldLayoutChg chg="add del mod replId">
          <pc:chgData name="Gleiciele Souza" userId="b1f11090c247120d" providerId="Windows Live" clId="Web-{7875E5AA-606A-4561-8CB6-13C8845E2640}" dt="2020-07-03T18:30:38.060" v="363"/>
          <pc:sldLayoutMkLst>
            <pc:docMk/>
            <pc:sldMasterMk cId="2871336539" sldId="2147483708"/>
            <pc:sldLayoutMk cId="126174767" sldId="2147483715"/>
          </pc:sldLayoutMkLst>
        </pc:sldLayoutChg>
        <pc:sldLayoutChg chg="add del mod replId">
          <pc:chgData name="Gleiciele Souza" userId="b1f11090c247120d" providerId="Windows Live" clId="Web-{7875E5AA-606A-4561-8CB6-13C8845E2640}" dt="2020-07-03T18:30:38.060" v="363"/>
          <pc:sldLayoutMkLst>
            <pc:docMk/>
            <pc:sldMasterMk cId="2871336539" sldId="2147483708"/>
            <pc:sldLayoutMk cId="1495226833" sldId="2147483716"/>
          </pc:sldLayoutMkLst>
        </pc:sldLayoutChg>
        <pc:sldLayoutChg chg="add del mod replId">
          <pc:chgData name="Gleiciele Souza" userId="b1f11090c247120d" providerId="Windows Live" clId="Web-{7875E5AA-606A-4561-8CB6-13C8845E2640}" dt="2020-07-03T18:30:38.060" v="363"/>
          <pc:sldLayoutMkLst>
            <pc:docMk/>
            <pc:sldMasterMk cId="2871336539" sldId="2147483708"/>
            <pc:sldLayoutMk cId="3938493857" sldId="2147483717"/>
          </pc:sldLayoutMkLst>
        </pc:sldLayoutChg>
        <pc:sldLayoutChg chg="add del mod replId">
          <pc:chgData name="Gleiciele Souza" userId="b1f11090c247120d" providerId="Windows Live" clId="Web-{7875E5AA-606A-4561-8CB6-13C8845E2640}" dt="2020-07-03T18:30:38.060" v="363"/>
          <pc:sldLayoutMkLst>
            <pc:docMk/>
            <pc:sldMasterMk cId="2871336539" sldId="2147483708"/>
            <pc:sldLayoutMk cId="1862439152" sldId="2147483718"/>
          </pc:sldLayoutMkLst>
        </pc:sldLayoutChg>
        <pc:sldLayoutChg chg="add del mod replId">
          <pc:chgData name="Gleiciele Souza" userId="b1f11090c247120d" providerId="Windows Live" clId="Web-{7875E5AA-606A-4561-8CB6-13C8845E2640}" dt="2020-07-03T18:30:38.060" v="363"/>
          <pc:sldLayoutMkLst>
            <pc:docMk/>
            <pc:sldMasterMk cId="2871336539" sldId="2147483708"/>
            <pc:sldLayoutMk cId="3706054210" sldId="2147483719"/>
          </pc:sldLayoutMkLst>
        </pc:sldLayoutChg>
        <pc:sldLayoutChg chg="add del mod replId">
          <pc:chgData name="Gleiciele Souza" userId="b1f11090c247120d" providerId="Windows Live" clId="Web-{7875E5AA-606A-4561-8CB6-13C8845E2640}" dt="2020-07-03T18:30:38.060" v="363"/>
          <pc:sldLayoutMkLst>
            <pc:docMk/>
            <pc:sldMasterMk cId="2871336539" sldId="2147483708"/>
            <pc:sldLayoutMk cId="1495806007" sldId="2147483720"/>
          </pc:sldLayoutMkLst>
        </pc:sldLayoutChg>
        <pc:sldLayoutChg chg="add del mod replId">
          <pc:chgData name="Gleiciele Souza" userId="b1f11090c247120d" providerId="Windows Live" clId="Web-{7875E5AA-606A-4561-8CB6-13C8845E2640}" dt="2020-07-03T18:30:38.060" v="363"/>
          <pc:sldLayoutMkLst>
            <pc:docMk/>
            <pc:sldMasterMk cId="2871336539" sldId="2147483708"/>
            <pc:sldLayoutMk cId="139955635" sldId="2147483721"/>
          </pc:sldLayoutMkLst>
        </pc:sldLayoutChg>
        <pc:sldLayoutChg chg="add del mod replId">
          <pc:chgData name="Gleiciele Souza" userId="b1f11090c247120d" providerId="Windows Live" clId="Web-{7875E5AA-606A-4561-8CB6-13C8845E2640}" dt="2020-07-03T18:30:38.060" v="363"/>
          <pc:sldLayoutMkLst>
            <pc:docMk/>
            <pc:sldMasterMk cId="2871336539" sldId="2147483708"/>
            <pc:sldLayoutMk cId="1577662782" sldId="2147483722"/>
          </pc:sldLayoutMkLst>
        </pc:sldLayoutChg>
        <pc:sldLayoutChg chg="add del mod replId">
          <pc:chgData name="Gleiciele Souza" userId="b1f11090c247120d" providerId="Windows Live" clId="Web-{7875E5AA-606A-4561-8CB6-13C8845E2640}" dt="2020-07-03T18:30:38.060" v="363"/>
          <pc:sldLayoutMkLst>
            <pc:docMk/>
            <pc:sldMasterMk cId="2871336539" sldId="2147483708"/>
            <pc:sldLayoutMk cId="2972552605" sldId="2147483723"/>
          </pc:sldLayoutMkLst>
        </pc:sldLayoutChg>
        <pc:sldLayoutChg chg="add del mod replId">
          <pc:chgData name="Gleiciele Souza" userId="b1f11090c247120d" providerId="Windows Live" clId="Web-{7875E5AA-606A-4561-8CB6-13C8845E2640}" dt="2020-07-03T18:30:38.060" v="363"/>
          <pc:sldLayoutMkLst>
            <pc:docMk/>
            <pc:sldMasterMk cId="2871336539" sldId="2147483708"/>
            <pc:sldLayoutMk cId="2589262617" sldId="2147483724"/>
          </pc:sldLayoutMkLst>
        </pc:sldLayoutChg>
      </pc:sldMasterChg>
      <pc:sldMasterChg chg="add del addSldLayout delSldLayout modSldLayout">
        <pc:chgData name="Gleiciele Souza" userId="b1f11090c247120d" providerId="Windows Live" clId="Web-{7875E5AA-606A-4561-8CB6-13C8845E2640}" dt="2020-07-03T18:30:53.091" v="364"/>
        <pc:sldMasterMkLst>
          <pc:docMk/>
          <pc:sldMasterMk cId="611951345" sldId="2147483725"/>
        </pc:sldMasterMkLst>
        <pc:sldLayoutChg chg="add del mod replId">
          <pc:chgData name="Gleiciele Souza" userId="b1f11090c247120d" providerId="Windows Live" clId="Web-{7875E5AA-606A-4561-8CB6-13C8845E2640}" dt="2020-07-03T18:30:53.091" v="364"/>
          <pc:sldLayoutMkLst>
            <pc:docMk/>
            <pc:sldMasterMk cId="611951345" sldId="2147483725"/>
            <pc:sldLayoutMk cId="2014932045" sldId="2147483726"/>
          </pc:sldLayoutMkLst>
        </pc:sldLayoutChg>
        <pc:sldLayoutChg chg="add del mod replId">
          <pc:chgData name="Gleiciele Souza" userId="b1f11090c247120d" providerId="Windows Live" clId="Web-{7875E5AA-606A-4561-8CB6-13C8845E2640}" dt="2020-07-03T18:30:53.091" v="364"/>
          <pc:sldLayoutMkLst>
            <pc:docMk/>
            <pc:sldMasterMk cId="611951345" sldId="2147483725"/>
            <pc:sldLayoutMk cId="1021566534" sldId="2147483727"/>
          </pc:sldLayoutMkLst>
        </pc:sldLayoutChg>
        <pc:sldLayoutChg chg="add del mod replId">
          <pc:chgData name="Gleiciele Souza" userId="b1f11090c247120d" providerId="Windows Live" clId="Web-{7875E5AA-606A-4561-8CB6-13C8845E2640}" dt="2020-07-03T18:30:53.091" v="364"/>
          <pc:sldLayoutMkLst>
            <pc:docMk/>
            <pc:sldMasterMk cId="611951345" sldId="2147483725"/>
            <pc:sldLayoutMk cId="307543185" sldId="2147483728"/>
          </pc:sldLayoutMkLst>
        </pc:sldLayoutChg>
        <pc:sldLayoutChg chg="add del mod replId">
          <pc:chgData name="Gleiciele Souza" userId="b1f11090c247120d" providerId="Windows Live" clId="Web-{7875E5AA-606A-4561-8CB6-13C8845E2640}" dt="2020-07-03T18:30:53.091" v="364"/>
          <pc:sldLayoutMkLst>
            <pc:docMk/>
            <pc:sldMasterMk cId="611951345" sldId="2147483725"/>
            <pc:sldLayoutMk cId="2985968124" sldId="2147483729"/>
          </pc:sldLayoutMkLst>
        </pc:sldLayoutChg>
        <pc:sldLayoutChg chg="add del mod replId">
          <pc:chgData name="Gleiciele Souza" userId="b1f11090c247120d" providerId="Windows Live" clId="Web-{7875E5AA-606A-4561-8CB6-13C8845E2640}" dt="2020-07-03T18:30:53.091" v="364"/>
          <pc:sldLayoutMkLst>
            <pc:docMk/>
            <pc:sldMasterMk cId="611951345" sldId="2147483725"/>
            <pc:sldLayoutMk cId="1060043666" sldId="2147483730"/>
          </pc:sldLayoutMkLst>
        </pc:sldLayoutChg>
        <pc:sldLayoutChg chg="add del mod replId">
          <pc:chgData name="Gleiciele Souza" userId="b1f11090c247120d" providerId="Windows Live" clId="Web-{7875E5AA-606A-4561-8CB6-13C8845E2640}" dt="2020-07-03T18:30:53.091" v="364"/>
          <pc:sldLayoutMkLst>
            <pc:docMk/>
            <pc:sldMasterMk cId="611951345" sldId="2147483725"/>
            <pc:sldLayoutMk cId="1114322781" sldId="2147483731"/>
          </pc:sldLayoutMkLst>
        </pc:sldLayoutChg>
        <pc:sldLayoutChg chg="add del mod replId">
          <pc:chgData name="Gleiciele Souza" userId="b1f11090c247120d" providerId="Windows Live" clId="Web-{7875E5AA-606A-4561-8CB6-13C8845E2640}" dt="2020-07-03T18:30:53.091" v="364"/>
          <pc:sldLayoutMkLst>
            <pc:docMk/>
            <pc:sldMasterMk cId="611951345" sldId="2147483725"/>
            <pc:sldLayoutMk cId="399885265" sldId="2147483732"/>
          </pc:sldLayoutMkLst>
        </pc:sldLayoutChg>
        <pc:sldLayoutChg chg="add del mod replId">
          <pc:chgData name="Gleiciele Souza" userId="b1f11090c247120d" providerId="Windows Live" clId="Web-{7875E5AA-606A-4561-8CB6-13C8845E2640}" dt="2020-07-03T18:30:53.091" v="364"/>
          <pc:sldLayoutMkLst>
            <pc:docMk/>
            <pc:sldMasterMk cId="611951345" sldId="2147483725"/>
            <pc:sldLayoutMk cId="3581523713" sldId="2147483733"/>
          </pc:sldLayoutMkLst>
        </pc:sldLayoutChg>
        <pc:sldLayoutChg chg="add del mod replId">
          <pc:chgData name="Gleiciele Souza" userId="b1f11090c247120d" providerId="Windows Live" clId="Web-{7875E5AA-606A-4561-8CB6-13C8845E2640}" dt="2020-07-03T18:30:53.091" v="364"/>
          <pc:sldLayoutMkLst>
            <pc:docMk/>
            <pc:sldMasterMk cId="611951345" sldId="2147483725"/>
            <pc:sldLayoutMk cId="1131249119" sldId="2147483734"/>
          </pc:sldLayoutMkLst>
        </pc:sldLayoutChg>
        <pc:sldLayoutChg chg="add del mod replId">
          <pc:chgData name="Gleiciele Souza" userId="b1f11090c247120d" providerId="Windows Live" clId="Web-{7875E5AA-606A-4561-8CB6-13C8845E2640}" dt="2020-07-03T18:30:53.091" v="364"/>
          <pc:sldLayoutMkLst>
            <pc:docMk/>
            <pc:sldMasterMk cId="611951345" sldId="2147483725"/>
            <pc:sldLayoutMk cId="1965616974" sldId="2147483735"/>
          </pc:sldLayoutMkLst>
        </pc:sldLayoutChg>
        <pc:sldLayoutChg chg="add del mod replId">
          <pc:chgData name="Gleiciele Souza" userId="b1f11090c247120d" providerId="Windows Live" clId="Web-{7875E5AA-606A-4561-8CB6-13C8845E2640}" dt="2020-07-03T18:30:53.091" v="364"/>
          <pc:sldLayoutMkLst>
            <pc:docMk/>
            <pc:sldMasterMk cId="611951345" sldId="2147483725"/>
            <pc:sldLayoutMk cId="383564075" sldId="2147483736"/>
          </pc:sldLayoutMkLst>
        </pc:sldLayoutChg>
        <pc:sldLayoutChg chg="add del mod replId">
          <pc:chgData name="Gleiciele Souza" userId="b1f11090c247120d" providerId="Windows Live" clId="Web-{7875E5AA-606A-4561-8CB6-13C8845E2640}" dt="2020-07-03T18:30:53.091" v="364"/>
          <pc:sldLayoutMkLst>
            <pc:docMk/>
            <pc:sldMasterMk cId="611951345" sldId="2147483725"/>
            <pc:sldLayoutMk cId="2422194375" sldId="2147483737"/>
          </pc:sldLayoutMkLst>
        </pc:sldLayoutChg>
        <pc:sldLayoutChg chg="add del mod replId">
          <pc:chgData name="Gleiciele Souza" userId="b1f11090c247120d" providerId="Windows Live" clId="Web-{7875E5AA-606A-4561-8CB6-13C8845E2640}" dt="2020-07-03T18:30:53.091" v="364"/>
          <pc:sldLayoutMkLst>
            <pc:docMk/>
            <pc:sldMasterMk cId="611951345" sldId="2147483725"/>
            <pc:sldLayoutMk cId="1699393167" sldId="2147483738"/>
          </pc:sldLayoutMkLst>
        </pc:sldLayoutChg>
        <pc:sldLayoutChg chg="add del mod replId">
          <pc:chgData name="Gleiciele Souza" userId="b1f11090c247120d" providerId="Windows Live" clId="Web-{7875E5AA-606A-4561-8CB6-13C8845E2640}" dt="2020-07-03T18:30:53.091" v="364"/>
          <pc:sldLayoutMkLst>
            <pc:docMk/>
            <pc:sldMasterMk cId="611951345" sldId="2147483725"/>
            <pc:sldLayoutMk cId="547123044" sldId="2147483739"/>
          </pc:sldLayoutMkLst>
        </pc:sldLayoutChg>
        <pc:sldLayoutChg chg="add del mod replId">
          <pc:chgData name="Gleiciele Souza" userId="b1f11090c247120d" providerId="Windows Live" clId="Web-{7875E5AA-606A-4561-8CB6-13C8845E2640}" dt="2020-07-03T18:30:53.091" v="364"/>
          <pc:sldLayoutMkLst>
            <pc:docMk/>
            <pc:sldMasterMk cId="611951345" sldId="2147483725"/>
            <pc:sldLayoutMk cId="412627180" sldId="2147483740"/>
          </pc:sldLayoutMkLst>
        </pc:sldLayoutChg>
        <pc:sldLayoutChg chg="add del mod replId">
          <pc:chgData name="Gleiciele Souza" userId="b1f11090c247120d" providerId="Windows Live" clId="Web-{7875E5AA-606A-4561-8CB6-13C8845E2640}" dt="2020-07-03T18:30:53.091" v="364"/>
          <pc:sldLayoutMkLst>
            <pc:docMk/>
            <pc:sldMasterMk cId="611951345" sldId="2147483725"/>
            <pc:sldLayoutMk cId="1313824266" sldId="2147483741"/>
          </pc:sldLayoutMkLst>
        </pc:sldLayoutChg>
        <pc:sldLayoutChg chg="add del mod replId">
          <pc:chgData name="Gleiciele Souza" userId="b1f11090c247120d" providerId="Windows Live" clId="Web-{7875E5AA-606A-4561-8CB6-13C8845E2640}" dt="2020-07-03T18:30:53.091" v="364"/>
          <pc:sldLayoutMkLst>
            <pc:docMk/>
            <pc:sldMasterMk cId="611951345" sldId="2147483725"/>
            <pc:sldLayoutMk cId="3707985064" sldId="2147483742"/>
          </pc:sldLayoutMkLst>
        </pc:sldLayoutChg>
      </pc:sldMasterChg>
      <pc:sldMasterChg chg="add del addSldLayout delSldLayout modSldLayout">
        <pc:chgData name="Gleiciele Souza" userId="b1f11090c247120d" providerId="Windows Live" clId="Web-{7875E5AA-606A-4561-8CB6-13C8845E2640}" dt="2020-07-03T18:31:16.248" v="365"/>
        <pc:sldMasterMkLst>
          <pc:docMk/>
          <pc:sldMasterMk cId="344334106" sldId="2147483743"/>
        </pc:sldMasterMkLst>
        <pc:sldLayoutChg chg="add del mod replId">
          <pc:chgData name="Gleiciele Souza" userId="b1f11090c247120d" providerId="Windows Live" clId="Web-{7875E5AA-606A-4561-8CB6-13C8845E2640}" dt="2020-07-03T18:31:16.248" v="365"/>
          <pc:sldLayoutMkLst>
            <pc:docMk/>
            <pc:sldMasterMk cId="344334106" sldId="2147483743"/>
            <pc:sldLayoutMk cId="1639913500" sldId="2147483744"/>
          </pc:sldLayoutMkLst>
        </pc:sldLayoutChg>
        <pc:sldLayoutChg chg="add del mod replId">
          <pc:chgData name="Gleiciele Souza" userId="b1f11090c247120d" providerId="Windows Live" clId="Web-{7875E5AA-606A-4561-8CB6-13C8845E2640}" dt="2020-07-03T18:31:16.248" v="365"/>
          <pc:sldLayoutMkLst>
            <pc:docMk/>
            <pc:sldMasterMk cId="344334106" sldId="2147483743"/>
            <pc:sldLayoutMk cId="3892958402" sldId="2147483745"/>
          </pc:sldLayoutMkLst>
        </pc:sldLayoutChg>
        <pc:sldLayoutChg chg="add del mod replId">
          <pc:chgData name="Gleiciele Souza" userId="b1f11090c247120d" providerId="Windows Live" clId="Web-{7875E5AA-606A-4561-8CB6-13C8845E2640}" dt="2020-07-03T18:31:16.248" v="365"/>
          <pc:sldLayoutMkLst>
            <pc:docMk/>
            <pc:sldMasterMk cId="344334106" sldId="2147483743"/>
            <pc:sldLayoutMk cId="3983731767" sldId="2147483746"/>
          </pc:sldLayoutMkLst>
        </pc:sldLayoutChg>
        <pc:sldLayoutChg chg="add del mod replId">
          <pc:chgData name="Gleiciele Souza" userId="b1f11090c247120d" providerId="Windows Live" clId="Web-{7875E5AA-606A-4561-8CB6-13C8845E2640}" dt="2020-07-03T18:31:16.248" v="365"/>
          <pc:sldLayoutMkLst>
            <pc:docMk/>
            <pc:sldMasterMk cId="344334106" sldId="2147483743"/>
            <pc:sldLayoutMk cId="1613640981" sldId="2147483747"/>
          </pc:sldLayoutMkLst>
        </pc:sldLayoutChg>
        <pc:sldLayoutChg chg="add del mod replId">
          <pc:chgData name="Gleiciele Souza" userId="b1f11090c247120d" providerId="Windows Live" clId="Web-{7875E5AA-606A-4561-8CB6-13C8845E2640}" dt="2020-07-03T18:31:16.248" v="365"/>
          <pc:sldLayoutMkLst>
            <pc:docMk/>
            <pc:sldMasterMk cId="344334106" sldId="2147483743"/>
            <pc:sldLayoutMk cId="157667865" sldId="2147483748"/>
          </pc:sldLayoutMkLst>
        </pc:sldLayoutChg>
        <pc:sldLayoutChg chg="add del mod replId">
          <pc:chgData name="Gleiciele Souza" userId="b1f11090c247120d" providerId="Windows Live" clId="Web-{7875E5AA-606A-4561-8CB6-13C8845E2640}" dt="2020-07-03T18:31:16.248" v="365"/>
          <pc:sldLayoutMkLst>
            <pc:docMk/>
            <pc:sldMasterMk cId="344334106" sldId="2147483743"/>
            <pc:sldLayoutMk cId="4078681440" sldId="2147483749"/>
          </pc:sldLayoutMkLst>
        </pc:sldLayoutChg>
        <pc:sldLayoutChg chg="add del mod replId">
          <pc:chgData name="Gleiciele Souza" userId="b1f11090c247120d" providerId="Windows Live" clId="Web-{7875E5AA-606A-4561-8CB6-13C8845E2640}" dt="2020-07-03T18:31:16.248" v="365"/>
          <pc:sldLayoutMkLst>
            <pc:docMk/>
            <pc:sldMasterMk cId="344334106" sldId="2147483743"/>
            <pc:sldLayoutMk cId="2778071388" sldId="2147483750"/>
          </pc:sldLayoutMkLst>
        </pc:sldLayoutChg>
        <pc:sldLayoutChg chg="add del mod replId">
          <pc:chgData name="Gleiciele Souza" userId="b1f11090c247120d" providerId="Windows Live" clId="Web-{7875E5AA-606A-4561-8CB6-13C8845E2640}" dt="2020-07-03T18:31:16.248" v="365"/>
          <pc:sldLayoutMkLst>
            <pc:docMk/>
            <pc:sldMasterMk cId="344334106" sldId="2147483743"/>
            <pc:sldLayoutMk cId="829967602" sldId="2147483751"/>
          </pc:sldLayoutMkLst>
        </pc:sldLayoutChg>
        <pc:sldLayoutChg chg="add del mod replId">
          <pc:chgData name="Gleiciele Souza" userId="b1f11090c247120d" providerId="Windows Live" clId="Web-{7875E5AA-606A-4561-8CB6-13C8845E2640}" dt="2020-07-03T18:31:16.248" v="365"/>
          <pc:sldLayoutMkLst>
            <pc:docMk/>
            <pc:sldMasterMk cId="344334106" sldId="2147483743"/>
            <pc:sldLayoutMk cId="3063932252" sldId="2147483752"/>
          </pc:sldLayoutMkLst>
        </pc:sldLayoutChg>
        <pc:sldLayoutChg chg="add del mod replId">
          <pc:chgData name="Gleiciele Souza" userId="b1f11090c247120d" providerId="Windows Live" clId="Web-{7875E5AA-606A-4561-8CB6-13C8845E2640}" dt="2020-07-03T18:31:16.248" v="365"/>
          <pc:sldLayoutMkLst>
            <pc:docMk/>
            <pc:sldMasterMk cId="344334106" sldId="2147483743"/>
            <pc:sldLayoutMk cId="2210270432" sldId="2147483753"/>
          </pc:sldLayoutMkLst>
        </pc:sldLayoutChg>
        <pc:sldLayoutChg chg="add del mod replId">
          <pc:chgData name="Gleiciele Souza" userId="b1f11090c247120d" providerId="Windows Live" clId="Web-{7875E5AA-606A-4561-8CB6-13C8845E2640}" dt="2020-07-03T18:31:16.248" v="365"/>
          <pc:sldLayoutMkLst>
            <pc:docMk/>
            <pc:sldMasterMk cId="344334106" sldId="2147483743"/>
            <pc:sldLayoutMk cId="3181719121" sldId="2147483754"/>
          </pc:sldLayoutMkLst>
        </pc:sldLayoutChg>
        <pc:sldLayoutChg chg="add del mod replId">
          <pc:chgData name="Gleiciele Souza" userId="b1f11090c247120d" providerId="Windows Live" clId="Web-{7875E5AA-606A-4561-8CB6-13C8845E2640}" dt="2020-07-03T18:31:16.248" v="365"/>
          <pc:sldLayoutMkLst>
            <pc:docMk/>
            <pc:sldMasterMk cId="344334106" sldId="2147483743"/>
            <pc:sldLayoutMk cId="4035945114" sldId="2147483755"/>
          </pc:sldLayoutMkLst>
        </pc:sldLayoutChg>
        <pc:sldLayoutChg chg="add del mod replId">
          <pc:chgData name="Gleiciele Souza" userId="b1f11090c247120d" providerId="Windows Live" clId="Web-{7875E5AA-606A-4561-8CB6-13C8845E2640}" dt="2020-07-03T18:31:16.248" v="365"/>
          <pc:sldLayoutMkLst>
            <pc:docMk/>
            <pc:sldMasterMk cId="344334106" sldId="2147483743"/>
            <pc:sldLayoutMk cId="177132934" sldId="2147483756"/>
          </pc:sldLayoutMkLst>
        </pc:sldLayoutChg>
        <pc:sldLayoutChg chg="add del mod replId">
          <pc:chgData name="Gleiciele Souza" userId="b1f11090c247120d" providerId="Windows Live" clId="Web-{7875E5AA-606A-4561-8CB6-13C8845E2640}" dt="2020-07-03T18:31:16.248" v="365"/>
          <pc:sldLayoutMkLst>
            <pc:docMk/>
            <pc:sldMasterMk cId="344334106" sldId="2147483743"/>
            <pc:sldLayoutMk cId="926679262" sldId="2147483757"/>
          </pc:sldLayoutMkLst>
        </pc:sldLayoutChg>
        <pc:sldLayoutChg chg="add del mod replId">
          <pc:chgData name="Gleiciele Souza" userId="b1f11090c247120d" providerId="Windows Live" clId="Web-{7875E5AA-606A-4561-8CB6-13C8845E2640}" dt="2020-07-03T18:31:16.248" v="365"/>
          <pc:sldLayoutMkLst>
            <pc:docMk/>
            <pc:sldMasterMk cId="344334106" sldId="2147483743"/>
            <pc:sldLayoutMk cId="3762846238" sldId="2147483758"/>
          </pc:sldLayoutMkLst>
        </pc:sldLayoutChg>
        <pc:sldLayoutChg chg="add del mod replId">
          <pc:chgData name="Gleiciele Souza" userId="b1f11090c247120d" providerId="Windows Live" clId="Web-{7875E5AA-606A-4561-8CB6-13C8845E2640}" dt="2020-07-03T18:31:16.248" v="365"/>
          <pc:sldLayoutMkLst>
            <pc:docMk/>
            <pc:sldMasterMk cId="344334106" sldId="2147483743"/>
            <pc:sldLayoutMk cId="854066268" sldId="2147483759"/>
          </pc:sldLayoutMkLst>
        </pc:sldLayoutChg>
        <pc:sldLayoutChg chg="add del mod replId">
          <pc:chgData name="Gleiciele Souza" userId="b1f11090c247120d" providerId="Windows Live" clId="Web-{7875E5AA-606A-4561-8CB6-13C8845E2640}" dt="2020-07-03T18:31:16.248" v="365"/>
          <pc:sldLayoutMkLst>
            <pc:docMk/>
            <pc:sldMasterMk cId="344334106" sldId="2147483743"/>
            <pc:sldLayoutMk cId="4245583270" sldId="2147483760"/>
          </pc:sldLayoutMkLst>
        </pc:sldLayoutChg>
      </pc:sldMasterChg>
      <pc:sldMasterChg chg="add modTransition addSldLayout modSldLayout">
        <pc:chgData name="Gleiciele Souza" userId="b1f11090c247120d" providerId="Windows Live" clId="Web-{7875E5AA-606A-4561-8CB6-13C8845E2640}" dt="2020-07-03T23:24:03.714" v="1556"/>
        <pc:sldMasterMkLst>
          <pc:docMk/>
          <pc:sldMasterMk cId="1021023968" sldId="2147483761"/>
        </pc:sldMasterMkLst>
        <pc:sldLayoutChg chg="add mod replId modTransition">
          <pc:chgData name="Gleiciele Souza" userId="b1f11090c247120d" providerId="Windows Live" clId="Web-{7875E5AA-606A-4561-8CB6-13C8845E2640}" dt="2020-07-03T23:24:03.714" v="1556"/>
          <pc:sldLayoutMkLst>
            <pc:docMk/>
            <pc:sldMasterMk cId="1021023968" sldId="2147483761"/>
            <pc:sldLayoutMk cId="1634593494" sldId="2147483762"/>
          </pc:sldLayoutMkLst>
        </pc:sldLayoutChg>
        <pc:sldLayoutChg chg="add mod replId modTransition">
          <pc:chgData name="Gleiciele Souza" userId="b1f11090c247120d" providerId="Windows Live" clId="Web-{7875E5AA-606A-4561-8CB6-13C8845E2640}" dt="2020-07-03T23:24:03.714" v="1556"/>
          <pc:sldLayoutMkLst>
            <pc:docMk/>
            <pc:sldMasterMk cId="1021023968" sldId="2147483761"/>
            <pc:sldLayoutMk cId="3164254561" sldId="2147483763"/>
          </pc:sldLayoutMkLst>
        </pc:sldLayoutChg>
        <pc:sldLayoutChg chg="add mod replId modTransition">
          <pc:chgData name="Gleiciele Souza" userId="b1f11090c247120d" providerId="Windows Live" clId="Web-{7875E5AA-606A-4561-8CB6-13C8845E2640}" dt="2020-07-03T23:24:03.714" v="1556"/>
          <pc:sldLayoutMkLst>
            <pc:docMk/>
            <pc:sldMasterMk cId="1021023968" sldId="2147483761"/>
            <pc:sldLayoutMk cId="2840530483" sldId="2147483764"/>
          </pc:sldLayoutMkLst>
        </pc:sldLayoutChg>
        <pc:sldLayoutChg chg="add mod replId modTransition">
          <pc:chgData name="Gleiciele Souza" userId="b1f11090c247120d" providerId="Windows Live" clId="Web-{7875E5AA-606A-4561-8CB6-13C8845E2640}" dt="2020-07-03T23:24:03.714" v="1556"/>
          <pc:sldLayoutMkLst>
            <pc:docMk/>
            <pc:sldMasterMk cId="1021023968" sldId="2147483761"/>
            <pc:sldLayoutMk cId="1216045331" sldId="2147483765"/>
          </pc:sldLayoutMkLst>
        </pc:sldLayoutChg>
        <pc:sldLayoutChg chg="add mod replId modTransition">
          <pc:chgData name="Gleiciele Souza" userId="b1f11090c247120d" providerId="Windows Live" clId="Web-{7875E5AA-606A-4561-8CB6-13C8845E2640}" dt="2020-07-03T23:24:03.714" v="1556"/>
          <pc:sldLayoutMkLst>
            <pc:docMk/>
            <pc:sldMasterMk cId="1021023968" sldId="2147483761"/>
            <pc:sldLayoutMk cId="3170874127" sldId="2147483766"/>
          </pc:sldLayoutMkLst>
        </pc:sldLayoutChg>
        <pc:sldLayoutChg chg="add mod replId modTransition">
          <pc:chgData name="Gleiciele Souza" userId="b1f11090c247120d" providerId="Windows Live" clId="Web-{7875E5AA-606A-4561-8CB6-13C8845E2640}" dt="2020-07-03T23:24:03.714" v="1556"/>
          <pc:sldLayoutMkLst>
            <pc:docMk/>
            <pc:sldMasterMk cId="1021023968" sldId="2147483761"/>
            <pc:sldLayoutMk cId="2660898867" sldId="2147483767"/>
          </pc:sldLayoutMkLst>
        </pc:sldLayoutChg>
        <pc:sldLayoutChg chg="add mod replId modTransition">
          <pc:chgData name="Gleiciele Souza" userId="b1f11090c247120d" providerId="Windows Live" clId="Web-{7875E5AA-606A-4561-8CB6-13C8845E2640}" dt="2020-07-03T23:24:03.714" v="1556"/>
          <pc:sldLayoutMkLst>
            <pc:docMk/>
            <pc:sldMasterMk cId="1021023968" sldId="2147483761"/>
            <pc:sldLayoutMk cId="113403488" sldId="2147483768"/>
          </pc:sldLayoutMkLst>
        </pc:sldLayoutChg>
        <pc:sldLayoutChg chg="add mod replId modTransition">
          <pc:chgData name="Gleiciele Souza" userId="b1f11090c247120d" providerId="Windows Live" clId="Web-{7875E5AA-606A-4561-8CB6-13C8845E2640}" dt="2020-07-03T23:24:03.714" v="1556"/>
          <pc:sldLayoutMkLst>
            <pc:docMk/>
            <pc:sldMasterMk cId="1021023968" sldId="2147483761"/>
            <pc:sldLayoutMk cId="2943346130" sldId="2147483769"/>
          </pc:sldLayoutMkLst>
        </pc:sldLayoutChg>
        <pc:sldLayoutChg chg="add mod replId modTransition">
          <pc:chgData name="Gleiciele Souza" userId="b1f11090c247120d" providerId="Windows Live" clId="Web-{7875E5AA-606A-4561-8CB6-13C8845E2640}" dt="2020-07-03T23:24:03.714" v="1556"/>
          <pc:sldLayoutMkLst>
            <pc:docMk/>
            <pc:sldMasterMk cId="1021023968" sldId="2147483761"/>
            <pc:sldLayoutMk cId="1493753716" sldId="2147483770"/>
          </pc:sldLayoutMkLst>
        </pc:sldLayoutChg>
        <pc:sldLayoutChg chg="add mod replId modTransition">
          <pc:chgData name="Gleiciele Souza" userId="b1f11090c247120d" providerId="Windows Live" clId="Web-{7875E5AA-606A-4561-8CB6-13C8845E2640}" dt="2020-07-03T23:24:03.714" v="1556"/>
          <pc:sldLayoutMkLst>
            <pc:docMk/>
            <pc:sldMasterMk cId="1021023968" sldId="2147483761"/>
            <pc:sldLayoutMk cId="4081795179" sldId="2147483771"/>
          </pc:sldLayoutMkLst>
        </pc:sldLayoutChg>
        <pc:sldLayoutChg chg="add mod replId modTransition">
          <pc:chgData name="Gleiciele Souza" userId="b1f11090c247120d" providerId="Windows Live" clId="Web-{7875E5AA-606A-4561-8CB6-13C8845E2640}" dt="2020-07-03T23:24:03.714" v="1556"/>
          <pc:sldLayoutMkLst>
            <pc:docMk/>
            <pc:sldMasterMk cId="1021023968" sldId="2147483761"/>
            <pc:sldLayoutMk cId="1795091438" sldId="2147483772"/>
          </pc:sldLayoutMkLst>
        </pc:sldLayoutChg>
        <pc:sldLayoutChg chg="add mod replId modTransition">
          <pc:chgData name="Gleiciele Souza" userId="b1f11090c247120d" providerId="Windows Live" clId="Web-{7875E5AA-606A-4561-8CB6-13C8845E2640}" dt="2020-07-03T23:24:03.714" v="1556"/>
          <pc:sldLayoutMkLst>
            <pc:docMk/>
            <pc:sldMasterMk cId="1021023968" sldId="2147483761"/>
            <pc:sldLayoutMk cId="2397824545" sldId="2147483773"/>
          </pc:sldLayoutMkLst>
        </pc:sldLayoutChg>
        <pc:sldLayoutChg chg="add mod replId modTransition">
          <pc:chgData name="Gleiciele Souza" userId="b1f11090c247120d" providerId="Windows Live" clId="Web-{7875E5AA-606A-4561-8CB6-13C8845E2640}" dt="2020-07-03T23:24:03.714" v="1556"/>
          <pc:sldLayoutMkLst>
            <pc:docMk/>
            <pc:sldMasterMk cId="1021023968" sldId="2147483761"/>
            <pc:sldLayoutMk cId="3188597988" sldId="2147483774"/>
          </pc:sldLayoutMkLst>
        </pc:sldLayoutChg>
        <pc:sldLayoutChg chg="add mod replId modTransition">
          <pc:chgData name="Gleiciele Souza" userId="b1f11090c247120d" providerId="Windows Live" clId="Web-{7875E5AA-606A-4561-8CB6-13C8845E2640}" dt="2020-07-03T23:24:03.714" v="1556"/>
          <pc:sldLayoutMkLst>
            <pc:docMk/>
            <pc:sldMasterMk cId="1021023968" sldId="2147483761"/>
            <pc:sldLayoutMk cId="3826775963" sldId="2147483775"/>
          </pc:sldLayoutMkLst>
        </pc:sldLayoutChg>
        <pc:sldLayoutChg chg="add mod replId modTransition">
          <pc:chgData name="Gleiciele Souza" userId="b1f11090c247120d" providerId="Windows Live" clId="Web-{7875E5AA-606A-4561-8CB6-13C8845E2640}" dt="2020-07-03T23:24:03.714" v="1556"/>
          <pc:sldLayoutMkLst>
            <pc:docMk/>
            <pc:sldMasterMk cId="1021023968" sldId="2147483761"/>
            <pc:sldLayoutMk cId="1005426557" sldId="2147483776"/>
          </pc:sldLayoutMkLst>
        </pc:sldLayoutChg>
        <pc:sldLayoutChg chg="add mod replId modTransition">
          <pc:chgData name="Gleiciele Souza" userId="b1f11090c247120d" providerId="Windows Live" clId="Web-{7875E5AA-606A-4561-8CB6-13C8845E2640}" dt="2020-07-03T23:24:03.714" v="1556"/>
          <pc:sldLayoutMkLst>
            <pc:docMk/>
            <pc:sldMasterMk cId="1021023968" sldId="2147483761"/>
            <pc:sldLayoutMk cId="1049674193" sldId="2147483777"/>
          </pc:sldLayoutMkLst>
        </pc:sldLayoutChg>
      </pc:sldMasterChg>
    </pc:docChg>
  </pc:docChgLst>
  <pc:docChgLst>
    <pc:chgData name="Gleiciele Souza" userId="b1f11090c247120d" providerId="Windows Live" clId="Web-{52E2BEF7-1763-4A7D-B463-489B41C19A53}"/>
    <pc:docChg chg="modSld">
      <pc:chgData name="Gleiciele Souza" userId="b1f11090c247120d" providerId="Windows Live" clId="Web-{52E2BEF7-1763-4A7D-B463-489B41C19A53}" dt="2020-07-04T15:05:01.019" v="6" actId="20577"/>
      <pc:docMkLst>
        <pc:docMk/>
      </pc:docMkLst>
      <pc:sldChg chg="modSp">
        <pc:chgData name="Gleiciele Souza" userId="b1f11090c247120d" providerId="Windows Live" clId="Web-{52E2BEF7-1763-4A7D-B463-489B41C19A53}" dt="2020-07-04T15:04:59.816" v="4" actId="20577"/>
        <pc:sldMkLst>
          <pc:docMk/>
          <pc:sldMk cId="2210866551" sldId="256"/>
        </pc:sldMkLst>
        <pc:spChg chg="mod">
          <ac:chgData name="Gleiciele Souza" userId="b1f11090c247120d" providerId="Windows Live" clId="Web-{52E2BEF7-1763-4A7D-B463-489B41C19A53}" dt="2020-07-04T15:04:59.816" v="4" actId="20577"/>
          <ac:spMkLst>
            <pc:docMk/>
            <pc:sldMk cId="2210866551" sldId="256"/>
            <ac:spMk id="5" creationId="{59AA9491-BB4A-48F3-A55A-68EA0D2981CE}"/>
          </ac:spMkLst>
        </pc:spChg>
      </pc:sldChg>
      <pc:sldChg chg="delSp">
        <pc:chgData name="Gleiciele Souza" userId="b1f11090c247120d" providerId="Windows Live" clId="Web-{52E2BEF7-1763-4A7D-B463-489B41C19A53}" dt="2020-07-04T13:35:17.529" v="1"/>
        <pc:sldMkLst>
          <pc:docMk/>
          <pc:sldMk cId="1330275209" sldId="269"/>
        </pc:sldMkLst>
        <pc:spChg chg="del">
          <ac:chgData name="Gleiciele Souza" userId="b1f11090c247120d" providerId="Windows Live" clId="Web-{52E2BEF7-1763-4A7D-B463-489B41C19A53}" dt="2020-07-04T13:35:15.232" v="0"/>
          <ac:spMkLst>
            <pc:docMk/>
            <pc:sldMk cId="1330275209" sldId="269"/>
            <ac:spMk id="2" creationId="{A8788689-E2C5-4774-A63F-029D9C886F90}"/>
          </ac:spMkLst>
        </pc:spChg>
        <pc:spChg chg="del">
          <ac:chgData name="Gleiciele Souza" userId="b1f11090c247120d" providerId="Windows Live" clId="Web-{52E2BEF7-1763-4A7D-B463-489B41C19A53}" dt="2020-07-04T13:35:17.529" v="1"/>
          <ac:spMkLst>
            <pc:docMk/>
            <pc:sldMk cId="1330275209" sldId="269"/>
            <ac:spMk id="3" creationId="{0B4573E5-8670-4056-A8EB-999B6FBBFF8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59114D-10EF-4E88-9DB0-F36B6550557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6302D0-5FF8-4885-BFF4-2D9681555EDA}">
      <dgm:prSet/>
      <dgm:spPr/>
      <dgm:t>
        <a:bodyPr/>
        <a:lstStyle/>
        <a:p>
          <a:pPr rtl="0"/>
          <a:r>
            <a:rPr lang="pt-BR" b="0">
              <a:latin typeface="Arial"/>
              <a:cs typeface="Arial"/>
            </a:rPr>
            <a:t>Gerencial: Reúne ferramentas</a:t>
          </a:r>
          <a:r>
            <a:rPr lang="pt-BR">
              <a:latin typeface="Arial"/>
              <a:cs typeface="Arial"/>
            </a:rPr>
            <a:t> que auxiliam o administrador a determinar as direções a serem seguidas, os objetivos e planos estratégicos, os resultados almejados, isto é, auxiliam-no a definir o que será feito na biblioteca e se o que está sendo feito está de acordo com os objetivos.</a:t>
          </a:r>
          <a:endParaRPr lang="en-US">
            <a:latin typeface="Arial"/>
            <a:cs typeface="Arial"/>
          </a:endParaRPr>
        </a:p>
      </dgm:t>
    </dgm:pt>
    <dgm:pt modelId="{C11FEE13-6AB1-4CB0-9F47-446E2C7FA6EC}" type="parTrans" cxnId="{59EF79A4-763E-4CBF-85EB-7EB78C13B26A}">
      <dgm:prSet/>
      <dgm:spPr/>
      <dgm:t>
        <a:bodyPr/>
        <a:lstStyle/>
        <a:p>
          <a:endParaRPr lang="en-US"/>
        </a:p>
      </dgm:t>
    </dgm:pt>
    <dgm:pt modelId="{DD57E27F-4E66-4019-9721-8ED05E3B7FD0}" type="sibTrans" cxnId="{59EF79A4-763E-4CBF-85EB-7EB78C13B26A}">
      <dgm:prSet/>
      <dgm:spPr/>
      <dgm:t>
        <a:bodyPr/>
        <a:lstStyle/>
        <a:p>
          <a:endParaRPr lang="en-US"/>
        </a:p>
      </dgm:t>
    </dgm:pt>
    <dgm:pt modelId="{E1D8C2C2-0387-4AD4-80D6-99F54B645A00}">
      <dgm:prSet/>
      <dgm:spPr/>
      <dgm:t>
        <a:bodyPr/>
        <a:lstStyle/>
        <a:p>
          <a:r>
            <a:rPr lang="pt-BR" b="1">
              <a:latin typeface="Arial"/>
              <a:cs typeface="Arial"/>
            </a:rPr>
            <a:t>Financeiro:</a:t>
          </a:r>
          <a:r>
            <a:rPr lang="pt-BR">
              <a:latin typeface="Arial"/>
              <a:cs typeface="Arial"/>
            </a:rPr>
            <a:t> As funções do departamento financeiro são direcionadas a gerir a verba que é utilizada na biblioteca e destinada à aquisição de material bibliográfico, equipamento, reforma, móveis, </a:t>
          </a:r>
          <a:r>
            <a:rPr lang="pt-BR" err="1">
              <a:latin typeface="Arial"/>
              <a:cs typeface="Arial"/>
            </a:rPr>
            <a:t>etc</a:t>
          </a:r>
          <a:r>
            <a:rPr lang="pt-BR">
              <a:latin typeface="Arial"/>
              <a:cs typeface="Arial"/>
            </a:rPr>
            <a:t> </a:t>
          </a:r>
          <a:endParaRPr lang="en-US">
            <a:latin typeface="Arial"/>
            <a:cs typeface="Arial"/>
          </a:endParaRPr>
        </a:p>
      </dgm:t>
    </dgm:pt>
    <dgm:pt modelId="{EF97F878-D096-4DD3-B991-39E17CF586DE}" type="parTrans" cxnId="{0C4D50E6-5099-434A-9FA2-F34CB9BB7B4D}">
      <dgm:prSet/>
      <dgm:spPr/>
      <dgm:t>
        <a:bodyPr/>
        <a:lstStyle/>
        <a:p>
          <a:endParaRPr lang="en-US"/>
        </a:p>
      </dgm:t>
    </dgm:pt>
    <dgm:pt modelId="{5882339C-6DF7-4AD0-BBF9-2DE9FADC22AB}" type="sibTrans" cxnId="{0C4D50E6-5099-434A-9FA2-F34CB9BB7B4D}">
      <dgm:prSet/>
      <dgm:spPr/>
      <dgm:t>
        <a:bodyPr/>
        <a:lstStyle/>
        <a:p>
          <a:endParaRPr lang="en-US"/>
        </a:p>
      </dgm:t>
    </dgm:pt>
    <dgm:pt modelId="{EB480162-0AE2-4440-9BF4-DECD581D4300}">
      <dgm:prSet/>
      <dgm:spPr/>
      <dgm:t>
        <a:bodyPr/>
        <a:lstStyle/>
        <a:p>
          <a:pPr rtl="0"/>
          <a:r>
            <a:rPr lang="pt-BR" b="1">
              <a:latin typeface="Arial"/>
              <a:cs typeface="Arial"/>
            </a:rPr>
            <a:t>Técnico:</a:t>
          </a:r>
          <a:r>
            <a:rPr lang="pt-BR" b="0">
              <a:latin typeface="Arial"/>
              <a:cs typeface="Arial"/>
            </a:rPr>
            <a:t>Neste subsistema o bibliotecário é responsável pela classificação, catalogação e registro. São processos pelos quais passam o material bibliográfico para saírem como produtos que atendam as necessidades do leitor usuário.</a:t>
          </a:r>
          <a:endParaRPr lang="en-US" b="0">
            <a:latin typeface="Arial"/>
            <a:cs typeface="Arial"/>
          </a:endParaRPr>
        </a:p>
      </dgm:t>
    </dgm:pt>
    <dgm:pt modelId="{6B57128E-87F5-4AC4-AA0E-35DAA325559A}" type="parTrans" cxnId="{9CFB4DAE-ACA0-4397-B9D3-AE0ACD89BDFA}">
      <dgm:prSet/>
      <dgm:spPr/>
      <dgm:t>
        <a:bodyPr/>
        <a:lstStyle/>
        <a:p>
          <a:endParaRPr lang="en-US"/>
        </a:p>
      </dgm:t>
    </dgm:pt>
    <dgm:pt modelId="{484BF2CA-6350-4B74-907D-41867DED34E1}" type="sibTrans" cxnId="{9CFB4DAE-ACA0-4397-B9D3-AE0ACD89BDFA}">
      <dgm:prSet/>
      <dgm:spPr/>
      <dgm:t>
        <a:bodyPr/>
        <a:lstStyle/>
        <a:p>
          <a:endParaRPr lang="en-US"/>
        </a:p>
      </dgm:t>
    </dgm:pt>
    <dgm:pt modelId="{4C1B4F43-EDC6-4FFD-B87A-024BB02C1F1B}">
      <dgm:prSet phldr="0"/>
      <dgm:spPr/>
      <dgm:t>
        <a:bodyPr/>
        <a:lstStyle/>
        <a:p>
          <a:r>
            <a:rPr lang="pt-BR" b="1">
              <a:latin typeface="Arial"/>
              <a:cs typeface="Arial"/>
            </a:rPr>
            <a:t>Recepção: </a:t>
          </a:r>
          <a:r>
            <a:rPr lang="pt-BR">
              <a:latin typeface="Arial"/>
              <a:cs typeface="Arial"/>
            </a:rPr>
            <a:t>Responsável pelo atendimento ao leitor usuário, cadastro e recebimento de taxas e multas.</a:t>
          </a:r>
        </a:p>
      </dgm:t>
    </dgm:pt>
    <dgm:pt modelId="{5BD1134E-0764-43A6-83B4-3C87B78294D0}" type="parTrans" cxnId="{D2D0D020-ADFD-4908-9EAF-181BA798DC6A}">
      <dgm:prSet/>
      <dgm:spPr/>
    </dgm:pt>
    <dgm:pt modelId="{FED16349-0FE7-4E49-B39A-9E4E4A3EFDEB}" type="sibTrans" cxnId="{D2D0D020-ADFD-4908-9EAF-181BA798DC6A}">
      <dgm:prSet/>
      <dgm:spPr/>
    </dgm:pt>
    <dgm:pt modelId="{A1D357C7-8487-49F0-9A07-E2C452073B16}" type="pres">
      <dgm:prSet presAssocID="{BE59114D-10EF-4E88-9DB0-F36B6550557D}" presName="linear" presStyleCnt="0">
        <dgm:presLayoutVars>
          <dgm:animLvl val="lvl"/>
          <dgm:resizeHandles val="exact"/>
        </dgm:presLayoutVars>
      </dgm:prSet>
      <dgm:spPr/>
    </dgm:pt>
    <dgm:pt modelId="{1416C72F-EAB3-466B-B4EC-CF80221201FC}" type="pres">
      <dgm:prSet presAssocID="{2B6302D0-5FF8-4885-BFF4-2D9681555ED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498CBFB-4B60-4888-89EF-65203B8D1BE6}" type="pres">
      <dgm:prSet presAssocID="{DD57E27F-4E66-4019-9721-8ED05E3B7FD0}" presName="spacer" presStyleCnt="0"/>
      <dgm:spPr/>
    </dgm:pt>
    <dgm:pt modelId="{38164C89-7EAE-4F1D-8ED3-3A78974CD753}" type="pres">
      <dgm:prSet presAssocID="{E1D8C2C2-0387-4AD4-80D6-99F54B645A0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F22BF01-B80C-4401-A4CC-9ABE27ADC8FF}" type="pres">
      <dgm:prSet presAssocID="{5882339C-6DF7-4AD0-BBF9-2DE9FADC22AB}" presName="spacer" presStyleCnt="0"/>
      <dgm:spPr/>
    </dgm:pt>
    <dgm:pt modelId="{175F59DF-F7E9-46A6-9F1E-86EDFC34866F}" type="pres">
      <dgm:prSet presAssocID="{EB480162-0AE2-4440-9BF4-DECD581D430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C0911F3-42A5-465A-8F53-7B645A213421}" type="pres">
      <dgm:prSet presAssocID="{484BF2CA-6350-4B74-907D-41867DED34E1}" presName="spacer" presStyleCnt="0"/>
      <dgm:spPr/>
    </dgm:pt>
    <dgm:pt modelId="{936B8244-936B-4627-A974-37F76EDC6A62}" type="pres">
      <dgm:prSet presAssocID="{4C1B4F43-EDC6-4FFD-B87A-024BB02C1F1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2D0D020-ADFD-4908-9EAF-181BA798DC6A}" srcId="{BE59114D-10EF-4E88-9DB0-F36B6550557D}" destId="{4C1B4F43-EDC6-4FFD-B87A-024BB02C1F1B}" srcOrd="3" destOrd="0" parTransId="{5BD1134E-0764-43A6-83B4-3C87B78294D0}" sibTransId="{FED16349-0FE7-4E49-B39A-9E4E4A3EFDEB}"/>
    <dgm:cxn modelId="{9DCCA124-DB5D-4670-965E-07B949C1E50E}" type="presOf" srcId="{EB480162-0AE2-4440-9BF4-DECD581D4300}" destId="{175F59DF-F7E9-46A6-9F1E-86EDFC34866F}" srcOrd="0" destOrd="0" presId="urn:microsoft.com/office/officeart/2005/8/layout/vList2"/>
    <dgm:cxn modelId="{6699F990-1924-4FFC-92BB-4EAFC0B286E5}" type="presOf" srcId="{2B6302D0-5FF8-4885-BFF4-2D9681555EDA}" destId="{1416C72F-EAB3-466B-B4EC-CF80221201FC}" srcOrd="0" destOrd="0" presId="urn:microsoft.com/office/officeart/2005/8/layout/vList2"/>
    <dgm:cxn modelId="{59EF79A4-763E-4CBF-85EB-7EB78C13B26A}" srcId="{BE59114D-10EF-4E88-9DB0-F36B6550557D}" destId="{2B6302D0-5FF8-4885-BFF4-2D9681555EDA}" srcOrd="0" destOrd="0" parTransId="{C11FEE13-6AB1-4CB0-9F47-446E2C7FA6EC}" sibTransId="{DD57E27F-4E66-4019-9721-8ED05E3B7FD0}"/>
    <dgm:cxn modelId="{9CFB4DAE-ACA0-4397-B9D3-AE0ACD89BDFA}" srcId="{BE59114D-10EF-4E88-9DB0-F36B6550557D}" destId="{EB480162-0AE2-4440-9BF4-DECD581D4300}" srcOrd="2" destOrd="0" parTransId="{6B57128E-87F5-4AC4-AA0E-35DAA325559A}" sibTransId="{484BF2CA-6350-4B74-907D-41867DED34E1}"/>
    <dgm:cxn modelId="{B6AED2BD-D9C0-4B90-9CB1-12B7F663F549}" type="presOf" srcId="{BE59114D-10EF-4E88-9DB0-F36B6550557D}" destId="{A1D357C7-8487-49F0-9A07-E2C452073B16}" srcOrd="0" destOrd="0" presId="urn:microsoft.com/office/officeart/2005/8/layout/vList2"/>
    <dgm:cxn modelId="{E168BDBE-6B07-4387-89F9-7113842290B5}" type="presOf" srcId="{4C1B4F43-EDC6-4FFD-B87A-024BB02C1F1B}" destId="{936B8244-936B-4627-A974-37F76EDC6A62}" srcOrd="0" destOrd="0" presId="urn:microsoft.com/office/officeart/2005/8/layout/vList2"/>
    <dgm:cxn modelId="{0C4D50E6-5099-434A-9FA2-F34CB9BB7B4D}" srcId="{BE59114D-10EF-4E88-9DB0-F36B6550557D}" destId="{E1D8C2C2-0387-4AD4-80D6-99F54B645A00}" srcOrd="1" destOrd="0" parTransId="{EF97F878-D096-4DD3-B991-39E17CF586DE}" sibTransId="{5882339C-6DF7-4AD0-BBF9-2DE9FADC22AB}"/>
    <dgm:cxn modelId="{E3D375FC-6A76-454F-9D42-31E8FCB87936}" type="presOf" srcId="{E1D8C2C2-0387-4AD4-80D6-99F54B645A00}" destId="{38164C89-7EAE-4F1D-8ED3-3A78974CD753}" srcOrd="0" destOrd="0" presId="urn:microsoft.com/office/officeart/2005/8/layout/vList2"/>
    <dgm:cxn modelId="{A0706E74-5E18-4DCE-A978-2314EC0F3ECB}" type="presParOf" srcId="{A1D357C7-8487-49F0-9A07-E2C452073B16}" destId="{1416C72F-EAB3-466B-B4EC-CF80221201FC}" srcOrd="0" destOrd="0" presId="urn:microsoft.com/office/officeart/2005/8/layout/vList2"/>
    <dgm:cxn modelId="{287EAE42-C20E-43FB-8F6D-45AB88C12AF7}" type="presParOf" srcId="{A1D357C7-8487-49F0-9A07-E2C452073B16}" destId="{6498CBFB-4B60-4888-89EF-65203B8D1BE6}" srcOrd="1" destOrd="0" presId="urn:microsoft.com/office/officeart/2005/8/layout/vList2"/>
    <dgm:cxn modelId="{95BAF6F4-209D-4748-94A2-8639309028A5}" type="presParOf" srcId="{A1D357C7-8487-49F0-9A07-E2C452073B16}" destId="{38164C89-7EAE-4F1D-8ED3-3A78974CD753}" srcOrd="2" destOrd="0" presId="urn:microsoft.com/office/officeart/2005/8/layout/vList2"/>
    <dgm:cxn modelId="{A44B0E29-2BE2-4C73-8E03-C3C1C5B3F529}" type="presParOf" srcId="{A1D357C7-8487-49F0-9A07-E2C452073B16}" destId="{AF22BF01-B80C-4401-A4CC-9ABE27ADC8FF}" srcOrd="3" destOrd="0" presId="urn:microsoft.com/office/officeart/2005/8/layout/vList2"/>
    <dgm:cxn modelId="{50F58933-A672-4EBA-851D-7D7F613E47D3}" type="presParOf" srcId="{A1D357C7-8487-49F0-9A07-E2C452073B16}" destId="{175F59DF-F7E9-46A6-9F1E-86EDFC34866F}" srcOrd="4" destOrd="0" presId="urn:microsoft.com/office/officeart/2005/8/layout/vList2"/>
    <dgm:cxn modelId="{0CAE6F13-3326-4FA1-B0B3-49E359A4AAFF}" type="presParOf" srcId="{A1D357C7-8487-49F0-9A07-E2C452073B16}" destId="{2C0911F3-42A5-465A-8F53-7B645A213421}" srcOrd="5" destOrd="0" presId="urn:microsoft.com/office/officeart/2005/8/layout/vList2"/>
    <dgm:cxn modelId="{94AB28FD-443E-46EB-8CB7-125492A06EDF}" type="presParOf" srcId="{A1D357C7-8487-49F0-9A07-E2C452073B16}" destId="{936B8244-936B-4627-A974-37F76EDC6A6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F822D9-88DC-44DD-BA1B-22A1A4DF6E5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A4E702D-DB36-4314-ADFD-C77853689934}">
      <dgm:prSet/>
      <dgm:spPr/>
      <dgm:t>
        <a:bodyPr/>
        <a:lstStyle/>
        <a:p>
          <a:r>
            <a:rPr lang="pt-BR" b="1"/>
            <a:t>Precisão</a:t>
          </a:r>
          <a:r>
            <a:rPr lang="pt-BR"/>
            <a:t>: o usuário saberá com exatidão a disponibilidade do determinado livro e se o cliente tem algum tipo de restrição para empréstimos. </a:t>
          </a:r>
          <a:endParaRPr lang="en-US"/>
        </a:p>
      </dgm:t>
    </dgm:pt>
    <dgm:pt modelId="{95392D3E-AE89-46FE-BDCC-43AEAF9CD899}" type="parTrans" cxnId="{C5C307A5-0729-44CF-8D51-55B111D9CA11}">
      <dgm:prSet/>
      <dgm:spPr/>
      <dgm:t>
        <a:bodyPr/>
        <a:lstStyle/>
        <a:p>
          <a:endParaRPr lang="en-US"/>
        </a:p>
      </dgm:t>
    </dgm:pt>
    <dgm:pt modelId="{ABCF2B04-7673-4475-9B02-78E224254C68}" type="sibTrans" cxnId="{C5C307A5-0729-44CF-8D51-55B111D9CA11}">
      <dgm:prSet/>
      <dgm:spPr/>
      <dgm:t>
        <a:bodyPr/>
        <a:lstStyle/>
        <a:p>
          <a:endParaRPr lang="en-US"/>
        </a:p>
      </dgm:t>
    </dgm:pt>
    <dgm:pt modelId="{F7A7A464-9D31-4909-A1F2-38CF70149CD7}">
      <dgm:prSet/>
      <dgm:spPr/>
      <dgm:t>
        <a:bodyPr/>
        <a:lstStyle/>
        <a:p>
          <a:pPr rtl="0"/>
          <a:r>
            <a:rPr lang="pt-BR" b="1"/>
            <a:t>Completa</a:t>
          </a:r>
          <a:r>
            <a:rPr lang="pt-BR"/>
            <a:t>: os dados necessários estarão disponíveis de forma rápida</a:t>
          </a:r>
          <a:r>
            <a:rPr lang="pt-BR">
              <a:latin typeface="Trebuchet MS" panose="020B0603020202020204"/>
            </a:rPr>
            <a:t> contendo </a:t>
          </a:r>
          <a:r>
            <a:rPr lang="pt-BR"/>
            <a:t>todos os fatos relevantes</a:t>
          </a:r>
          <a:endParaRPr lang="en-US"/>
        </a:p>
      </dgm:t>
    </dgm:pt>
    <dgm:pt modelId="{A310BE01-A876-45C3-82CA-4DBC2A17FC1D}" type="parTrans" cxnId="{4070C12F-F109-47B1-8B37-89E09D1DA7EB}">
      <dgm:prSet/>
      <dgm:spPr/>
      <dgm:t>
        <a:bodyPr/>
        <a:lstStyle/>
        <a:p>
          <a:endParaRPr lang="en-US"/>
        </a:p>
      </dgm:t>
    </dgm:pt>
    <dgm:pt modelId="{BB0E27AD-6235-42FF-A6C4-109203CF90F1}" type="sibTrans" cxnId="{4070C12F-F109-47B1-8B37-89E09D1DA7EB}">
      <dgm:prSet/>
      <dgm:spPr/>
      <dgm:t>
        <a:bodyPr/>
        <a:lstStyle/>
        <a:p>
          <a:endParaRPr lang="en-US"/>
        </a:p>
      </dgm:t>
    </dgm:pt>
    <dgm:pt modelId="{F0883D7A-C6D9-4E3D-9A42-5C41B93D4BE4}">
      <dgm:prSet/>
      <dgm:spPr/>
      <dgm:t>
        <a:bodyPr/>
        <a:lstStyle/>
        <a:p>
          <a:pPr rtl="0"/>
          <a:r>
            <a:rPr lang="pt-BR" b="1"/>
            <a:t>Econômica</a:t>
          </a:r>
          <a:r>
            <a:rPr lang="pt-BR"/>
            <a:t>: reduzirá o uso de material físico como papéis e arquivos, pois seria necessário apenas uma ou duas máquinas para o utilização do sistema.</a:t>
          </a:r>
          <a:endParaRPr lang="en-US"/>
        </a:p>
      </dgm:t>
    </dgm:pt>
    <dgm:pt modelId="{5C64A89B-C656-49C1-BECF-42CF8CD5F814}" type="parTrans" cxnId="{2FEA68D5-71D3-4CB2-A120-F87BA9414812}">
      <dgm:prSet/>
      <dgm:spPr/>
      <dgm:t>
        <a:bodyPr/>
        <a:lstStyle/>
        <a:p>
          <a:endParaRPr lang="en-US"/>
        </a:p>
      </dgm:t>
    </dgm:pt>
    <dgm:pt modelId="{1BDDC8FD-1571-46A2-8878-910380A9AE98}" type="sibTrans" cxnId="{2FEA68D5-71D3-4CB2-A120-F87BA9414812}">
      <dgm:prSet/>
      <dgm:spPr/>
      <dgm:t>
        <a:bodyPr/>
        <a:lstStyle/>
        <a:p>
          <a:endParaRPr lang="en-US"/>
        </a:p>
      </dgm:t>
    </dgm:pt>
    <dgm:pt modelId="{076283EB-EC4D-46BA-8A3A-829E07900CF9}">
      <dgm:prSet/>
      <dgm:spPr/>
      <dgm:t>
        <a:bodyPr/>
        <a:lstStyle/>
        <a:p>
          <a:r>
            <a:rPr lang="pt-BR" b="1"/>
            <a:t>Confiável: </a:t>
          </a:r>
          <a:r>
            <a:rPr lang="pt-BR"/>
            <a:t>a coleta de informações por meio de sistema informatizado é mais leal a realidade, desde que o usuário a insira corretamente.</a:t>
          </a:r>
          <a:endParaRPr lang="en-US"/>
        </a:p>
      </dgm:t>
    </dgm:pt>
    <dgm:pt modelId="{04DBB0A1-60C9-461E-8C9B-C03BB2841B64}" type="parTrans" cxnId="{A1B8581F-6C6D-43E1-A7AB-2C89A417D283}">
      <dgm:prSet/>
      <dgm:spPr/>
      <dgm:t>
        <a:bodyPr/>
        <a:lstStyle/>
        <a:p>
          <a:endParaRPr lang="en-US"/>
        </a:p>
      </dgm:t>
    </dgm:pt>
    <dgm:pt modelId="{DAD08A78-8460-4386-8FE2-90352C12BE04}" type="sibTrans" cxnId="{A1B8581F-6C6D-43E1-A7AB-2C89A417D283}">
      <dgm:prSet/>
      <dgm:spPr/>
      <dgm:t>
        <a:bodyPr/>
        <a:lstStyle/>
        <a:p>
          <a:endParaRPr lang="en-US"/>
        </a:p>
      </dgm:t>
    </dgm:pt>
    <dgm:pt modelId="{A0A0FCB3-EF94-4383-8165-060607581997}">
      <dgm:prSet/>
      <dgm:spPr/>
      <dgm:t>
        <a:bodyPr/>
        <a:lstStyle/>
        <a:p>
          <a:r>
            <a:rPr lang="pt-BR" b="1"/>
            <a:t>Relevante</a:t>
          </a:r>
          <a:r>
            <a:rPr lang="pt-BR"/>
            <a:t>: o usuário terá todo o controle e informações necessárias através de relatórios gerados pelo sistema. </a:t>
          </a:r>
          <a:endParaRPr lang="en-US"/>
        </a:p>
      </dgm:t>
    </dgm:pt>
    <dgm:pt modelId="{FFC11195-E93B-4508-AD57-F230C6BD63E0}" type="parTrans" cxnId="{08F2E89C-6983-48AC-89EC-0C640EE1F88D}">
      <dgm:prSet/>
      <dgm:spPr/>
      <dgm:t>
        <a:bodyPr/>
        <a:lstStyle/>
        <a:p>
          <a:endParaRPr lang="en-US"/>
        </a:p>
      </dgm:t>
    </dgm:pt>
    <dgm:pt modelId="{7ABD9194-454E-4E0A-B0D9-B6D0AB8F8652}" type="sibTrans" cxnId="{08F2E89C-6983-48AC-89EC-0C640EE1F88D}">
      <dgm:prSet/>
      <dgm:spPr/>
      <dgm:t>
        <a:bodyPr/>
        <a:lstStyle/>
        <a:p>
          <a:endParaRPr lang="en-US"/>
        </a:p>
      </dgm:t>
    </dgm:pt>
    <dgm:pt modelId="{161C99B0-D756-459B-84C3-FE3F30C09584}">
      <dgm:prSet/>
      <dgm:spPr/>
      <dgm:t>
        <a:bodyPr/>
        <a:lstStyle/>
        <a:p>
          <a:r>
            <a:rPr lang="pt-BR" b="1"/>
            <a:t>Simples: </a:t>
          </a:r>
          <a:r>
            <a:rPr lang="pt-BR"/>
            <a:t>o software é de fácil manuseio. </a:t>
          </a:r>
          <a:endParaRPr lang="en-US"/>
        </a:p>
      </dgm:t>
    </dgm:pt>
    <dgm:pt modelId="{5A6BA062-BA38-49F9-835F-D5711BCDCD9B}" type="parTrans" cxnId="{823448FE-5931-409B-A56A-8200B74BB0FE}">
      <dgm:prSet/>
      <dgm:spPr/>
      <dgm:t>
        <a:bodyPr/>
        <a:lstStyle/>
        <a:p>
          <a:endParaRPr lang="en-US"/>
        </a:p>
      </dgm:t>
    </dgm:pt>
    <dgm:pt modelId="{9549CCE4-C846-487A-8F06-F61055D1187B}" type="sibTrans" cxnId="{823448FE-5931-409B-A56A-8200B74BB0FE}">
      <dgm:prSet/>
      <dgm:spPr/>
      <dgm:t>
        <a:bodyPr/>
        <a:lstStyle/>
        <a:p>
          <a:endParaRPr lang="en-US"/>
        </a:p>
      </dgm:t>
    </dgm:pt>
    <dgm:pt modelId="{566BE30C-1478-4DEC-B632-95C2011F7747}">
      <dgm:prSet/>
      <dgm:spPr/>
      <dgm:t>
        <a:bodyPr/>
        <a:lstStyle/>
        <a:p>
          <a:r>
            <a:rPr lang="pt-BR" b="1"/>
            <a:t>Segura:</a:t>
          </a:r>
          <a:r>
            <a:rPr lang="pt-BR"/>
            <a:t> apenas pessoas autorizadas com LOGIN e senha poderão ter acesso ao sistema. </a:t>
          </a:r>
          <a:endParaRPr lang="en-US"/>
        </a:p>
      </dgm:t>
    </dgm:pt>
    <dgm:pt modelId="{046A089C-DB3B-4CA9-90DD-FAACF40817E7}" type="parTrans" cxnId="{B56C8EE9-2F42-407E-A325-A8E6FF6A0A9C}">
      <dgm:prSet/>
      <dgm:spPr/>
      <dgm:t>
        <a:bodyPr/>
        <a:lstStyle/>
        <a:p>
          <a:endParaRPr lang="en-US"/>
        </a:p>
      </dgm:t>
    </dgm:pt>
    <dgm:pt modelId="{501FAADB-AC2C-4323-B251-9DC2C3AA9E6A}" type="sibTrans" cxnId="{B56C8EE9-2F42-407E-A325-A8E6FF6A0A9C}">
      <dgm:prSet/>
      <dgm:spPr/>
      <dgm:t>
        <a:bodyPr/>
        <a:lstStyle/>
        <a:p>
          <a:endParaRPr lang="en-US"/>
        </a:p>
      </dgm:t>
    </dgm:pt>
    <dgm:pt modelId="{DE4B47DA-6034-4C08-A033-04D31CCA9518}" type="pres">
      <dgm:prSet presAssocID="{38F822D9-88DC-44DD-BA1B-22A1A4DF6E5C}" presName="linear" presStyleCnt="0">
        <dgm:presLayoutVars>
          <dgm:animLvl val="lvl"/>
          <dgm:resizeHandles val="exact"/>
        </dgm:presLayoutVars>
      </dgm:prSet>
      <dgm:spPr/>
    </dgm:pt>
    <dgm:pt modelId="{BD06C40A-A70F-4276-84D6-BBFF850BF641}" type="pres">
      <dgm:prSet presAssocID="{FA4E702D-DB36-4314-ADFD-C7785368993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ADE017F-7BFC-40E6-B7BB-4DF697562220}" type="pres">
      <dgm:prSet presAssocID="{ABCF2B04-7673-4475-9B02-78E224254C68}" presName="spacer" presStyleCnt="0"/>
      <dgm:spPr/>
    </dgm:pt>
    <dgm:pt modelId="{E0F4EC0E-EE75-452B-A6AD-16829A543A55}" type="pres">
      <dgm:prSet presAssocID="{F7A7A464-9D31-4909-A1F2-38CF70149CD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EEB881E-05CE-4006-971D-3AA61CA19AD0}" type="pres">
      <dgm:prSet presAssocID="{BB0E27AD-6235-42FF-A6C4-109203CF90F1}" presName="spacer" presStyleCnt="0"/>
      <dgm:spPr/>
    </dgm:pt>
    <dgm:pt modelId="{21E39C36-DB4F-4D28-A1B9-5332109A4257}" type="pres">
      <dgm:prSet presAssocID="{F0883D7A-C6D9-4E3D-9A42-5C41B93D4BE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AABA083-CC0B-478D-BDDC-3E05240C20DA}" type="pres">
      <dgm:prSet presAssocID="{1BDDC8FD-1571-46A2-8878-910380A9AE98}" presName="spacer" presStyleCnt="0"/>
      <dgm:spPr/>
    </dgm:pt>
    <dgm:pt modelId="{C0E2C098-8BF6-4D1D-86F4-7E63B9870E9A}" type="pres">
      <dgm:prSet presAssocID="{076283EB-EC4D-46BA-8A3A-829E07900CF9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741F130-77A4-4077-9B14-4470475B4198}" type="pres">
      <dgm:prSet presAssocID="{DAD08A78-8460-4386-8FE2-90352C12BE04}" presName="spacer" presStyleCnt="0"/>
      <dgm:spPr/>
    </dgm:pt>
    <dgm:pt modelId="{8F7D4EDB-0D99-4B6E-8CFD-06E0DD0B80BF}" type="pres">
      <dgm:prSet presAssocID="{A0A0FCB3-EF94-4383-8165-06060758199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52CF9090-1C95-4C87-B018-BAE48FF7A7E3}" type="pres">
      <dgm:prSet presAssocID="{7ABD9194-454E-4E0A-B0D9-B6D0AB8F8652}" presName="spacer" presStyleCnt="0"/>
      <dgm:spPr/>
    </dgm:pt>
    <dgm:pt modelId="{F95782FE-9811-4DD8-8FEA-DC5B386B7931}" type="pres">
      <dgm:prSet presAssocID="{161C99B0-D756-459B-84C3-FE3F30C0958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04EF21C-6990-48EE-B18E-A03F638E735D}" type="pres">
      <dgm:prSet presAssocID="{9549CCE4-C846-487A-8F06-F61055D1187B}" presName="spacer" presStyleCnt="0"/>
      <dgm:spPr/>
    </dgm:pt>
    <dgm:pt modelId="{FC3F8D1C-734E-460A-82E9-F1EAD43F3BB7}" type="pres">
      <dgm:prSet presAssocID="{566BE30C-1478-4DEC-B632-95C2011F774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3A960B1F-F013-4A77-A0FF-B78EE516B98E}" type="presOf" srcId="{566BE30C-1478-4DEC-B632-95C2011F7747}" destId="{FC3F8D1C-734E-460A-82E9-F1EAD43F3BB7}" srcOrd="0" destOrd="0" presId="urn:microsoft.com/office/officeart/2005/8/layout/vList2"/>
    <dgm:cxn modelId="{A1B8581F-6C6D-43E1-A7AB-2C89A417D283}" srcId="{38F822D9-88DC-44DD-BA1B-22A1A4DF6E5C}" destId="{076283EB-EC4D-46BA-8A3A-829E07900CF9}" srcOrd="3" destOrd="0" parTransId="{04DBB0A1-60C9-461E-8C9B-C03BB2841B64}" sibTransId="{DAD08A78-8460-4386-8FE2-90352C12BE04}"/>
    <dgm:cxn modelId="{F8FD9A2C-0FFF-4208-B666-826737C669CF}" type="presOf" srcId="{FA4E702D-DB36-4314-ADFD-C77853689934}" destId="{BD06C40A-A70F-4276-84D6-BBFF850BF641}" srcOrd="0" destOrd="0" presId="urn:microsoft.com/office/officeart/2005/8/layout/vList2"/>
    <dgm:cxn modelId="{4070C12F-F109-47B1-8B37-89E09D1DA7EB}" srcId="{38F822D9-88DC-44DD-BA1B-22A1A4DF6E5C}" destId="{F7A7A464-9D31-4909-A1F2-38CF70149CD7}" srcOrd="1" destOrd="0" parTransId="{A310BE01-A876-45C3-82CA-4DBC2A17FC1D}" sibTransId="{BB0E27AD-6235-42FF-A6C4-109203CF90F1}"/>
    <dgm:cxn modelId="{781CD34D-A905-4A50-BED0-89E122CCDCA6}" type="presOf" srcId="{F0883D7A-C6D9-4E3D-9A42-5C41B93D4BE4}" destId="{21E39C36-DB4F-4D28-A1B9-5332109A4257}" srcOrd="0" destOrd="0" presId="urn:microsoft.com/office/officeart/2005/8/layout/vList2"/>
    <dgm:cxn modelId="{64012E4E-4BF8-463A-A397-AA40E14D5A0D}" type="presOf" srcId="{A0A0FCB3-EF94-4383-8165-060607581997}" destId="{8F7D4EDB-0D99-4B6E-8CFD-06E0DD0B80BF}" srcOrd="0" destOrd="0" presId="urn:microsoft.com/office/officeart/2005/8/layout/vList2"/>
    <dgm:cxn modelId="{F87DF294-CEA7-400D-BDBB-5DAD95323665}" type="presOf" srcId="{38F822D9-88DC-44DD-BA1B-22A1A4DF6E5C}" destId="{DE4B47DA-6034-4C08-A033-04D31CCA9518}" srcOrd="0" destOrd="0" presId="urn:microsoft.com/office/officeart/2005/8/layout/vList2"/>
    <dgm:cxn modelId="{BB7B9495-C0F6-46E3-AC84-443C25B83802}" type="presOf" srcId="{161C99B0-D756-459B-84C3-FE3F30C09584}" destId="{F95782FE-9811-4DD8-8FEA-DC5B386B7931}" srcOrd="0" destOrd="0" presId="urn:microsoft.com/office/officeart/2005/8/layout/vList2"/>
    <dgm:cxn modelId="{08F2E89C-6983-48AC-89EC-0C640EE1F88D}" srcId="{38F822D9-88DC-44DD-BA1B-22A1A4DF6E5C}" destId="{A0A0FCB3-EF94-4383-8165-060607581997}" srcOrd="4" destOrd="0" parTransId="{FFC11195-E93B-4508-AD57-F230C6BD63E0}" sibTransId="{7ABD9194-454E-4E0A-B0D9-B6D0AB8F8652}"/>
    <dgm:cxn modelId="{C5C307A5-0729-44CF-8D51-55B111D9CA11}" srcId="{38F822D9-88DC-44DD-BA1B-22A1A4DF6E5C}" destId="{FA4E702D-DB36-4314-ADFD-C77853689934}" srcOrd="0" destOrd="0" parTransId="{95392D3E-AE89-46FE-BDCC-43AEAF9CD899}" sibTransId="{ABCF2B04-7673-4475-9B02-78E224254C68}"/>
    <dgm:cxn modelId="{41DD7BB8-B27C-4A53-A691-1EBC9266BAE3}" type="presOf" srcId="{076283EB-EC4D-46BA-8A3A-829E07900CF9}" destId="{C0E2C098-8BF6-4D1D-86F4-7E63B9870E9A}" srcOrd="0" destOrd="0" presId="urn:microsoft.com/office/officeart/2005/8/layout/vList2"/>
    <dgm:cxn modelId="{2FEA68D5-71D3-4CB2-A120-F87BA9414812}" srcId="{38F822D9-88DC-44DD-BA1B-22A1A4DF6E5C}" destId="{F0883D7A-C6D9-4E3D-9A42-5C41B93D4BE4}" srcOrd="2" destOrd="0" parTransId="{5C64A89B-C656-49C1-BECF-42CF8CD5F814}" sibTransId="{1BDDC8FD-1571-46A2-8878-910380A9AE98}"/>
    <dgm:cxn modelId="{B56C8EE9-2F42-407E-A325-A8E6FF6A0A9C}" srcId="{38F822D9-88DC-44DD-BA1B-22A1A4DF6E5C}" destId="{566BE30C-1478-4DEC-B632-95C2011F7747}" srcOrd="6" destOrd="0" parTransId="{046A089C-DB3B-4CA9-90DD-FAACF40817E7}" sibTransId="{501FAADB-AC2C-4323-B251-9DC2C3AA9E6A}"/>
    <dgm:cxn modelId="{823448FE-5931-409B-A56A-8200B74BB0FE}" srcId="{38F822D9-88DC-44DD-BA1B-22A1A4DF6E5C}" destId="{161C99B0-D756-459B-84C3-FE3F30C09584}" srcOrd="5" destOrd="0" parTransId="{5A6BA062-BA38-49F9-835F-D5711BCDCD9B}" sibTransId="{9549CCE4-C846-487A-8F06-F61055D1187B}"/>
    <dgm:cxn modelId="{E56AB0FE-0F9B-4ABF-A44B-F28AEC77EDC2}" type="presOf" srcId="{F7A7A464-9D31-4909-A1F2-38CF70149CD7}" destId="{E0F4EC0E-EE75-452B-A6AD-16829A543A55}" srcOrd="0" destOrd="0" presId="urn:microsoft.com/office/officeart/2005/8/layout/vList2"/>
    <dgm:cxn modelId="{D99F8786-5EB2-49AE-9D83-967740CF2F26}" type="presParOf" srcId="{DE4B47DA-6034-4C08-A033-04D31CCA9518}" destId="{BD06C40A-A70F-4276-84D6-BBFF850BF641}" srcOrd="0" destOrd="0" presId="urn:microsoft.com/office/officeart/2005/8/layout/vList2"/>
    <dgm:cxn modelId="{63A5E348-593B-4D69-B0E9-35054F9B5532}" type="presParOf" srcId="{DE4B47DA-6034-4C08-A033-04D31CCA9518}" destId="{6ADE017F-7BFC-40E6-B7BB-4DF697562220}" srcOrd="1" destOrd="0" presId="urn:microsoft.com/office/officeart/2005/8/layout/vList2"/>
    <dgm:cxn modelId="{3680E9DF-BA66-420B-89A4-AE7E3617F981}" type="presParOf" srcId="{DE4B47DA-6034-4C08-A033-04D31CCA9518}" destId="{E0F4EC0E-EE75-452B-A6AD-16829A543A55}" srcOrd="2" destOrd="0" presId="urn:microsoft.com/office/officeart/2005/8/layout/vList2"/>
    <dgm:cxn modelId="{3C378B1D-5784-4ADD-81E9-F3F24EDBAC15}" type="presParOf" srcId="{DE4B47DA-6034-4C08-A033-04D31CCA9518}" destId="{4EEB881E-05CE-4006-971D-3AA61CA19AD0}" srcOrd="3" destOrd="0" presId="urn:microsoft.com/office/officeart/2005/8/layout/vList2"/>
    <dgm:cxn modelId="{F833F4AF-6D51-46B7-8A73-34C65C9BCE96}" type="presParOf" srcId="{DE4B47DA-6034-4C08-A033-04D31CCA9518}" destId="{21E39C36-DB4F-4D28-A1B9-5332109A4257}" srcOrd="4" destOrd="0" presId="urn:microsoft.com/office/officeart/2005/8/layout/vList2"/>
    <dgm:cxn modelId="{3EF70852-AA40-44F6-BB68-473BE27B9A26}" type="presParOf" srcId="{DE4B47DA-6034-4C08-A033-04D31CCA9518}" destId="{8AABA083-CC0B-478D-BDDC-3E05240C20DA}" srcOrd="5" destOrd="0" presId="urn:microsoft.com/office/officeart/2005/8/layout/vList2"/>
    <dgm:cxn modelId="{B7847FBD-1FAE-40CA-A263-FB0DBBE646E6}" type="presParOf" srcId="{DE4B47DA-6034-4C08-A033-04D31CCA9518}" destId="{C0E2C098-8BF6-4D1D-86F4-7E63B9870E9A}" srcOrd="6" destOrd="0" presId="urn:microsoft.com/office/officeart/2005/8/layout/vList2"/>
    <dgm:cxn modelId="{1CEC546F-C852-440F-B8EE-8089B99AB82C}" type="presParOf" srcId="{DE4B47DA-6034-4C08-A033-04D31CCA9518}" destId="{B741F130-77A4-4077-9B14-4470475B4198}" srcOrd="7" destOrd="0" presId="urn:microsoft.com/office/officeart/2005/8/layout/vList2"/>
    <dgm:cxn modelId="{A67883CE-BED5-4308-B8D2-9164364A6445}" type="presParOf" srcId="{DE4B47DA-6034-4C08-A033-04D31CCA9518}" destId="{8F7D4EDB-0D99-4B6E-8CFD-06E0DD0B80BF}" srcOrd="8" destOrd="0" presId="urn:microsoft.com/office/officeart/2005/8/layout/vList2"/>
    <dgm:cxn modelId="{B7A99D8B-BD4A-41ED-B7C5-06290F6F6590}" type="presParOf" srcId="{DE4B47DA-6034-4C08-A033-04D31CCA9518}" destId="{52CF9090-1C95-4C87-B018-BAE48FF7A7E3}" srcOrd="9" destOrd="0" presId="urn:microsoft.com/office/officeart/2005/8/layout/vList2"/>
    <dgm:cxn modelId="{6A062E3F-1E21-4B37-B7B4-F7CA826BEF8E}" type="presParOf" srcId="{DE4B47DA-6034-4C08-A033-04D31CCA9518}" destId="{F95782FE-9811-4DD8-8FEA-DC5B386B7931}" srcOrd="10" destOrd="0" presId="urn:microsoft.com/office/officeart/2005/8/layout/vList2"/>
    <dgm:cxn modelId="{2FE456F6-0301-498E-821D-3DA14A248834}" type="presParOf" srcId="{DE4B47DA-6034-4C08-A033-04D31CCA9518}" destId="{604EF21C-6990-48EE-B18E-A03F638E735D}" srcOrd="11" destOrd="0" presId="urn:microsoft.com/office/officeart/2005/8/layout/vList2"/>
    <dgm:cxn modelId="{892E7097-1ECB-4AA0-8F92-A2F66F41D8AA}" type="presParOf" srcId="{DE4B47DA-6034-4C08-A033-04D31CCA9518}" destId="{FC3F8D1C-734E-460A-82E9-F1EAD43F3BB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6C72F-EAB3-466B-B4EC-CF80221201FC}">
      <dsp:nvSpPr>
        <dsp:cNvPr id="0" name=""/>
        <dsp:cNvSpPr/>
      </dsp:nvSpPr>
      <dsp:spPr>
        <a:xfrm>
          <a:off x="0" y="514691"/>
          <a:ext cx="7661191" cy="11536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kern="1200">
              <a:latin typeface="Arial"/>
              <a:cs typeface="Arial"/>
            </a:rPr>
            <a:t>Gerencial: Reúne ferramentas</a:t>
          </a:r>
          <a:r>
            <a:rPr lang="pt-BR" sz="1700" kern="1200">
              <a:latin typeface="Arial"/>
              <a:cs typeface="Arial"/>
            </a:rPr>
            <a:t> que auxiliam o administrador a determinar as direções a serem seguidas, os objetivos e planos estratégicos, os resultados almejados, isto é, auxiliam-no a definir o que será feito na biblioteca e se o que está sendo feito está de acordo com os objetivos.</a:t>
          </a:r>
          <a:endParaRPr lang="en-US" sz="1700" kern="1200">
            <a:latin typeface="Arial"/>
            <a:cs typeface="Arial"/>
          </a:endParaRPr>
        </a:p>
      </dsp:txBody>
      <dsp:txXfrm>
        <a:off x="56315" y="571006"/>
        <a:ext cx="7548561" cy="1040990"/>
      </dsp:txXfrm>
    </dsp:sp>
    <dsp:sp modelId="{38164C89-7EAE-4F1D-8ED3-3A78974CD753}">
      <dsp:nvSpPr>
        <dsp:cNvPr id="0" name=""/>
        <dsp:cNvSpPr/>
      </dsp:nvSpPr>
      <dsp:spPr>
        <a:xfrm>
          <a:off x="0" y="1717271"/>
          <a:ext cx="7661191" cy="1153620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>
              <a:latin typeface="Arial"/>
              <a:cs typeface="Arial"/>
            </a:rPr>
            <a:t>Financeiro:</a:t>
          </a:r>
          <a:r>
            <a:rPr lang="pt-BR" sz="1700" kern="1200">
              <a:latin typeface="Arial"/>
              <a:cs typeface="Arial"/>
            </a:rPr>
            <a:t> As funções do departamento financeiro são direcionadas a gerir a verba que é utilizada na biblioteca e destinada à aquisição de material bibliográfico, equipamento, reforma, móveis, </a:t>
          </a:r>
          <a:r>
            <a:rPr lang="pt-BR" sz="1700" kern="1200" err="1">
              <a:latin typeface="Arial"/>
              <a:cs typeface="Arial"/>
            </a:rPr>
            <a:t>etc</a:t>
          </a:r>
          <a:r>
            <a:rPr lang="pt-BR" sz="1700" kern="1200">
              <a:latin typeface="Arial"/>
              <a:cs typeface="Arial"/>
            </a:rPr>
            <a:t> </a:t>
          </a:r>
          <a:endParaRPr lang="en-US" sz="1700" kern="1200">
            <a:latin typeface="Arial"/>
            <a:cs typeface="Arial"/>
          </a:endParaRPr>
        </a:p>
      </dsp:txBody>
      <dsp:txXfrm>
        <a:off x="56315" y="1773586"/>
        <a:ext cx="7548561" cy="1040990"/>
      </dsp:txXfrm>
    </dsp:sp>
    <dsp:sp modelId="{175F59DF-F7E9-46A6-9F1E-86EDFC34866F}">
      <dsp:nvSpPr>
        <dsp:cNvPr id="0" name=""/>
        <dsp:cNvSpPr/>
      </dsp:nvSpPr>
      <dsp:spPr>
        <a:xfrm>
          <a:off x="0" y="2919851"/>
          <a:ext cx="7661191" cy="1153620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>
              <a:latin typeface="Arial"/>
              <a:cs typeface="Arial"/>
            </a:rPr>
            <a:t>Técnico:</a:t>
          </a:r>
          <a:r>
            <a:rPr lang="pt-BR" sz="1700" b="0" kern="1200">
              <a:latin typeface="Arial"/>
              <a:cs typeface="Arial"/>
            </a:rPr>
            <a:t>Neste subsistema o bibliotecário é responsável pela classificação, catalogação e registro. São processos pelos quais passam o material bibliográfico para saírem como produtos que atendam as necessidades do leitor usuário.</a:t>
          </a:r>
          <a:endParaRPr lang="en-US" sz="1700" b="0" kern="1200">
            <a:latin typeface="Arial"/>
            <a:cs typeface="Arial"/>
          </a:endParaRPr>
        </a:p>
      </dsp:txBody>
      <dsp:txXfrm>
        <a:off x="56315" y="2976166"/>
        <a:ext cx="7548561" cy="1040990"/>
      </dsp:txXfrm>
    </dsp:sp>
    <dsp:sp modelId="{936B8244-936B-4627-A974-37F76EDC6A62}">
      <dsp:nvSpPr>
        <dsp:cNvPr id="0" name=""/>
        <dsp:cNvSpPr/>
      </dsp:nvSpPr>
      <dsp:spPr>
        <a:xfrm>
          <a:off x="0" y="4122431"/>
          <a:ext cx="7661191" cy="115362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>
              <a:latin typeface="Arial"/>
              <a:cs typeface="Arial"/>
            </a:rPr>
            <a:t>Recepção: </a:t>
          </a:r>
          <a:r>
            <a:rPr lang="pt-BR" sz="1700" kern="1200">
              <a:latin typeface="Arial"/>
              <a:cs typeface="Arial"/>
            </a:rPr>
            <a:t>Responsável pelo atendimento ao leitor usuário, cadastro e recebimento de taxas e multas.</a:t>
          </a:r>
        </a:p>
      </dsp:txBody>
      <dsp:txXfrm>
        <a:off x="56315" y="4178746"/>
        <a:ext cx="7548561" cy="1040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6C40A-A70F-4276-84D6-BBFF850BF641}">
      <dsp:nvSpPr>
        <dsp:cNvPr id="0" name=""/>
        <dsp:cNvSpPr/>
      </dsp:nvSpPr>
      <dsp:spPr>
        <a:xfrm>
          <a:off x="0" y="867793"/>
          <a:ext cx="7095838" cy="57914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/>
            <a:t>Precisão</a:t>
          </a:r>
          <a:r>
            <a:rPr lang="pt-BR" sz="1500" kern="1200"/>
            <a:t>: o usuário saberá com exatidão a disponibilidade do determinado livro e se o cliente tem algum tipo de restrição para empréstimos. </a:t>
          </a:r>
          <a:endParaRPr lang="en-US" sz="1500" kern="1200"/>
        </a:p>
      </dsp:txBody>
      <dsp:txXfrm>
        <a:off x="28272" y="896065"/>
        <a:ext cx="7039294" cy="522605"/>
      </dsp:txXfrm>
    </dsp:sp>
    <dsp:sp modelId="{E0F4EC0E-EE75-452B-A6AD-16829A543A55}">
      <dsp:nvSpPr>
        <dsp:cNvPr id="0" name=""/>
        <dsp:cNvSpPr/>
      </dsp:nvSpPr>
      <dsp:spPr>
        <a:xfrm>
          <a:off x="0" y="1490143"/>
          <a:ext cx="7095838" cy="579149"/>
        </a:xfrm>
        <a:prstGeom prst="roundRect">
          <a:avLst/>
        </a:prstGeom>
        <a:gradFill rotWithShape="0">
          <a:gsLst>
            <a:gs pos="0">
              <a:schemeClr val="accent2">
                <a:hueOff val="-494048"/>
                <a:satOff val="2367"/>
                <a:lumOff val="2190"/>
                <a:alphaOff val="0"/>
                <a:tint val="96000"/>
                <a:lumMod val="100000"/>
              </a:schemeClr>
            </a:gs>
            <a:gs pos="78000">
              <a:schemeClr val="accent2">
                <a:hueOff val="-494048"/>
                <a:satOff val="2367"/>
                <a:lumOff val="219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/>
            <a:t>Completa</a:t>
          </a:r>
          <a:r>
            <a:rPr lang="pt-BR" sz="1500" kern="1200"/>
            <a:t>: os dados necessários estarão disponíveis de forma rápida</a:t>
          </a:r>
          <a:r>
            <a:rPr lang="pt-BR" sz="1500" kern="1200">
              <a:latin typeface="Trebuchet MS" panose="020B0603020202020204"/>
            </a:rPr>
            <a:t> contendo </a:t>
          </a:r>
          <a:r>
            <a:rPr lang="pt-BR" sz="1500" kern="1200"/>
            <a:t>todos os fatos relevantes</a:t>
          </a:r>
          <a:endParaRPr lang="en-US" sz="1500" kern="1200"/>
        </a:p>
      </dsp:txBody>
      <dsp:txXfrm>
        <a:off x="28272" y="1518415"/>
        <a:ext cx="7039294" cy="522605"/>
      </dsp:txXfrm>
    </dsp:sp>
    <dsp:sp modelId="{21E39C36-DB4F-4D28-A1B9-5332109A4257}">
      <dsp:nvSpPr>
        <dsp:cNvPr id="0" name=""/>
        <dsp:cNvSpPr/>
      </dsp:nvSpPr>
      <dsp:spPr>
        <a:xfrm>
          <a:off x="0" y="2112493"/>
          <a:ext cx="7095838" cy="579149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/>
            <a:t>Econômica</a:t>
          </a:r>
          <a:r>
            <a:rPr lang="pt-BR" sz="1500" kern="1200"/>
            <a:t>: reduzirá o uso de material físico como papéis e arquivos, pois seria necessário apenas uma ou duas máquinas para o utilização do sistema.</a:t>
          </a:r>
          <a:endParaRPr lang="en-US" sz="1500" kern="1200"/>
        </a:p>
      </dsp:txBody>
      <dsp:txXfrm>
        <a:off x="28272" y="2140765"/>
        <a:ext cx="7039294" cy="522605"/>
      </dsp:txXfrm>
    </dsp:sp>
    <dsp:sp modelId="{C0E2C098-8BF6-4D1D-86F4-7E63B9870E9A}">
      <dsp:nvSpPr>
        <dsp:cNvPr id="0" name=""/>
        <dsp:cNvSpPr/>
      </dsp:nvSpPr>
      <dsp:spPr>
        <a:xfrm>
          <a:off x="0" y="2734843"/>
          <a:ext cx="7095838" cy="579149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/>
            <a:t>Confiável: </a:t>
          </a:r>
          <a:r>
            <a:rPr lang="pt-BR" sz="1500" kern="1200"/>
            <a:t>a coleta de informações por meio de sistema informatizado é mais leal a realidade, desde que o usuário a insira corretamente.</a:t>
          </a:r>
          <a:endParaRPr lang="en-US" sz="1500" kern="1200"/>
        </a:p>
      </dsp:txBody>
      <dsp:txXfrm>
        <a:off x="28272" y="2763115"/>
        <a:ext cx="7039294" cy="522605"/>
      </dsp:txXfrm>
    </dsp:sp>
    <dsp:sp modelId="{8F7D4EDB-0D99-4B6E-8CFD-06E0DD0B80BF}">
      <dsp:nvSpPr>
        <dsp:cNvPr id="0" name=""/>
        <dsp:cNvSpPr/>
      </dsp:nvSpPr>
      <dsp:spPr>
        <a:xfrm>
          <a:off x="0" y="3357193"/>
          <a:ext cx="7095838" cy="579149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/>
            <a:t>Relevante</a:t>
          </a:r>
          <a:r>
            <a:rPr lang="pt-BR" sz="1500" kern="1200"/>
            <a:t>: o usuário terá todo o controle e informações necessárias através de relatórios gerados pelo sistema. </a:t>
          </a:r>
          <a:endParaRPr lang="en-US" sz="1500" kern="1200"/>
        </a:p>
      </dsp:txBody>
      <dsp:txXfrm>
        <a:off x="28272" y="3385465"/>
        <a:ext cx="7039294" cy="522605"/>
      </dsp:txXfrm>
    </dsp:sp>
    <dsp:sp modelId="{F95782FE-9811-4DD8-8FEA-DC5B386B7931}">
      <dsp:nvSpPr>
        <dsp:cNvPr id="0" name=""/>
        <dsp:cNvSpPr/>
      </dsp:nvSpPr>
      <dsp:spPr>
        <a:xfrm>
          <a:off x="0" y="3979543"/>
          <a:ext cx="7095838" cy="579149"/>
        </a:xfrm>
        <a:prstGeom prst="roundRect">
          <a:avLst/>
        </a:prstGeom>
        <a:gradFill rotWithShape="0">
          <a:gsLst>
            <a:gs pos="0">
              <a:schemeClr val="accent2">
                <a:hueOff val="-2470238"/>
                <a:satOff val="11833"/>
                <a:lumOff val="10948"/>
                <a:alphaOff val="0"/>
                <a:tint val="96000"/>
                <a:lumMod val="100000"/>
              </a:schemeClr>
            </a:gs>
            <a:gs pos="78000">
              <a:schemeClr val="accent2">
                <a:hueOff val="-2470238"/>
                <a:satOff val="11833"/>
                <a:lumOff val="1094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/>
            <a:t>Simples: </a:t>
          </a:r>
          <a:r>
            <a:rPr lang="pt-BR" sz="1500" kern="1200"/>
            <a:t>o software é de fácil manuseio. </a:t>
          </a:r>
          <a:endParaRPr lang="en-US" sz="1500" kern="1200"/>
        </a:p>
      </dsp:txBody>
      <dsp:txXfrm>
        <a:off x="28272" y="4007815"/>
        <a:ext cx="7039294" cy="522605"/>
      </dsp:txXfrm>
    </dsp:sp>
    <dsp:sp modelId="{FC3F8D1C-734E-460A-82E9-F1EAD43F3BB7}">
      <dsp:nvSpPr>
        <dsp:cNvPr id="0" name=""/>
        <dsp:cNvSpPr/>
      </dsp:nvSpPr>
      <dsp:spPr>
        <a:xfrm>
          <a:off x="0" y="4601893"/>
          <a:ext cx="7095838" cy="579149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/>
            <a:t>Segura:</a:t>
          </a:r>
          <a:r>
            <a:rPr lang="pt-BR" sz="1500" kern="1200"/>
            <a:t> apenas pessoas autorizadas com LOGIN e senha poderão ter acesso ao sistema. </a:t>
          </a:r>
          <a:endParaRPr lang="en-US" sz="1500" kern="1200"/>
        </a:p>
      </dsp:txBody>
      <dsp:txXfrm>
        <a:off x="28272" y="4630165"/>
        <a:ext cx="7039294" cy="522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934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951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5091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245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85979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75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26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741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54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30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45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74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98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34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46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537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2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0161" y="2142459"/>
            <a:ext cx="9144000" cy="949633"/>
          </a:xfrm>
        </p:spPr>
        <p:txBody>
          <a:bodyPr/>
          <a:lstStyle/>
          <a:p>
            <a:r>
              <a:rPr lang="de-DE">
                <a:latin typeface="Arial"/>
                <a:cs typeface="Calibri Light"/>
              </a:rPr>
              <a:t>Sistema de Informação</a:t>
            </a:r>
            <a:endParaRPr lang="de-DE">
              <a:latin typeface="Arial"/>
              <a:cs typeface="Arial"/>
            </a:endParaRPr>
          </a:p>
        </p:txBody>
      </p:sp>
      <p:pic>
        <p:nvPicPr>
          <p:cNvPr id="4" name="Imagem 4" descr="Uma imagem contendo desenho, placa&#10;&#10;Descrição gerada automaticamente">
            <a:extLst>
              <a:ext uri="{FF2B5EF4-FFF2-40B4-BE49-F238E27FC236}">
                <a16:creationId xmlns:a16="http://schemas.microsoft.com/office/drawing/2014/main" id="{B42C0EA4-FA4D-4474-8D59-DAFA859BA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91" y="305169"/>
            <a:ext cx="2743200" cy="15773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9AA9491-BB4A-48F3-A55A-68EA0D2981CE}"/>
              </a:ext>
            </a:extLst>
          </p:cNvPr>
          <p:cNvSpPr txBox="1"/>
          <p:nvPr/>
        </p:nvSpPr>
        <p:spPr>
          <a:xfrm>
            <a:off x="2352368" y="3212690"/>
            <a:ext cx="7917424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4000">
                <a:latin typeface="Arial"/>
                <a:cs typeface="Arial"/>
              </a:rPr>
              <a:t>Biblioteca Universitária Privada</a:t>
            </a:r>
            <a:endParaRPr lang="pt-BR" sz="4000">
              <a:ea typeface="+mn-lt"/>
              <a:cs typeface="+mn-lt"/>
            </a:endParaRPr>
          </a:p>
          <a:p>
            <a:pPr algn="l"/>
            <a:endParaRPr lang="pt-BR"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032A2B7-1CFC-4E64-AB25-222519B49288}"/>
              </a:ext>
            </a:extLst>
          </p:cNvPr>
          <p:cNvSpPr txBox="1"/>
          <p:nvPr/>
        </p:nvSpPr>
        <p:spPr>
          <a:xfrm>
            <a:off x="4515465" y="61009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04 de Julho de 2020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E40FD3-4C7F-44D5-9E11-2853DD71D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99" y="597310"/>
            <a:ext cx="8879345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800" b="1">
                <a:latin typeface="Arial"/>
                <a:cs typeface="Arial"/>
              </a:rPr>
              <a:t>O Sistema de Informação (entrada, processos, saída, retroalimentação)</a:t>
            </a:r>
            <a:endParaRPr lang="pt-BR" sz="280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CF2130-D846-4CC5-8E64-BC905C2CA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31" y="1460042"/>
            <a:ext cx="9564735" cy="46091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endParaRPr lang="pt-BR" sz="2900" b="1" dirty="0">
              <a:solidFill>
                <a:schemeClr val="tx1"/>
              </a:solidFill>
              <a:latin typeface="Arial"/>
              <a:cs typeface="Arial"/>
            </a:endParaRPr>
          </a:p>
          <a:p>
            <a:pPr algn="just">
              <a:lnSpc>
                <a:spcPct val="90000"/>
              </a:lnSpc>
            </a:pPr>
            <a:r>
              <a:rPr lang="pt-BR" b="1" dirty="0">
                <a:solidFill>
                  <a:schemeClr val="tx1"/>
                </a:solidFill>
                <a:latin typeface="Arial"/>
                <a:cs typeface="Arial"/>
              </a:rPr>
              <a:t>Entrada:</a:t>
            </a:r>
            <a:r>
              <a:rPr lang="pt-BR" dirty="0">
                <a:solidFill>
                  <a:schemeClr val="tx1"/>
                </a:solidFill>
                <a:latin typeface="Arial"/>
                <a:cs typeface="Arial"/>
              </a:rPr>
              <a:t> as entradas são os dados de cadastro do cliente como nome, </a:t>
            </a:r>
            <a:r>
              <a:rPr lang="pt-BR" dirty="0" err="1">
                <a:solidFill>
                  <a:schemeClr val="tx1"/>
                </a:solidFill>
                <a:latin typeface="Arial"/>
                <a:cs typeface="Arial"/>
              </a:rPr>
              <a:t>cpf</a:t>
            </a:r>
            <a:r>
              <a:rPr lang="pt-BR" dirty="0">
                <a:solidFill>
                  <a:schemeClr val="tx1"/>
                </a:solidFill>
                <a:latin typeface="Arial"/>
                <a:cs typeface="Arial"/>
              </a:rPr>
              <a:t>, telefone, endereço; dados de catalogação de livros como nome, autor, editora, ISBN e localização dentro da biblioteca.</a:t>
            </a:r>
            <a:endParaRPr lang="pt-BR" dirty="0">
              <a:solidFill>
                <a:schemeClr val="tx1"/>
              </a:solidFill>
              <a:ea typeface="+mn-lt"/>
              <a:cs typeface="+mn-lt"/>
            </a:endParaRPr>
          </a:p>
          <a:p>
            <a:pPr algn="just">
              <a:lnSpc>
                <a:spcPct val="90000"/>
              </a:lnSpc>
            </a:pPr>
            <a:r>
              <a:rPr lang="pt-BR" b="1" dirty="0">
                <a:solidFill>
                  <a:schemeClr val="tx1"/>
                </a:solidFill>
                <a:latin typeface="Arial"/>
                <a:cs typeface="Arial"/>
              </a:rPr>
              <a:t>Processos:</a:t>
            </a:r>
            <a:r>
              <a:rPr lang="pt-BR" dirty="0">
                <a:solidFill>
                  <a:schemeClr val="tx1"/>
                </a:solidFill>
                <a:latin typeface="Arial"/>
                <a:cs typeface="Arial"/>
              </a:rPr>
              <a:t> Catalogar, emprestar e devolver livros; Cadastrar clientes e seus dados para uma melhor gerencia desses empréstimos.</a:t>
            </a:r>
            <a:endParaRPr lang="pt-BR" dirty="0">
              <a:solidFill>
                <a:schemeClr val="tx1"/>
              </a:solidFill>
              <a:ea typeface="+mn-lt"/>
              <a:cs typeface="+mn-lt"/>
            </a:endParaRPr>
          </a:p>
          <a:p>
            <a:pPr algn="just">
              <a:lnSpc>
                <a:spcPct val="90000"/>
              </a:lnSpc>
            </a:pPr>
            <a:r>
              <a:rPr lang="pt-BR" b="1" dirty="0">
                <a:solidFill>
                  <a:schemeClr val="tx1"/>
                </a:solidFill>
                <a:latin typeface="Arial"/>
                <a:cs typeface="Arial"/>
              </a:rPr>
              <a:t>Saídas:</a:t>
            </a:r>
            <a:r>
              <a:rPr lang="pt-BR" dirty="0">
                <a:solidFill>
                  <a:schemeClr val="tx1"/>
                </a:solidFill>
                <a:latin typeface="Arial"/>
                <a:cs typeface="Arial"/>
              </a:rPr>
              <a:t> Informações sobre empréstimos e quantidade em estoque, informações dos clientes cadastrados, se os livros tomados de empréstimos foram devolvidos ou se há atraso na entrega para cálculos de multas e contatos de cobrança dos mesmos.</a:t>
            </a:r>
            <a:endParaRPr lang="pt-BR" dirty="0">
              <a:solidFill>
                <a:schemeClr val="tx1"/>
              </a:solidFill>
              <a:ea typeface="+mn-lt"/>
              <a:cs typeface="+mn-lt"/>
            </a:endParaRPr>
          </a:p>
          <a:p>
            <a:pPr algn="just">
              <a:lnSpc>
                <a:spcPct val="90000"/>
              </a:lnSpc>
            </a:pPr>
            <a:r>
              <a:rPr lang="pt-BR" b="1" dirty="0">
                <a:solidFill>
                  <a:schemeClr val="tx1"/>
                </a:solidFill>
                <a:latin typeface="Arial"/>
                <a:cs typeface="Arial"/>
              </a:rPr>
              <a:t>Retroalimentação: </a:t>
            </a:r>
            <a:r>
              <a:rPr lang="pt-BR" dirty="0">
                <a:solidFill>
                  <a:schemeClr val="tx1"/>
                </a:solidFill>
                <a:latin typeface="Arial"/>
                <a:cs typeface="Arial"/>
              </a:rPr>
              <a:t>Relatório de empréstimos realizados, quantidade de estoque e quantidade de multas aplicadas pela não devolução do livro dentro do período estipulado.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8302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B27B0-30E4-4DCD-8130-1842EDE8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b="1">
                <a:latin typeface="Arial"/>
                <a:cs typeface="Arial"/>
              </a:rPr>
              <a:t>Leis da informação que serão trabalhas nesse sistema</a:t>
            </a:r>
            <a:endParaRPr lang="pt-BR"/>
          </a:p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1038A9-2753-460C-94BA-9DA7F2772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40797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sz="2000" b="1">
                <a:solidFill>
                  <a:schemeClr val="tx1"/>
                </a:solidFill>
                <a:latin typeface="Arial"/>
                <a:cs typeface="Arial"/>
              </a:rPr>
              <a:t>5ª Lei </a:t>
            </a:r>
            <a:r>
              <a:rPr lang="pt-BR" sz="2000">
                <a:solidFill>
                  <a:schemeClr val="tx1"/>
                </a:solidFill>
                <a:latin typeface="Arial"/>
                <a:cs typeface="Arial"/>
              </a:rPr>
              <a:t>- </a:t>
            </a:r>
            <a:r>
              <a:rPr lang="pt-BR" sz="2000" b="1">
                <a:solidFill>
                  <a:schemeClr val="tx1"/>
                </a:solidFill>
                <a:latin typeface="Arial"/>
                <a:cs typeface="Arial"/>
              </a:rPr>
              <a:t>O valor da informação aumenta conforme a precisão:</a:t>
            </a:r>
            <a:r>
              <a:rPr lang="pt-BR" sz="2000">
                <a:solidFill>
                  <a:schemeClr val="tx1"/>
                </a:solidFill>
                <a:latin typeface="Arial"/>
                <a:cs typeface="Arial"/>
              </a:rPr>
              <a:t> quanto mais rápido chegarmos nas informações e de forma mais assertiva maior será o valor dessa informação. </a:t>
            </a:r>
            <a:endParaRPr lang="pt-BR" sz="2000">
              <a:solidFill>
                <a:schemeClr val="tx1"/>
              </a:solidFill>
            </a:endParaRPr>
          </a:p>
          <a:p>
            <a:pPr algn="just"/>
            <a:r>
              <a:rPr lang="pt-BR" sz="2000" b="1">
                <a:solidFill>
                  <a:schemeClr val="tx1"/>
                </a:solidFill>
                <a:latin typeface="Arial"/>
                <a:cs typeface="Arial"/>
              </a:rPr>
              <a:t>6ª Lei </a:t>
            </a:r>
            <a:r>
              <a:rPr lang="pt-BR" sz="2000">
                <a:solidFill>
                  <a:schemeClr val="tx1"/>
                </a:solidFill>
                <a:latin typeface="Arial"/>
                <a:cs typeface="Arial"/>
              </a:rPr>
              <a:t>- </a:t>
            </a:r>
            <a:r>
              <a:rPr lang="pt-BR" sz="2000" b="1">
                <a:solidFill>
                  <a:schemeClr val="tx1"/>
                </a:solidFill>
                <a:latin typeface="Arial"/>
                <a:cs typeface="Arial"/>
              </a:rPr>
              <a:t>Muita informação não é necessariamente melhor:</a:t>
            </a:r>
            <a:r>
              <a:rPr lang="pt-BR" sz="2000">
                <a:solidFill>
                  <a:schemeClr val="tx1"/>
                </a:solidFill>
                <a:latin typeface="Arial"/>
                <a:cs typeface="Arial"/>
              </a:rPr>
              <a:t> não haverá necessidade de muitas informações além das básicas e necessárias para a localização do livro a ser emprestado e se não devolvido localizar o cliente que não o devolveu no tempo previsto. </a:t>
            </a:r>
            <a:endParaRPr lang="pt-BR" sz="2000">
              <a:solidFill>
                <a:schemeClr val="tx1"/>
              </a:solidFill>
            </a:endParaRPr>
          </a:p>
          <a:p>
            <a:pPr marL="0" indent="0" algn="just">
              <a:buNone/>
            </a:pPr>
            <a:br>
              <a:rPr lang="en-US"/>
            </a:br>
            <a:endParaRPr lang="en-US" sz="2000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587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9E4DE7-DBBA-4E0B-99D1-E6823909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68" y="1394776"/>
            <a:ext cx="4026903" cy="3724319"/>
          </a:xfrm>
        </p:spPr>
        <p:txBody>
          <a:bodyPr anchor="ctr">
            <a:normAutofit/>
          </a:bodyPr>
          <a:lstStyle/>
          <a:p>
            <a:r>
              <a:rPr lang="pt-BR" sz="4100">
                <a:latin typeface="Arial"/>
                <a:cs typeface="Arial"/>
              </a:rPr>
              <a:t>Qualidades esperadas pelos usuários deste sistema de informação</a:t>
            </a:r>
            <a:endParaRPr lang="pt-BR" sz="4100"/>
          </a:p>
          <a:p>
            <a:endParaRPr lang="pt-BR" sz="41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Espaço Reservado para Conteúdo 2">
            <a:extLst>
              <a:ext uri="{FF2B5EF4-FFF2-40B4-BE49-F238E27FC236}">
                <a16:creationId xmlns:a16="http://schemas.microsoft.com/office/drawing/2014/main" id="{0973A275-F728-4332-885F-5DAFA5120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3113136"/>
              </p:ext>
            </p:extLst>
          </p:nvPr>
        </p:nvGraphicFramePr>
        <p:xfrm>
          <a:off x="4449520" y="403791"/>
          <a:ext cx="7095838" cy="6048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41687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C1AEAB-E228-44DB-906B-2D184929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712" y="1179151"/>
            <a:ext cx="3965884" cy="4463889"/>
          </a:xfrm>
        </p:spPr>
        <p:txBody>
          <a:bodyPr anchor="ctr">
            <a:normAutofit/>
          </a:bodyPr>
          <a:lstStyle/>
          <a:p>
            <a:r>
              <a:rPr lang="pt-BR" b="1">
                <a:latin typeface="Arial"/>
                <a:cs typeface="Arial"/>
              </a:rPr>
              <a:t>Os componentes desse sistema</a:t>
            </a:r>
            <a:endParaRPr lang="pt-BR"/>
          </a:p>
          <a:p>
            <a:endParaRPr lang="pt-BR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0D6484D-3491-48DC-B5F8-DB64E8CB2164}"/>
              </a:ext>
            </a:extLst>
          </p:cNvPr>
          <p:cNvSpPr txBox="1"/>
          <p:nvPr/>
        </p:nvSpPr>
        <p:spPr>
          <a:xfrm>
            <a:off x="4784876" y="853924"/>
            <a:ext cx="6589485" cy="5144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-342900" algn="just">
              <a:spcBef>
                <a:spcPts val="1000"/>
              </a:spcBef>
            </a:pPr>
            <a:r>
              <a:rPr lang="pt-BR" sz="2000">
                <a:latin typeface="Arial"/>
                <a:cs typeface="Arial"/>
              </a:rPr>
              <a:t>Esse sistema precisará ser instalado em uma ou quantas máquinas estiverem disponíveis para utilização com um sistema operacional utilizando preferencialmente o Windows a partir da versão 7, no mínimo um processador celeron, com 1ghz e memória RAM de 4GB.</a:t>
            </a:r>
            <a:endParaRPr lang="pt-BR" sz="2000">
              <a:ea typeface="+mn-lt"/>
              <a:cs typeface="+mn-lt"/>
            </a:endParaRPr>
          </a:p>
          <a:p>
            <a:pPr indent="-342900" algn="just">
              <a:spcBef>
                <a:spcPts val="1000"/>
              </a:spcBef>
            </a:pPr>
            <a:r>
              <a:rPr lang="pt-BR" sz="2000">
                <a:latin typeface="Arial"/>
                <a:cs typeface="Arial"/>
              </a:rPr>
              <a:t>O software será utilizado pelas recepcionistas, financeiro, administradores gerais e técnicos e deverá ter um servidor de banco de dados em rede interna para que as informações fiquem disponíveis para todos os terminais e pessoas que o utilizam, desde a recepção que dá entrada nos dados do cliente e reserva de livros, a administração que controla esse tempo de empréstimo e administra a aplicação de multas por atrasos e o bibliotecário que faz o cadastro dos livros e onde estão dispostos na biblioteca. 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31885850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2752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7C8F4-D962-4865-9BA0-93D8A184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+mj-lt"/>
                <a:cs typeface="+mj-lt"/>
              </a:rPr>
              <a:t> 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FAABEE-E425-433A-8CBE-07D48D894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269" y="3733751"/>
            <a:ext cx="3877185" cy="13120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solidFill>
                  <a:schemeClr val="tx1"/>
                </a:solidFill>
                <a:ea typeface="+mn-lt"/>
                <a:cs typeface="+mn-lt"/>
              </a:rPr>
              <a:t>Bruno Temoteo de Macedo</a:t>
            </a:r>
          </a:p>
          <a:p>
            <a:r>
              <a:rPr lang="pt-BR">
                <a:solidFill>
                  <a:schemeClr val="tx1"/>
                </a:solidFill>
                <a:ea typeface="+mn-lt"/>
                <a:cs typeface="+mn-lt"/>
              </a:rPr>
              <a:t>Gleiciele Souza Lourenço</a:t>
            </a:r>
          </a:p>
          <a:p>
            <a:r>
              <a:rPr lang="pt-BR">
                <a:solidFill>
                  <a:schemeClr val="tx1"/>
                </a:solidFill>
                <a:ea typeface="+mn-lt"/>
                <a:cs typeface="+mn-lt"/>
              </a:rPr>
              <a:t>Josué Rodrigues da Silva</a:t>
            </a:r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E625FC1-896F-498B-8C04-2523B9A75706}"/>
              </a:ext>
            </a:extLst>
          </p:cNvPr>
          <p:cNvSpPr txBox="1">
            <a:spLocks/>
          </p:cNvSpPr>
          <p:nvPr/>
        </p:nvSpPr>
        <p:spPr>
          <a:xfrm>
            <a:off x="1837110" y="422594"/>
            <a:ext cx="9144000" cy="949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>
                <a:latin typeface="Arial"/>
                <a:cs typeface="Calibri Light"/>
              </a:rPr>
              <a:t>Sistema de Informação</a:t>
            </a:r>
            <a:endParaRPr lang="de-DE">
              <a:latin typeface="Arial"/>
              <a:cs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FF416A7-F2FF-4353-9EE0-0AFEAA45D87E}"/>
              </a:ext>
            </a:extLst>
          </p:cNvPr>
          <p:cNvSpPr txBox="1"/>
          <p:nvPr/>
        </p:nvSpPr>
        <p:spPr>
          <a:xfrm>
            <a:off x="5769077" y="324956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Alunos: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894C1A7-E057-49DF-BF09-3337A0F0CC45}"/>
              </a:ext>
            </a:extLst>
          </p:cNvPr>
          <p:cNvSpPr txBox="1"/>
          <p:nvPr/>
        </p:nvSpPr>
        <p:spPr>
          <a:xfrm>
            <a:off x="1842027" y="1000431"/>
            <a:ext cx="565600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400">
                <a:latin typeface="Arial"/>
                <a:cs typeface="Arial"/>
              </a:rPr>
              <a:t>Biblioteca Universitária privada</a:t>
            </a:r>
            <a:endParaRPr lang="pt-BR" sz="2400">
              <a:ea typeface="+mn-lt"/>
              <a:cs typeface="+mn-lt"/>
            </a:endParaRPr>
          </a:p>
          <a:p>
            <a:pPr algn="l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1041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13A9F17-5C95-4DB3-8B7C-628C3105314A}"/>
              </a:ext>
            </a:extLst>
          </p:cNvPr>
          <p:cNvSpPr txBox="1"/>
          <p:nvPr/>
        </p:nvSpPr>
        <p:spPr>
          <a:xfrm>
            <a:off x="7354531" y="3249560"/>
            <a:ext cx="28661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Ricardo Felipe Custódio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1158888-1FB8-4A98-A2FB-ADD7C0F73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947" y="2418686"/>
            <a:ext cx="9985474" cy="10171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400">
                <a:solidFill>
                  <a:schemeClr val="tx1"/>
                </a:solidFill>
                <a:latin typeface="Arial"/>
                <a:cs typeface="Arial"/>
              </a:rPr>
              <a:t>"Quem detém a informação, detém maior vantagem na competição!"</a:t>
            </a:r>
            <a:endParaRPr lang="pt-BR" sz="2400">
              <a:solidFill>
                <a:schemeClr val="tx1"/>
              </a:solidFill>
              <a:ea typeface="+mn-lt"/>
              <a:cs typeface="+mn-lt"/>
            </a:endParaRP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823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824C74-21D6-4093-9692-F9E5D9423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pt-BR">
                <a:latin typeface="Arial"/>
                <a:cs typeface="Arial"/>
              </a:rPr>
              <a:t>Biblioteca Universitária privada</a:t>
            </a:r>
            <a:endParaRPr lang="pt-BR"/>
          </a:p>
          <a:p>
            <a:endParaRPr lang="pt-BR">
              <a:cs typeface="Calibri Light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EA37EF-685D-419D-85E6-03B03EB0B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2400">
                <a:solidFill>
                  <a:schemeClr val="tx1"/>
                </a:solidFill>
                <a:latin typeface="Arial"/>
                <a:cs typeface="Arial"/>
              </a:rPr>
              <a:t>Tem por objetivo apoiar as atividades de ensino, pesquisa e extensão por meio de seu acervo e dos seus serviços. Atende alunos, professores, pesquisadores e comunidade acadêmica em geral. </a:t>
            </a:r>
            <a:endParaRPr lang="pt-BR" sz="2400">
              <a:solidFill>
                <a:schemeClr val="tx1"/>
              </a:solidFill>
              <a:cs typeface="Calibri" panose="020F0502020204030204"/>
            </a:endParaRPr>
          </a:p>
          <a:p>
            <a:endParaRPr lang="pt-BR">
              <a:cs typeface="Calibri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00000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F0A049-337A-4C5F-B32E-4FEEBA77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191" y="1947841"/>
            <a:ext cx="3547581" cy="2040545"/>
          </a:xfrm>
        </p:spPr>
        <p:txBody>
          <a:bodyPr anchor="ctr">
            <a:normAutofit/>
          </a:bodyPr>
          <a:lstStyle/>
          <a:p>
            <a:r>
              <a:rPr lang="pt-BR" sz="3200">
                <a:latin typeface="Arial"/>
                <a:cs typeface="Arial"/>
              </a:rPr>
              <a:t> Subsistemas</a:t>
            </a:r>
            <a:br>
              <a:rPr lang="pt-BR" sz="3200">
                <a:latin typeface="Arial"/>
                <a:cs typeface="Arial"/>
              </a:rPr>
            </a:br>
            <a:r>
              <a:rPr lang="pt-BR" sz="3200">
                <a:latin typeface="Arial"/>
                <a:cs typeface="Arial"/>
              </a:rPr>
              <a:t>(Departamentos) </a:t>
            </a:r>
            <a:endParaRPr lang="pt-BR" sz="3200"/>
          </a:p>
          <a:p>
            <a:endParaRPr lang="pt-BR" sz="1800">
              <a:cs typeface="Calibri Light"/>
            </a:endParaRPr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Espaço Reservado para Conteúdo 2">
            <a:extLst>
              <a:ext uri="{FF2B5EF4-FFF2-40B4-BE49-F238E27FC236}">
                <a16:creationId xmlns:a16="http://schemas.microsoft.com/office/drawing/2014/main" id="{F831C0FC-BE9B-483F-9C02-A65639DCCE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553625"/>
              </p:ext>
            </p:extLst>
          </p:nvPr>
        </p:nvGraphicFramePr>
        <p:xfrm>
          <a:off x="4056230" y="575854"/>
          <a:ext cx="7661191" cy="5790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05900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020866-DB52-4A47-811C-B990257CD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81" y="1465032"/>
            <a:ext cx="9667567" cy="44292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b="1">
                <a:solidFill>
                  <a:schemeClr val="tx1"/>
                </a:solidFill>
                <a:latin typeface="Arial"/>
                <a:cs typeface="Arial"/>
              </a:rPr>
              <a:t>Processos:</a:t>
            </a:r>
            <a:r>
              <a:rPr lang="pt-BR" sz="2000">
                <a:solidFill>
                  <a:schemeClr val="tx1"/>
                </a:solidFill>
                <a:latin typeface="Arial"/>
                <a:cs typeface="Arial"/>
              </a:rPr>
              <a:t> De um modo geral os principais processos são catalogar, emprestar e receber os livros.</a:t>
            </a:r>
            <a:br>
              <a:rPr lang="en-US" sz="2000">
                <a:solidFill>
                  <a:schemeClr val="tx1"/>
                </a:solidFill>
              </a:rPr>
            </a:br>
            <a:endParaRPr lang="en-US" sz="2000">
              <a:solidFill>
                <a:schemeClr val="tx1"/>
              </a:solidFill>
              <a:cs typeface="Calibri" panose="020F0502020204030204"/>
            </a:endParaRPr>
          </a:p>
          <a:p>
            <a:r>
              <a:rPr lang="pt-BR" sz="2000" b="1">
                <a:solidFill>
                  <a:schemeClr val="tx1"/>
                </a:solidFill>
                <a:latin typeface="Arial"/>
                <a:cs typeface="Arial"/>
              </a:rPr>
              <a:t>Entradas:</a:t>
            </a:r>
            <a:r>
              <a:rPr lang="pt-BR" sz="2000">
                <a:solidFill>
                  <a:schemeClr val="tx1"/>
                </a:solidFill>
                <a:latin typeface="Arial"/>
                <a:cs typeface="Arial"/>
              </a:rPr>
              <a:t> informações em diferentes suportes e meios.</a:t>
            </a:r>
            <a:endParaRPr lang="pt-BR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r>
              <a:rPr lang="pt-BR" sz="2000" b="1">
                <a:solidFill>
                  <a:schemeClr val="tx1"/>
                </a:solidFill>
                <a:latin typeface="Arial"/>
                <a:cs typeface="Arial"/>
              </a:rPr>
              <a:t>Saída: </a:t>
            </a:r>
            <a:r>
              <a:rPr lang="pt-BR" sz="2000">
                <a:solidFill>
                  <a:schemeClr val="tx1"/>
                </a:solidFill>
                <a:latin typeface="Arial"/>
                <a:cs typeface="Arial"/>
              </a:rPr>
              <a:t>Serviço de empréstimo de livro executado.</a:t>
            </a:r>
            <a:endParaRPr lang="pt-BR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Calibri"/>
              <a:cs typeface="Calibri"/>
            </a:endParaRPr>
          </a:p>
          <a:p>
            <a:pPr algn="just"/>
            <a:r>
              <a:rPr lang="pt-BR" sz="2000" b="1">
                <a:solidFill>
                  <a:schemeClr val="tx1"/>
                </a:solidFill>
                <a:latin typeface="Arial"/>
                <a:cs typeface="Arial"/>
              </a:rPr>
              <a:t>Retroalimentação:</a:t>
            </a:r>
            <a:r>
              <a:rPr lang="pt-BR" sz="2000">
                <a:solidFill>
                  <a:schemeClr val="tx1"/>
                </a:solidFill>
                <a:latin typeface="Arial"/>
                <a:cs typeface="Arial"/>
              </a:rPr>
              <a:t> Os serviços prestados pela biblioteca para atendimento das necessidades dos usuários devem ser avaliados. Os estudos a respeito do usuário e dos processos são atividades que devem ser realizadas com o objetivo determinar quais serão as mudanças necessárias para adequar os serviços.</a:t>
            </a:r>
            <a:endParaRPr lang="pt-BR" sz="2000">
              <a:solidFill>
                <a:schemeClr val="tx1"/>
              </a:solidFill>
            </a:endParaRPr>
          </a:p>
          <a:p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5681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07D6E-A94B-4EC8-9E52-2ECD97DB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655" y="146293"/>
            <a:ext cx="7614546" cy="822356"/>
          </a:xfrm>
        </p:spPr>
        <p:txBody>
          <a:bodyPr>
            <a:normAutofit fontScale="90000"/>
          </a:bodyPr>
          <a:lstStyle/>
          <a:p>
            <a:r>
              <a:rPr lang="pt-BR">
                <a:latin typeface="Arial"/>
                <a:cs typeface="Calibri Light"/>
              </a:rPr>
              <a:t>Processo: Empréstimo de livros(BPMN)</a:t>
            </a:r>
          </a:p>
        </p:txBody>
      </p:sp>
      <p:pic>
        <p:nvPicPr>
          <p:cNvPr id="3" name="Imagem 3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1F005A28-8486-4A46-870D-3B2BB8C5B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65" t="1772" r="1165" b="10633"/>
          <a:stretch/>
        </p:blipFill>
        <p:spPr>
          <a:xfrm>
            <a:off x="601418" y="916837"/>
            <a:ext cx="8875483" cy="5260146"/>
          </a:xfr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28DB8F2-A61B-41F4-A712-0C46A0A5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373" y="6171995"/>
            <a:ext cx="2172930" cy="340545"/>
          </a:xfrm>
        </p:spPr>
        <p:txBody>
          <a:bodyPr/>
          <a:lstStyle/>
          <a:p>
            <a:r>
              <a:rPr lang="pt-BR"/>
              <a:t>Fonte: Software Bizagi Modeler</a:t>
            </a:r>
          </a:p>
        </p:txBody>
      </p:sp>
    </p:spTree>
    <p:extLst>
      <p:ext uri="{BB962C8B-B14F-4D97-AF65-F5344CB8AC3E}">
        <p14:creationId xmlns:p14="http://schemas.microsoft.com/office/powerpoint/2010/main" val="9049767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76F161ED-E67B-4262-9176-2E9FD129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531" y="853509"/>
            <a:ext cx="3367359" cy="4954337"/>
          </a:xfrm>
        </p:spPr>
        <p:txBody>
          <a:bodyPr anchor="ctr">
            <a:normAutofit/>
          </a:bodyPr>
          <a:lstStyle/>
          <a:p>
            <a:r>
              <a:rPr lang="pt-BR">
                <a:latin typeface="Arial"/>
                <a:cs typeface="Arial"/>
              </a:rPr>
              <a:t>Melhorias obtidas com</a:t>
            </a:r>
            <a:endParaRPr lang="pt-BR"/>
          </a:p>
          <a:p>
            <a:r>
              <a:rPr lang="pt-BR">
                <a:latin typeface="Arial"/>
                <a:cs typeface="Arial"/>
              </a:rPr>
              <a:t>um Sistema de Informação</a:t>
            </a:r>
            <a:endParaRPr lang="pt-BR"/>
          </a:p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66A247-FD12-41FD-8A00-EDC975521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875" y="804347"/>
            <a:ext cx="5774996" cy="522472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2200">
                <a:solidFill>
                  <a:schemeClr val="tx1"/>
                </a:solidFill>
              </a:rPr>
              <a:t>Agilidade no atendimento com redução de tempo no cadastro de usuários e empréstimo de livros.</a:t>
            </a:r>
          </a:p>
          <a:p>
            <a:r>
              <a:rPr lang="pt-BR" sz="2200">
                <a:solidFill>
                  <a:schemeClr val="tx1"/>
                </a:solidFill>
              </a:rPr>
              <a:t>Agilidade no cadastro e catalogação de livros.</a:t>
            </a:r>
          </a:p>
          <a:p>
            <a:r>
              <a:rPr lang="pt-BR" sz="2200">
                <a:solidFill>
                  <a:schemeClr val="tx1"/>
                </a:solidFill>
              </a:rPr>
              <a:t>Maior segurança no armazenamento de dados.</a:t>
            </a:r>
          </a:p>
          <a:p>
            <a:r>
              <a:rPr lang="pt-BR" sz="2200">
                <a:solidFill>
                  <a:schemeClr val="tx1"/>
                </a:solidFill>
              </a:rPr>
              <a:t>Maior controle sobre empréstimos realizados. </a:t>
            </a:r>
          </a:p>
        </p:txBody>
      </p:sp>
    </p:spTree>
    <p:extLst>
      <p:ext uri="{BB962C8B-B14F-4D97-AF65-F5344CB8AC3E}">
        <p14:creationId xmlns:p14="http://schemas.microsoft.com/office/powerpoint/2010/main" val="10175399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3F505-A134-4361-833C-87253A01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237715" cy="1320800"/>
          </a:xfrm>
        </p:spPr>
        <p:txBody>
          <a:bodyPr>
            <a:normAutofit/>
          </a:bodyPr>
          <a:lstStyle/>
          <a:p>
            <a:r>
              <a:rPr lang="pt-BR" b="1">
                <a:latin typeface="Arial"/>
                <a:cs typeface="Arial"/>
              </a:rPr>
              <a:t>O Sistema de Informação (Objetivo)</a:t>
            </a:r>
            <a:endParaRPr lang="pt-BR"/>
          </a:p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0C686E-AAD5-4078-984F-E25DF172C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048" y="1834018"/>
            <a:ext cx="8596668" cy="59086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400" b="1" dirty="0">
                <a:solidFill>
                  <a:schemeClr val="tx1"/>
                </a:solidFill>
                <a:latin typeface="Arial"/>
                <a:cs typeface="Arial"/>
              </a:rPr>
              <a:t>Sistema de Informatização de Biblioteca para empréstimos de livros.</a:t>
            </a:r>
            <a:endParaRPr lang="pt-BR" sz="2400" b="1" dirty="0">
              <a:solidFill>
                <a:schemeClr val="tx1"/>
              </a:solidFill>
            </a:endParaRP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56203FC-29C9-45B7-B308-5CA378B0CBFB}"/>
              </a:ext>
            </a:extLst>
          </p:cNvPr>
          <p:cNvSpPr txBox="1"/>
          <p:nvPr/>
        </p:nvSpPr>
        <p:spPr>
          <a:xfrm>
            <a:off x="932348" y="2833446"/>
            <a:ext cx="755710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400" b="1">
                <a:latin typeface="Arial"/>
                <a:cs typeface="Arial"/>
              </a:rPr>
              <a:t>Objetivo:</a:t>
            </a:r>
            <a:r>
              <a:rPr lang="pt-BR" sz="2400">
                <a:latin typeface="Arial"/>
                <a:cs typeface="Arial"/>
              </a:rPr>
              <a:t> Informatizar cadastro de clientes, e retirada de livros. Facilitar a busca e armazenamento de informações de livros e gestão mais rápida e eficiente reduzindo o tempo de espera e eliminando a utilização de papel e cadastros em arquivos físicos;</a:t>
            </a:r>
            <a:br>
              <a:rPr lang="pt-BR" sz="2400">
                <a:latin typeface="Arial"/>
                <a:cs typeface="Arial"/>
              </a:rPr>
            </a:br>
            <a:r>
              <a:rPr lang="pt-BR" sz="2400">
                <a:latin typeface="Arial"/>
                <a:cs typeface="Arial"/>
              </a:rPr>
              <a:t> </a:t>
            </a:r>
            <a:br>
              <a:rPr lang="en-US" sz="2400"/>
            </a:br>
            <a:endParaRPr lang="en-US"/>
          </a:p>
          <a:p>
            <a:pPr algn="l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537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927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Sistema de Informação</vt:lpstr>
      <vt:lpstr>  </vt:lpstr>
      <vt:lpstr>Apresentação do PowerPoint</vt:lpstr>
      <vt:lpstr>Biblioteca Universitária privada </vt:lpstr>
      <vt:lpstr> Subsistemas (Departamentos)  </vt:lpstr>
      <vt:lpstr>Apresentação do PowerPoint</vt:lpstr>
      <vt:lpstr>Processo: Empréstimo de livros(BPMN)</vt:lpstr>
      <vt:lpstr>Melhorias obtidas com um Sistema de Informação </vt:lpstr>
      <vt:lpstr>O Sistema de Informação (Objetivo) </vt:lpstr>
      <vt:lpstr>O Sistema de Informação (entrada, processos, saída, retroalimentação)</vt:lpstr>
      <vt:lpstr>Leis da informação que serão trabalhas nesse sistema </vt:lpstr>
      <vt:lpstr>Qualidades esperadas pelos usuários deste sistema de informação </vt:lpstr>
      <vt:lpstr>Os componentes desse sistema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Casa</cp:lastModifiedBy>
  <cp:revision>4</cp:revision>
  <dcterms:created xsi:type="dcterms:W3CDTF">2020-07-03T17:11:21Z</dcterms:created>
  <dcterms:modified xsi:type="dcterms:W3CDTF">2020-07-04T16:02:45Z</dcterms:modified>
</cp:coreProperties>
</file>