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125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0391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04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398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8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1726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2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09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1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2491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Práctica Dirigida – SGBD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Consola</a:t>
            </a:r>
            <a:r>
              <a:rPr dirty="0"/>
              <a:t> MySQL con XAMPP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🧯 Revocar y eliminar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REVOKE ALL PRIVILEGES ON bd_gestion.* FROM ...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DROP USER ...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🔁 Trigger de auditoría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Trigger BEFORE UPDATE sobre 'buses'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Registra cambios en tabla 'historial_servicio'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🔐 Conexión a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Abrir consola y conectarse como root: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cd C:\xampp\mysql\bin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mysql -u root -p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📁 Crear base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CREATE DATABASE IF NOT EXISTS bd_gestion;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USE bd_gestion;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📊 Tablas: Transporte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Tablas: buses, conductores, rutas.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Con atributos adecuados para una empresa de transporte.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📝 Insertar registros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INSERT INTO buses...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INSERT INTO conductores...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INSERT INTO rutas...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👤 Crear usuario y privilegios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CREATE USER 'control_transporte'@'localhost' IDENTIFIED BY 'Control2025!';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GRANT SELECT, INSERT, UPDATE ON bd_gestion.* TO 'control_transporte'@'localhost';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⚙️ Modificaciones al usuario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ALTER USER...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Contraseña expira cada 30 días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Máx. 1 conexión simultánea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📦 Procedimientos almacenados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ListarConductores()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BusesEnRuta(BOOLEAN)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RutaDetalle(id, OUT texto)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>
                <a:solidFill>
                  <a:srgbClr val="00467F"/>
                </a:solidFill>
              </a:defRPr>
            </a:pPr>
            <a:r>
              <a:t>🧪 Llamadas y validaciones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>
                <a:solidFill>
                  <a:srgbClr val="282828"/>
                </a:solidFill>
              </a:defRPr>
            </a:pPr>
            <a:r>
              <a:t>CALL ListarConductores();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CALL RutaDetalle(1, @desc);</a:t>
            </a:r>
          </a:p>
          <a:p>
            <a:pPr>
              <a:defRPr sz="1600">
                <a:solidFill>
                  <a:srgbClr val="282828"/>
                </a:solidFill>
              </a:defRPr>
            </a:pPr>
            <a:r>
              <a:t>SELECT @desc;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ysClr val="windowText" lastClr="000000"/>
      </a:dk1>
      <a:lt1>
        <a:sysClr val="window" lastClr="FFFFFF"/>
      </a:lt1>
      <a:dk2>
        <a:srgbClr val="514949"/>
      </a:dk2>
      <a:lt2>
        <a:srgbClr val="E1E1DB"/>
      </a:lt2>
      <a:accent1>
        <a:srgbClr val="9DBFBE"/>
      </a:accent1>
      <a:accent2>
        <a:srgbClr val="DB8631"/>
      </a:accent2>
      <a:accent3>
        <a:srgbClr val="E3CC5A"/>
      </a:accent3>
      <a:accent4>
        <a:srgbClr val="ACADA8"/>
      </a:accent4>
      <a:accent5>
        <a:srgbClr val="927C61"/>
      </a:accent5>
      <a:accent6>
        <a:srgbClr val="B3B435"/>
      </a:accent6>
      <a:hlink>
        <a:srgbClr val="0000FF"/>
      </a:hlink>
      <a:folHlink>
        <a:srgbClr val="800080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243AF7DC-D15B-41C0-AE81-23980D1B9FC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212</Words>
  <Application>Microsoft Office PowerPoint</Application>
  <PresentationFormat>Presentación en pantalla (4:3)</PresentationFormat>
  <Paragraphs>37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Calibri</vt:lpstr>
      <vt:lpstr>Calibri Light</vt:lpstr>
      <vt:lpstr>Retrospección</vt:lpstr>
      <vt:lpstr>Práctica Dirigida – SGBD II</vt:lpstr>
      <vt:lpstr>🔐 Conexión a MySQL</vt:lpstr>
      <vt:lpstr>📁 Crear base de datos</vt:lpstr>
      <vt:lpstr>📊 Tablas: Transporte</vt:lpstr>
      <vt:lpstr>📝 Insertar registros</vt:lpstr>
      <vt:lpstr>👤 Crear usuario y privilegios</vt:lpstr>
      <vt:lpstr>⚙️ Modificaciones al usuario</vt:lpstr>
      <vt:lpstr>📦 Procedimientos almacenados</vt:lpstr>
      <vt:lpstr>🧪 Llamadas y validaciones</vt:lpstr>
      <vt:lpstr>🧯 Revocar y eliminar usuario</vt:lpstr>
      <vt:lpstr>🔁 Trigger de auditoría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Práctica Dirigida – SGBD II</dc:title>
  <dc:subject/>
  <dc:creator/>
  <cp:keywords/>
  <dc:description>generated using python-pptx</dc:description>
  <cp:lastModifiedBy>Denise</cp:lastModifiedBy>
  <cp:revision>2</cp:revision>
  <dcterms:created xsi:type="dcterms:W3CDTF">2013-01-27T09:14:16Z</dcterms:created>
  <dcterms:modified xsi:type="dcterms:W3CDTF">2025-04-22T21:53:23Z</dcterms:modified>
  <cp:category/>
</cp:coreProperties>
</file>