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swald" panose="020B0604020202020204" charset="0"/>
      <p:regular r:id="rId10"/>
      <p:bold r:id="rId11"/>
    </p:embeddedFont>
    <p:embeddedFont>
      <p:font typeface="Source Code Pr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107872f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107872f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0d1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0d1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107872f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107872f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107872f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107872f9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80d1f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80d1f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107872f9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107872f9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Memory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intermodular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7218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" b="1"/>
              <a:t>Josué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s" b="1"/>
              <a:t>Ronny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s" b="1"/>
              <a:t>Dani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datos sobre la app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/>
              <a:t>El juego empieza con las cartas boca abajo.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/>
              <a:t>El jugador deberá girar dos cartas aleatorias.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/>
              <a:t>Si las dos cartas son iguales desaparecerá.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/>
              <a:t>De lo contrario se girarán automáticamente a su posición inicial.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/>
              <a:t>El juego acaba cuando se aciertan todas las parejas.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/>
              <a:t>Si se acierta en el menor tiempo posible, sumará más puntos que después quedarán registrados en un ranking.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Gráfico ruta Memory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525" y="1341075"/>
            <a:ext cx="6155325" cy="35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511475" y="2176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clase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100" i="1"/>
              <a:t>El modelo Puntuación nos será útil para el almacenamiento en la base de datos.</a:t>
            </a:r>
            <a:endParaRPr sz="5100"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l="11826" t="8964" r="17100" b="13353"/>
          <a:stretch/>
        </p:blipFill>
        <p:spPr>
          <a:xfrm>
            <a:off x="6261350" y="1379625"/>
            <a:ext cx="1726275" cy="22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8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utilizadas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Android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2762724" y="2106045"/>
            <a:ext cx="1609800" cy="15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2762725" y="2688250"/>
            <a:ext cx="14754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Nodejs + express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5384126" y="2147415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384125" y="2596825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Mongodb + Heroku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Volley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00" y="419950"/>
            <a:ext cx="473392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750" y="2851100"/>
            <a:ext cx="2082450" cy="13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6563" y="2851100"/>
            <a:ext cx="1916354" cy="13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5903700" y="0"/>
            <a:ext cx="32403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5999750" y="1201425"/>
            <a:ext cx="2985600" cy="19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>
                <a:solidFill>
                  <a:schemeClr val="lt1"/>
                </a:solidFill>
              </a:rPr>
              <a:t>Traducción </a:t>
            </a:r>
            <a:endParaRPr sz="46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>
                <a:solidFill>
                  <a:schemeClr val="lt1"/>
                </a:solidFill>
              </a:rPr>
              <a:t>del interfaz</a:t>
            </a:r>
            <a:endParaRPr sz="46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>
                <a:solidFill>
                  <a:schemeClr val="lt1"/>
                </a:solidFill>
              </a:rPr>
              <a:t>en inglés</a:t>
            </a:r>
            <a:endParaRPr sz="4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Presentación en pantalla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Oswald</vt:lpstr>
      <vt:lpstr>Arial</vt:lpstr>
      <vt:lpstr>Source Code Pro</vt:lpstr>
      <vt:lpstr>Modern Writer</vt:lpstr>
      <vt:lpstr>Memory</vt:lpstr>
      <vt:lpstr>Integrantes</vt:lpstr>
      <vt:lpstr>Algunos datos sobre la app</vt:lpstr>
      <vt:lpstr>Gráfico ruta Memory</vt:lpstr>
      <vt:lpstr>Diagrama de clase  El modelo Puntuación nos será útil para el almacenamiento en la base de datos.</vt:lpstr>
      <vt:lpstr>Tecnologías utilizadas</vt:lpstr>
      <vt:lpstr>Traducción  del interfaz en inglés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cp:lastModifiedBy>Josue</cp:lastModifiedBy>
  <cp:revision>1</cp:revision>
  <dcterms:modified xsi:type="dcterms:W3CDTF">2021-03-04T19:03:11Z</dcterms:modified>
</cp:coreProperties>
</file>