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0"/>
    </p:embeddedFont>
    <p:embeddedFont>
      <p:font typeface="Oswald" panose="020B0604020202020204" charset="0"/>
      <p:regular r:id="rId11"/>
      <p:bold r:id="rId12"/>
    </p:embeddedFont>
    <p:embeddedFont>
      <p:font typeface="Source Code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07872f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07872f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107872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107872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30800" y="1424762"/>
            <a:ext cx="8282400" cy="1434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Memory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30800" y="3268869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Proyecto intermodular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DBAF60-D3EF-493D-A14E-ECFC913A6954}"/>
              </a:ext>
            </a:extLst>
          </p:cNvPr>
          <p:cNvSpPr txBox="1"/>
          <p:nvPr/>
        </p:nvSpPr>
        <p:spPr>
          <a:xfrm>
            <a:off x="6194154" y="4529469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SemiBold" panose="020B0502040204020203" pitchFamily="34" charset="0"/>
              </a:rPr>
              <a:t>Josué, Ronny y Dani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datos sobre la app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El juego empieza con las cartas boca abajo.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El jugador deberá girar dos cartas aleatorias.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Si las dos cartas son iguales desaparecerá.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De lo contrario se girarán automáticamente a su posición inicial.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El juego acaba cuando se aciertan todas las parejas.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Si se acierta en el menor tiempo posible, sumará más puntos que después quedarán registrados en un ranking.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s" sz="1500" dirty="0"/>
              <a:t>El juego está preparado para visualizarlo tanto en inglés como en español.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ruta Memory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25" y="1341075"/>
            <a:ext cx="6155325" cy="3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11475" y="2176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 i="1"/>
              <a:t>El modelo Puntuación nos será útil para el almacenamiento en la base de datos.</a:t>
            </a:r>
            <a:endParaRPr sz="5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l="11826" t="8964" r="17100" b="13353"/>
          <a:stretch/>
        </p:blipFill>
        <p:spPr>
          <a:xfrm>
            <a:off x="6261350" y="1379625"/>
            <a:ext cx="1726275" cy="2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Android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762724" y="2106045"/>
            <a:ext cx="1609800" cy="15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762725" y="2688250"/>
            <a:ext cx="14754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Nodejs + express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384126" y="214741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384125" y="259682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+ Heroku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Volley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33D6E-E977-45AA-BFC7-00D1BEE0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Mongodb Atlas + Heroku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EEC2D0-8315-4EC7-9558-F99DFB1D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6000"/>
            <a:ext cx="6491348" cy="2684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68BC6E-2182-487D-AAA6-11767F107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35" y="2153673"/>
            <a:ext cx="4572396" cy="1883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A94626-84B3-4091-9DF5-78837C2C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9" y="3874224"/>
            <a:ext cx="8112642" cy="90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4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FAAC-9624-4103-BF85-C6250E8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406761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128</Words>
  <Application>Microsoft Office PowerPoint</Application>
  <PresentationFormat>Presentación en pantalla (16:9)</PresentationFormat>
  <Paragraphs>22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Oswald</vt:lpstr>
      <vt:lpstr>Bahnschrift SemiBold</vt:lpstr>
      <vt:lpstr>Arial</vt:lpstr>
      <vt:lpstr>Source Code Pro</vt:lpstr>
      <vt:lpstr>Modern Writer</vt:lpstr>
      <vt:lpstr>Memory</vt:lpstr>
      <vt:lpstr>Algunos datos sobre la app</vt:lpstr>
      <vt:lpstr>Gráfico ruta Memory</vt:lpstr>
      <vt:lpstr>Diagrama de clase  El modelo Puntuación nos será útil para el almacenamiento en la base de datos.</vt:lpstr>
      <vt:lpstr>Tecnologías utilizadas</vt:lpstr>
      <vt:lpstr>Mongodb Atlas + Heroku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cp:lastModifiedBy>Josue</cp:lastModifiedBy>
  <cp:revision>4</cp:revision>
  <dcterms:modified xsi:type="dcterms:W3CDTF">2021-03-05T09:03:18Z</dcterms:modified>
</cp:coreProperties>
</file>