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74" r:id="rId7"/>
    <p:sldId id="271" r:id="rId8"/>
    <p:sldId id="272" r:id="rId9"/>
    <p:sldId id="273" r:id="rId10"/>
    <p:sldId id="276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69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23/05/2022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396462"/>
            <a:ext cx="10058400" cy="171103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 lei do resfriamento de Newton aplicado e baseado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107499"/>
            <a:ext cx="10058400" cy="685800"/>
          </a:xfrm>
        </p:spPr>
        <p:txBody>
          <a:bodyPr rtlCol="0"/>
          <a:lstStyle/>
          <a:p>
            <a:pPr rtl="0"/>
            <a:r>
              <a:rPr lang="pt-BR" dirty="0"/>
              <a:t>Como a tecnologia pode ampliar nossos horizontes de ensino e aprendizado – Josué Souza</a:t>
            </a:r>
          </a:p>
          <a:p>
            <a:pPr rtl="0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739CE4-D338-E2D5-5394-43238015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Problemática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 dificuldade de levar a frente da abstração e teoria</a:t>
            </a:r>
          </a:p>
          <a:p>
            <a:pPr rtl="0"/>
            <a:r>
              <a:rPr lang="pt-BR" dirty="0"/>
              <a:t>Apenas um embasamento teórico</a:t>
            </a:r>
          </a:p>
          <a:p>
            <a:pPr rtl="0"/>
            <a:r>
              <a:rPr lang="pt-BR" dirty="0"/>
              <a:t>Falta de buscar a abstração</a:t>
            </a:r>
          </a:p>
          <a:p>
            <a:pPr rtl="0"/>
            <a:r>
              <a:rPr lang="pt-BR" dirty="0"/>
              <a:t>Aplicação de uma teoria e compreender na prática </a:t>
            </a:r>
          </a:p>
          <a:p>
            <a:pPr rtl="0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4CD0BE-86C2-4E90-52E6-5819AE70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7FC78C-B0DD-6DDD-3FE6-86C8FC0B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80971"/>
            <a:ext cx="3384376" cy="24198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DCEEF9-D824-BF61-EB18-7A62FDB21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0971"/>
            <a:ext cx="4032448" cy="24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416" y="1412776"/>
            <a:ext cx="7056784" cy="559762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Incentivo da aplicação de conceitos da automação em física</a:t>
            </a:r>
          </a:p>
          <a:p>
            <a:pPr rtl="0"/>
            <a:r>
              <a:rPr lang="pt-BR" dirty="0"/>
              <a:t>Aplicação e conhecimentos físicos em um ambiente na vida real</a:t>
            </a:r>
          </a:p>
          <a:p>
            <a:pPr rtl="0"/>
            <a:r>
              <a:rPr lang="pt-BR" b="0" i="0" dirty="0">
                <a:solidFill>
                  <a:schemeClr val="tx1"/>
                </a:solidFill>
                <a:effectLst/>
                <a:latin typeface="Candara (Corpo)"/>
              </a:rPr>
              <a:t>Em pesquisas de projetos técnicos aplicados em física é quase</a:t>
            </a:r>
            <a:br>
              <a:rPr lang="pt-BR" b="0" i="0" dirty="0">
                <a:solidFill>
                  <a:schemeClr val="tx1"/>
                </a:solidFill>
                <a:effectLst/>
                <a:latin typeface="Candara (Corpo)"/>
              </a:rPr>
            </a:br>
            <a:r>
              <a:rPr lang="pt-BR" b="0" i="0" dirty="0">
                <a:solidFill>
                  <a:schemeClr val="tx1"/>
                </a:solidFill>
                <a:effectLst/>
                <a:latin typeface="Candara (Corpo)"/>
              </a:rPr>
              <a:t>unanimidade a busca de aplicação da tecnologia a favor das aulas de física. </a:t>
            </a:r>
          </a:p>
          <a:p>
            <a:pPr rtl="0"/>
            <a:r>
              <a:rPr lang="pt-BR" dirty="0">
                <a:solidFill>
                  <a:schemeClr val="tx1"/>
                </a:solidFill>
                <a:latin typeface="Candara (Corpo)"/>
              </a:rPr>
              <a:t>Estudar o comportamento da temperatura de um corpo ao passar do tempo</a:t>
            </a:r>
          </a:p>
          <a:p>
            <a:pPr rtl="0"/>
            <a:r>
              <a:rPr lang="pt-BR" dirty="0">
                <a:solidFill>
                  <a:schemeClr val="tx1"/>
                </a:solidFill>
                <a:latin typeface="Candara (Corpo)"/>
              </a:rPr>
              <a:t>Ferramenta educacional</a:t>
            </a:r>
          </a:p>
          <a:p>
            <a:pPr rtl="0"/>
            <a:endParaRPr lang="pt-BR" dirty="0">
              <a:solidFill>
                <a:schemeClr val="tx1"/>
              </a:solidFill>
              <a:latin typeface="Candara (Corpo)"/>
            </a:endParaRPr>
          </a:p>
          <a:p>
            <a:pPr marL="0" indent="0">
              <a:buNone/>
            </a:pPr>
            <a:r>
              <a:rPr lang="pt-BR" sz="2000" b="0" i="0" dirty="0">
                <a:solidFill>
                  <a:schemeClr val="tx1"/>
                </a:solidFill>
                <a:effectLst/>
                <a:latin typeface="Candara (Corpo)"/>
              </a:rPr>
              <a:t>“...</a:t>
            </a:r>
            <a:r>
              <a:rPr lang="pt-BR" sz="1700" dirty="0"/>
              <a:t>busca se avaliar as contribuições que um curso sobre lógica, programação e Arduino podem trazer para motivar o interesse dos estudantes na aprendiza em da disciplina de Física.</a:t>
            </a:r>
            <a:r>
              <a:rPr lang="pt-BR" sz="1700" b="0" i="0" dirty="0">
                <a:solidFill>
                  <a:schemeClr val="tx1"/>
                </a:solidFill>
                <a:effectLst/>
                <a:latin typeface="Candara (Corpo)"/>
              </a:rPr>
              <a:t>” (</a:t>
            </a:r>
            <a:r>
              <a:rPr lang="pt-BR" sz="1600" dirty="0"/>
              <a:t>GUIDO</a:t>
            </a:r>
            <a:r>
              <a:rPr lang="pt-BR" sz="1700" dirty="0"/>
              <a:t>, 2021</a:t>
            </a:r>
            <a:r>
              <a:rPr lang="pt-BR" sz="1700" b="0" i="0" dirty="0">
                <a:solidFill>
                  <a:schemeClr val="tx1"/>
                </a:solidFill>
                <a:effectLst/>
                <a:latin typeface="Candara (Corpo)"/>
              </a:rPr>
              <a:t>)</a:t>
            </a:r>
          </a:p>
          <a:p>
            <a:pPr marL="0" indent="0" rtl="0">
              <a:buNone/>
            </a:pPr>
            <a:endParaRPr lang="pt-BR" dirty="0">
              <a:solidFill>
                <a:schemeClr val="tx1"/>
              </a:solidFill>
              <a:latin typeface="Candara (Corpo)"/>
            </a:endParaRPr>
          </a:p>
          <a:p>
            <a:pPr marL="0" indent="0" rtl="0">
              <a:buNone/>
            </a:pP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O objetivo por atrás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EA7CA4-F52F-D76D-ADC2-9A778AB5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Desenvolvimento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1384" y="1815353"/>
            <a:ext cx="4343400" cy="685800"/>
          </a:xfrm>
        </p:spPr>
        <p:txBody>
          <a:bodyPr rtlCol="0"/>
          <a:lstStyle/>
          <a:p>
            <a:pPr rtl="0"/>
            <a:r>
              <a:rPr lang="pt-BR" dirty="0"/>
              <a:t>Simulação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5573" y="2372261"/>
            <a:ext cx="5560427" cy="3581401"/>
          </a:xfrm>
        </p:spPr>
        <p:txBody>
          <a:bodyPr rtlCol="0"/>
          <a:lstStyle/>
          <a:p>
            <a:pPr rtl="0"/>
            <a:r>
              <a:rPr lang="pt-BR" dirty="0"/>
              <a:t>Desenvolvido em Python</a:t>
            </a:r>
          </a:p>
          <a:p>
            <a:pPr rtl="0"/>
            <a:r>
              <a:rPr lang="pt-BR" dirty="0"/>
              <a:t>Plotagem de gráfico de acordo com a EDO da lei de resfriamento de Newton</a:t>
            </a:r>
          </a:p>
          <a:p>
            <a:pPr rtl="0"/>
            <a:r>
              <a:rPr lang="pt-BR" dirty="0"/>
              <a:t>Cálculo do tempo que uma temperatura especifica chegará</a:t>
            </a:r>
          </a:p>
          <a:p>
            <a:pPr rtl="0"/>
            <a:r>
              <a:rPr lang="pt-BR" dirty="0"/>
              <a:t>Resolve exercícios com base no tema</a:t>
            </a:r>
          </a:p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Prática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5723442" cy="3581401"/>
          </a:xfrm>
        </p:spPr>
        <p:txBody>
          <a:bodyPr rtlCol="0"/>
          <a:lstStyle/>
          <a:p>
            <a:pPr rtl="0"/>
            <a:r>
              <a:rPr lang="pt-BR" dirty="0"/>
              <a:t>Desenvolvido no Arduino uno em C/C++</a:t>
            </a:r>
          </a:p>
          <a:p>
            <a:pPr rtl="0"/>
            <a:r>
              <a:rPr lang="pt-BR" dirty="0"/>
              <a:t>O sensor BME-680 capta a temperatura de um corpo e plota gráfico dessa variação de temperatura</a:t>
            </a:r>
          </a:p>
          <a:p>
            <a:pPr rtl="0"/>
            <a:r>
              <a:rPr lang="pt-BR" dirty="0"/>
              <a:t>Prática da abstração do Estudo da EDO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3D780E-C824-933A-3A34-528D6CEE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461999-30A3-D037-A399-7F662A826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53" y="4589667"/>
            <a:ext cx="2391887" cy="19848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FD89858-E2B6-14FB-9A6B-14E3BFF09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67" y="4923425"/>
            <a:ext cx="1677910" cy="16295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048116-F8E4-B585-121C-11A096024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348" y="4589667"/>
            <a:ext cx="2565204" cy="19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Etapas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1F4AB7-D449-90AA-F9B0-A0E248D9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16224"/>
            <a:ext cx="9144000" cy="4267200"/>
          </a:xfrm>
        </p:spPr>
        <p:txBody>
          <a:bodyPr/>
          <a:lstStyle/>
          <a:p>
            <a:r>
              <a:rPr lang="pt-BR" dirty="0"/>
              <a:t>Estudo da EDO</a:t>
            </a:r>
          </a:p>
          <a:p>
            <a:r>
              <a:rPr lang="pt-BR" dirty="0"/>
              <a:t>Compreender as manipulações da equação para aplicar em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Aplicação e análises do comportamento da curva no Arduino</a:t>
            </a:r>
          </a:p>
          <a:p>
            <a:r>
              <a:rPr lang="pt-BR" dirty="0"/>
              <a:t>Conhecer as bibliotecas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numpy</a:t>
            </a:r>
            <a:r>
              <a:rPr lang="pt-BR" dirty="0"/>
              <a:t> e </a:t>
            </a:r>
            <a:r>
              <a:rPr lang="pt-BR" dirty="0" err="1"/>
              <a:t>math</a:t>
            </a:r>
            <a:r>
              <a:rPr lang="pt-BR" dirty="0"/>
              <a:t> para Python</a:t>
            </a:r>
          </a:p>
          <a:p>
            <a:r>
              <a:rPr lang="pt-BR" dirty="0"/>
              <a:t>Desenvolver o algoritmo</a:t>
            </a:r>
          </a:p>
          <a:p>
            <a:r>
              <a:rPr lang="pt-BR" dirty="0"/>
              <a:t>Comparar comportamentos da simulação com a prática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D2A014-0C90-A6D6-7F94-A49CCA1D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294FFA-14E8-6C52-E0D3-BADAA6A5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92" y="4725144"/>
            <a:ext cx="5544616" cy="18874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B76AD8-2E56-7508-4607-D33BB3ADA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2614499"/>
            <a:ext cx="128605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9577FD-4D4D-07AA-478B-21B98154B4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908719"/>
            <a:ext cx="4176464" cy="23885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A8F95C-7DFB-AA2C-A5EA-4BF191B2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02" y="908719"/>
            <a:ext cx="4061182" cy="25202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78421F-031D-2554-6E47-0777E0F1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28" y="3892804"/>
            <a:ext cx="3207451" cy="25882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E0EB54-E186-6257-DBCB-95A446795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EB54BB8-3FC3-0174-97E9-4D02D4F62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947668"/>
            <a:ext cx="3207450" cy="24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A4017-D1A1-EA73-2EA5-60D2EA94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564904"/>
            <a:ext cx="9144000" cy="1143000"/>
          </a:xfrm>
        </p:spPr>
        <p:txBody>
          <a:bodyPr/>
          <a:lstStyle/>
          <a:p>
            <a:r>
              <a:rPr lang="pt-BR" dirty="0"/>
              <a:t>				OBRIGADO!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3A7559-790F-7F05-6088-7CE1D8C07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35" cy="10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09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81</TotalTime>
  <Words>269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Candara</vt:lpstr>
      <vt:lpstr>Candara (Corpo)</vt:lpstr>
      <vt:lpstr>Consolas</vt:lpstr>
      <vt:lpstr>Computador Técnico 16x9</vt:lpstr>
      <vt:lpstr>A lei do resfriamento de Newton aplicado e baseado em Python</vt:lpstr>
      <vt:lpstr>Problemática</vt:lpstr>
      <vt:lpstr>Solução</vt:lpstr>
      <vt:lpstr>Desenvolvimento</vt:lpstr>
      <vt:lpstr>Etapas</vt:lpstr>
      <vt:lpstr>Apresentação do PowerPoint</vt:lpstr>
      <vt:lpstr>   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lei do resfriamento de Newton aplicado e baseado em Python</dc:title>
  <dc:creator>Josue Souza</dc:creator>
  <cp:lastModifiedBy>Josue Souza</cp:lastModifiedBy>
  <cp:revision>4</cp:revision>
  <dcterms:created xsi:type="dcterms:W3CDTF">2022-05-23T02:21:27Z</dcterms:created>
  <dcterms:modified xsi:type="dcterms:W3CDTF">2022-05-24T00:14:15Z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