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81273" y="0"/>
            <a:ext cx="4952999" cy="27812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"/>
            <a:ext cx="742950" cy="9885045"/>
          </a:xfrm>
          <a:custGeom>
            <a:avLst/>
            <a:gdLst/>
            <a:ahLst/>
            <a:cxnLst/>
            <a:rect l="l" t="t" r="r" b="b"/>
            <a:pathLst>
              <a:path w="742950" h="9885045">
                <a:moveTo>
                  <a:pt x="132307" y="9814017"/>
                </a:moveTo>
                <a:lnTo>
                  <a:pt x="126721" y="9841642"/>
                </a:lnTo>
                <a:lnTo>
                  <a:pt x="111496" y="9864219"/>
                </a:lnTo>
                <a:lnTo>
                  <a:pt x="88930" y="9879452"/>
                </a:lnTo>
                <a:lnTo>
                  <a:pt x="61320" y="9885040"/>
                </a:lnTo>
                <a:lnTo>
                  <a:pt x="33709" y="9879452"/>
                </a:lnTo>
                <a:lnTo>
                  <a:pt x="11143" y="9864219"/>
                </a:lnTo>
                <a:lnTo>
                  <a:pt x="0" y="9847694"/>
                </a:lnTo>
                <a:lnTo>
                  <a:pt x="0" y="9779922"/>
                </a:lnTo>
                <a:lnTo>
                  <a:pt x="4347" y="9771636"/>
                </a:lnTo>
                <a:lnTo>
                  <a:pt x="20043" y="9756272"/>
                </a:lnTo>
                <a:lnTo>
                  <a:pt x="39911" y="9746377"/>
                </a:lnTo>
                <a:lnTo>
                  <a:pt x="39911" y="4638107"/>
                </a:lnTo>
                <a:lnTo>
                  <a:pt x="40193" y="4638388"/>
                </a:lnTo>
                <a:lnTo>
                  <a:pt x="40193" y="0"/>
                </a:lnTo>
                <a:lnTo>
                  <a:pt x="82728" y="0"/>
                </a:lnTo>
                <a:lnTo>
                  <a:pt x="82728" y="9746377"/>
                </a:lnTo>
                <a:lnTo>
                  <a:pt x="102596" y="9756312"/>
                </a:lnTo>
                <a:lnTo>
                  <a:pt x="118292" y="9771742"/>
                </a:lnTo>
                <a:lnTo>
                  <a:pt x="128601" y="9791400"/>
                </a:lnTo>
                <a:lnTo>
                  <a:pt x="132307" y="9814017"/>
                </a:lnTo>
                <a:close/>
              </a:path>
              <a:path w="742950" h="9885045">
                <a:moveTo>
                  <a:pt x="39911" y="4638107"/>
                </a:moveTo>
                <a:lnTo>
                  <a:pt x="39911" y="7437016"/>
                </a:lnTo>
                <a:lnTo>
                  <a:pt x="0" y="7460080"/>
                </a:lnTo>
                <a:lnTo>
                  <a:pt x="0" y="7410199"/>
                </a:lnTo>
                <a:lnTo>
                  <a:pt x="39911" y="7387131"/>
                </a:lnTo>
                <a:lnTo>
                  <a:pt x="39911" y="4638106"/>
                </a:lnTo>
                <a:close/>
              </a:path>
              <a:path w="742950" h="9885045">
                <a:moveTo>
                  <a:pt x="39911" y="4638106"/>
                </a:moveTo>
                <a:lnTo>
                  <a:pt x="39911" y="6393379"/>
                </a:lnTo>
                <a:lnTo>
                  <a:pt x="0" y="6416441"/>
                </a:lnTo>
                <a:lnTo>
                  <a:pt x="0" y="6366370"/>
                </a:lnTo>
                <a:lnTo>
                  <a:pt x="39629" y="6343494"/>
                </a:lnTo>
                <a:lnTo>
                  <a:pt x="39629" y="4637825"/>
                </a:lnTo>
                <a:lnTo>
                  <a:pt x="39911" y="4638106"/>
                </a:lnTo>
                <a:close/>
              </a:path>
              <a:path w="742950" h="9885045">
                <a:moveTo>
                  <a:pt x="39629" y="4637825"/>
                </a:moveTo>
                <a:lnTo>
                  <a:pt x="39629" y="4699265"/>
                </a:lnTo>
                <a:lnTo>
                  <a:pt x="0" y="4659615"/>
                </a:lnTo>
                <a:lnTo>
                  <a:pt x="0" y="4598175"/>
                </a:lnTo>
                <a:lnTo>
                  <a:pt x="39629" y="4637825"/>
                </a:lnTo>
                <a:close/>
              </a:path>
              <a:path w="742950" h="9885045">
                <a:moveTo>
                  <a:pt x="742740" y="3960856"/>
                </a:moveTo>
                <a:lnTo>
                  <a:pt x="742740" y="7030891"/>
                </a:lnTo>
                <a:lnTo>
                  <a:pt x="82728" y="7412214"/>
                </a:lnTo>
                <a:lnTo>
                  <a:pt x="82728" y="0"/>
                </a:lnTo>
                <a:lnTo>
                  <a:pt x="83010" y="0"/>
                </a:lnTo>
                <a:lnTo>
                  <a:pt x="83010" y="6318692"/>
                </a:lnTo>
                <a:lnTo>
                  <a:pt x="83292" y="6318529"/>
                </a:lnTo>
                <a:lnTo>
                  <a:pt x="83292" y="7362048"/>
                </a:lnTo>
                <a:lnTo>
                  <a:pt x="699924" y="7005807"/>
                </a:lnTo>
                <a:lnTo>
                  <a:pt x="699924" y="3918018"/>
                </a:lnTo>
                <a:lnTo>
                  <a:pt x="742740" y="3960856"/>
                </a:lnTo>
                <a:close/>
              </a:path>
              <a:path w="742950" h="9885045">
                <a:moveTo>
                  <a:pt x="285267" y="4883585"/>
                </a:moveTo>
                <a:lnTo>
                  <a:pt x="285267" y="4945026"/>
                </a:lnTo>
                <a:lnTo>
                  <a:pt x="83010" y="4742667"/>
                </a:lnTo>
                <a:lnTo>
                  <a:pt x="83010" y="0"/>
                </a:lnTo>
                <a:lnTo>
                  <a:pt x="83292" y="0"/>
                </a:lnTo>
                <a:lnTo>
                  <a:pt x="83292" y="4681509"/>
                </a:lnTo>
                <a:lnTo>
                  <a:pt x="285267" y="4883585"/>
                </a:lnTo>
                <a:close/>
              </a:path>
              <a:path w="742950" h="9885045">
                <a:moveTo>
                  <a:pt x="328930" y="4927270"/>
                </a:moveTo>
                <a:lnTo>
                  <a:pt x="328930" y="6226532"/>
                </a:lnTo>
                <a:lnTo>
                  <a:pt x="83292" y="6368296"/>
                </a:lnTo>
                <a:lnTo>
                  <a:pt x="83292" y="6318529"/>
                </a:lnTo>
                <a:lnTo>
                  <a:pt x="285267" y="6201731"/>
                </a:lnTo>
                <a:lnTo>
                  <a:pt x="285267" y="4883585"/>
                </a:lnTo>
                <a:lnTo>
                  <a:pt x="328930" y="4927270"/>
                </a:lnTo>
                <a:close/>
              </a:path>
              <a:path w="742950" h="9885045">
                <a:moveTo>
                  <a:pt x="699924" y="3918018"/>
                </a:moveTo>
                <a:lnTo>
                  <a:pt x="699924" y="3978893"/>
                </a:lnTo>
                <a:lnTo>
                  <a:pt x="275690" y="3554449"/>
                </a:lnTo>
                <a:lnTo>
                  <a:pt x="275690" y="137474"/>
                </a:lnTo>
                <a:lnTo>
                  <a:pt x="255822" y="127540"/>
                </a:lnTo>
                <a:lnTo>
                  <a:pt x="240126" y="112109"/>
                </a:lnTo>
                <a:lnTo>
                  <a:pt x="229818" y="92451"/>
                </a:lnTo>
                <a:lnTo>
                  <a:pt x="226112" y="69834"/>
                </a:lnTo>
                <a:lnTo>
                  <a:pt x="231697" y="42210"/>
                </a:lnTo>
                <a:lnTo>
                  <a:pt x="246922" y="19632"/>
                </a:lnTo>
                <a:lnTo>
                  <a:pt x="269488" y="4400"/>
                </a:lnTo>
                <a:lnTo>
                  <a:pt x="291230" y="0"/>
                </a:lnTo>
                <a:lnTo>
                  <a:pt x="302967" y="0"/>
                </a:lnTo>
                <a:lnTo>
                  <a:pt x="318507" y="3145"/>
                </a:lnTo>
                <a:lnTo>
                  <a:pt x="318507" y="3536412"/>
                </a:lnTo>
                <a:lnTo>
                  <a:pt x="699924" y="3918018"/>
                </a:lnTo>
                <a:close/>
              </a:path>
              <a:path w="742950" h="9885045">
                <a:moveTo>
                  <a:pt x="368085" y="69834"/>
                </a:moveTo>
                <a:lnTo>
                  <a:pt x="364379" y="92570"/>
                </a:lnTo>
                <a:lnTo>
                  <a:pt x="354071" y="112215"/>
                </a:lnTo>
                <a:lnTo>
                  <a:pt x="338375" y="127579"/>
                </a:lnTo>
                <a:lnTo>
                  <a:pt x="318507" y="137474"/>
                </a:lnTo>
                <a:lnTo>
                  <a:pt x="318507" y="3145"/>
                </a:lnTo>
                <a:lnTo>
                  <a:pt x="324709" y="4400"/>
                </a:lnTo>
                <a:lnTo>
                  <a:pt x="347276" y="19632"/>
                </a:lnTo>
                <a:lnTo>
                  <a:pt x="362500" y="42210"/>
                </a:lnTo>
                <a:lnTo>
                  <a:pt x="368085" y="69834"/>
                </a:lnTo>
                <a:close/>
              </a:path>
              <a:path w="742950" h="9885045">
                <a:moveTo>
                  <a:pt x="688092" y="3309252"/>
                </a:moveTo>
                <a:lnTo>
                  <a:pt x="688092" y="3650836"/>
                </a:lnTo>
                <a:lnTo>
                  <a:pt x="425834" y="3388447"/>
                </a:lnTo>
                <a:lnTo>
                  <a:pt x="425834" y="3046863"/>
                </a:lnTo>
                <a:lnTo>
                  <a:pt x="688092" y="3309252"/>
                </a:lnTo>
                <a:close/>
              </a:path>
              <a:path w="742950" h="9885045">
                <a:moveTo>
                  <a:pt x="688092" y="2988523"/>
                </a:moveTo>
                <a:lnTo>
                  <a:pt x="688092" y="3208918"/>
                </a:lnTo>
                <a:lnTo>
                  <a:pt x="425834" y="2946529"/>
                </a:lnTo>
                <a:lnTo>
                  <a:pt x="425834" y="2726134"/>
                </a:lnTo>
                <a:lnTo>
                  <a:pt x="688092" y="2988523"/>
                </a:lnTo>
                <a:close/>
              </a:path>
              <a:path w="742950" h="9885045">
                <a:moveTo>
                  <a:pt x="688092" y="2668357"/>
                </a:moveTo>
                <a:lnTo>
                  <a:pt x="688092" y="2888753"/>
                </a:lnTo>
                <a:lnTo>
                  <a:pt x="425834" y="2626364"/>
                </a:lnTo>
                <a:lnTo>
                  <a:pt x="425834" y="2405968"/>
                </a:lnTo>
                <a:lnTo>
                  <a:pt x="688092" y="2668357"/>
                </a:lnTo>
                <a:close/>
              </a:path>
              <a:path w="742950" h="9885045">
                <a:moveTo>
                  <a:pt x="688092" y="2227003"/>
                </a:moveTo>
                <a:lnTo>
                  <a:pt x="688092" y="2568588"/>
                </a:lnTo>
                <a:lnTo>
                  <a:pt x="425834" y="2306199"/>
                </a:lnTo>
                <a:lnTo>
                  <a:pt x="425834" y="1964614"/>
                </a:lnTo>
                <a:lnTo>
                  <a:pt x="688092" y="2227003"/>
                </a:lnTo>
                <a:close/>
              </a:path>
            </a:pathLst>
          </a:custGeom>
          <a:solidFill>
            <a:srgbClr val="2D6ED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8447" y="7054494"/>
            <a:ext cx="5812434" cy="26524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81273" y="3"/>
            <a:ext cx="4952999" cy="27812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"/>
            <a:ext cx="742950" cy="9885045"/>
          </a:xfrm>
          <a:custGeom>
            <a:avLst/>
            <a:gdLst/>
            <a:ahLst/>
            <a:cxnLst/>
            <a:rect l="l" t="t" r="r" b="b"/>
            <a:pathLst>
              <a:path w="742950" h="9885045">
                <a:moveTo>
                  <a:pt x="132307" y="9814019"/>
                </a:moveTo>
                <a:lnTo>
                  <a:pt x="126721" y="9841643"/>
                </a:lnTo>
                <a:lnTo>
                  <a:pt x="111496" y="9864221"/>
                </a:lnTo>
                <a:lnTo>
                  <a:pt x="88930" y="9879453"/>
                </a:lnTo>
                <a:lnTo>
                  <a:pt x="61320" y="9885041"/>
                </a:lnTo>
                <a:lnTo>
                  <a:pt x="33709" y="9879453"/>
                </a:lnTo>
                <a:lnTo>
                  <a:pt x="11143" y="9864221"/>
                </a:lnTo>
                <a:lnTo>
                  <a:pt x="0" y="9847696"/>
                </a:lnTo>
                <a:lnTo>
                  <a:pt x="0" y="9779923"/>
                </a:lnTo>
                <a:lnTo>
                  <a:pt x="4347" y="9771638"/>
                </a:lnTo>
                <a:lnTo>
                  <a:pt x="20043" y="9756273"/>
                </a:lnTo>
                <a:lnTo>
                  <a:pt x="39911" y="9746378"/>
                </a:lnTo>
                <a:lnTo>
                  <a:pt x="39911" y="4638108"/>
                </a:lnTo>
                <a:lnTo>
                  <a:pt x="40193" y="4638390"/>
                </a:lnTo>
                <a:lnTo>
                  <a:pt x="40193" y="0"/>
                </a:lnTo>
                <a:lnTo>
                  <a:pt x="82728" y="0"/>
                </a:lnTo>
                <a:lnTo>
                  <a:pt x="82728" y="9746378"/>
                </a:lnTo>
                <a:lnTo>
                  <a:pt x="102596" y="9756313"/>
                </a:lnTo>
                <a:lnTo>
                  <a:pt x="118292" y="9771744"/>
                </a:lnTo>
                <a:lnTo>
                  <a:pt x="128601" y="9791402"/>
                </a:lnTo>
                <a:lnTo>
                  <a:pt x="132307" y="9814019"/>
                </a:lnTo>
                <a:close/>
              </a:path>
              <a:path w="742950" h="9885045">
                <a:moveTo>
                  <a:pt x="39911" y="4638108"/>
                </a:moveTo>
                <a:lnTo>
                  <a:pt x="39911" y="7437018"/>
                </a:lnTo>
                <a:lnTo>
                  <a:pt x="0" y="7460081"/>
                </a:lnTo>
                <a:lnTo>
                  <a:pt x="0" y="7410200"/>
                </a:lnTo>
                <a:lnTo>
                  <a:pt x="39911" y="7387133"/>
                </a:lnTo>
                <a:lnTo>
                  <a:pt x="39911" y="4638108"/>
                </a:lnTo>
                <a:close/>
              </a:path>
              <a:path w="742950" h="9885045">
                <a:moveTo>
                  <a:pt x="39911" y="4638108"/>
                </a:moveTo>
                <a:lnTo>
                  <a:pt x="39911" y="6393380"/>
                </a:lnTo>
                <a:lnTo>
                  <a:pt x="0" y="6416442"/>
                </a:lnTo>
                <a:lnTo>
                  <a:pt x="0" y="6366372"/>
                </a:lnTo>
                <a:lnTo>
                  <a:pt x="39629" y="6343495"/>
                </a:lnTo>
                <a:lnTo>
                  <a:pt x="39629" y="4637826"/>
                </a:lnTo>
                <a:lnTo>
                  <a:pt x="39911" y="4638108"/>
                </a:lnTo>
                <a:close/>
              </a:path>
              <a:path w="742950" h="9885045">
                <a:moveTo>
                  <a:pt x="39629" y="4637826"/>
                </a:moveTo>
                <a:lnTo>
                  <a:pt x="39629" y="4699267"/>
                </a:lnTo>
                <a:lnTo>
                  <a:pt x="0" y="4659617"/>
                </a:lnTo>
                <a:lnTo>
                  <a:pt x="0" y="4598177"/>
                </a:lnTo>
                <a:lnTo>
                  <a:pt x="39629" y="4637826"/>
                </a:lnTo>
                <a:close/>
              </a:path>
              <a:path w="742950" h="9885045">
                <a:moveTo>
                  <a:pt x="742740" y="3960858"/>
                </a:moveTo>
                <a:lnTo>
                  <a:pt x="742740" y="7030892"/>
                </a:lnTo>
                <a:lnTo>
                  <a:pt x="82728" y="7412216"/>
                </a:lnTo>
                <a:lnTo>
                  <a:pt x="82728" y="0"/>
                </a:lnTo>
                <a:lnTo>
                  <a:pt x="83010" y="0"/>
                </a:lnTo>
                <a:lnTo>
                  <a:pt x="83010" y="6318694"/>
                </a:lnTo>
                <a:lnTo>
                  <a:pt x="83292" y="6318531"/>
                </a:lnTo>
                <a:lnTo>
                  <a:pt x="83292" y="7362049"/>
                </a:lnTo>
                <a:lnTo>
                  <a:pt x="699924" y="7005809"/>
                </a:lnTo>
                <a:lnTo>
                  <a:pt x="699924" y="3918020"/>
                </a:lnTo>
                <a:lnTo>
                  <a:pt x="742740" y="3960858"/>
                </a:lnTo>
                <a:close/>
              </a:path>
              <a:path w="742950" h="9885045">
                <a:moveTo>
                  <a:pt x="285267" y="4883586"/>
                </a:moveTo>
                <a:lnTo>
                  <a:pt x="285267" y="4945027"/>
                </a:lnTo>
                <a:lnTo>
                  <a:pt x="83010" y="4742669"/>
                </a:lnTo>
                <a:lnTo>
                  <a:pt x="83010" y="0"/>
                </a:lnTo>
                <a:lnTo>
                  <a:pt x="83292" y="0"/>
                </a:lnTo>
                <a:lnTo>
                  <a:pt x="83292" y="4681511"/>
                </a:lnTo>
                <a:lnTo>
                  <a:pt x="285267" y="4883586"/>
                </a:lnTo>
                <a:close/>
              </a:path>
              <a:path w="742950" h="9885045">
                <a:moveTo>
                  <a:pt x="328930" y="4927271"/>
                </a:moveTo>
                <a:lnTo>
                  <a:pt x="328930" y="6226534"/>
                </a:lnTo>
                <a:lnTo>
                  <a:pt x="83292" y="6368297"/>
                </a:lnTo>
                <a:lnTo>
                  <a:pt x="83292" y="6318531"/>
                </a:lnTo>
                <a:lnTo>
                  <a:pt x="285267" y="6201732"/>
                </a:lnTo>
                <a:lnTo>
                  <a:pt x="285267" y="4883586"/>
                </a:lnTo>
                <a:lnTo>
                  <a:pt x="328930" y="4927271"/>
                </a:lnTo>
                <a:close/>
              </a:path>
              <a:path w="742950" h="9885045">
                <a:moveTo>
                  <a:pt x="699924" y="3918020"/>
                </a:moveTo>
                <a:lnTo>
                  <a:pt x="699924" y="3978895"/>
                </a:lnTo>
                <a:lnTo>
                  <a:pt x="275690" y="3554450"/>
                </a:lnTo>
                <a:lnTo>
                  <a:pt x="275690" y="137476"/>
                </a:lnTo>
                <a:lnTo>
                  <a:pt x="255822" y="127541"/>
                </a:lnTo>
                <a:lnTo>
                  <a:pt x="240126" y="112111"/>
                </a:lnTo>
                <a:lnTo>
                  <a:pt x="229818" y="92453"/>
                </a:lnTo>
                <a:lnTo>
                  <a:pt x="226112" y="69835"/>
                </a:lnTo>
                <a:lnTo>
                  <a:pt x="231697" y="42211"/>
                </a:lnTo>
                <a:lnTo>
                  <a:pt x="246922" y="19633"/>
                </a:lnTo>
                <a:lnTo>
                  <a:pt x="269488" y="4401"/>
                </a:lnTo>
                <a:lnTo>
                  <a:pt x="291237" y="0"/>
                </a:lnTo>
                <a:lnTo>
                  <a:pt x="302960" y="0"/>
                </a:lnTo>
                <a:lnTo>
                  <a:pt x="318507" y="3146"/>
                </a:lnTo>
                <a:lnTo>
                  <a:pt x="318507" y="3536413"/>
                </a:lnTo>
                <a:lnTo>
                  <a:pt x="699924" y="3918020"/>
                </a:lnTo>
                <a:close/>
              </a:path>
              <a:path w="742950" h="9885045">
                <a:moveTo>
                  <a:pt x="368085" y="69835"/>
                </a:moveTo>
                <a:lnTo>
                  <a:pt x="364379" y="92572"/>
                </a:lnTo>
                <a:lnTo>
                  <a:pt x="354071" y="112216"/>
                </a:lnTo>
                <a:lnTo>
                  <a:pt x="338375" y="127581"/>
                </a:lnTo>
                <a:lnTo>
                  <a:pt x="318507" y="137476"/>
                </a:lnTo>
                <a:lnTo>
                  <a:pt x="318507" y="3146"/>
                </a:lnTo>
                <a:lnTo>
                  <a:pt x="324709" y="4401"/>
                </a:lnTo>
                <a:lnTo>
                  <a:pt x="347276" y="19634"/>
                </a:lnTo>
                <a:lnTo>
                  <a:pt x="362500" y="42211"/>
                </a:lnTo>
                <a:lnTo>
                  <a:pt x="368085" y="69835"/>
                </a:lnTo>
                <a:close/>
              </a:path>
              <a:path w="742950" h="9885045">
                <a:moveTo>
                  <a:pt x="688092" y="3309253"/>
                </a:moveTo>
                <a:lnTo>
                  <a:pt x="688092" y="3650838"/>
                </a:lnTo>
                <a:lnTo>
                  <a:pt x="425834" y="3388449"/>
                </a:lnTo>
                <a:lnTo>
                  <a:pt x="425834" y="3046864"/>
                </a:lnTo>
                <a:lnTo>
                  <a:pt x="688092" y="3309253"/>
                </a:lnTo>
                <a:close/>
              </a:path>
              <a:path w="742950" h="9885045">
                <a:moveTo>
                  <a:pt x="688092" y="2988524"/>
                </a:moveTo>
                <a:lnTo>
                  <a:pt x="688092" y="3208920"/>
                </a:lnTo>
                <a:lnTo>
                  <a:pt x="425834" y="2946531"/>
                </a:lnTo>
                <a:lnTo>
                  <a:pt x="425834" y="2726135"/>
                </a:lnTo>
                <a:lnTo>
                  <a:pt x="688092" y="2988524"/>
                </a:lnTo>
                <a:close/>
              </a:path>
              <a:path w="742950" h="9885045">
                <a:moveTo>
                  <a:pt x="688092" y="2668358"/>
                </a:moveTo>
                <a:lnTo>
                  <a:pt x="688092" y="2888754"/>
                </a:lnTo>
                <a:lnTo>
                  <a:pt x="425834" y="2626365"/>
                </a:lnTo>
                <a:lnTo>
                  <a:pt x="425834" y="2405969"/>
                </a:lnTo>
                <a:lnTo>
                  <a:pt x="688092" y="2668358"/>
                </a:lnTo>
                <a:close/>
              </a:path>
              <a:path w="742950" h="9885045">
                <a:moveTo>
                  <a:pt x="688092" y="2227005"/>
                </a:moveTo>
                <a:lnTo>
                  <a:pt x="688092" y="2568589"/>
                </a:lnTo>
                <a:lnTo>
                  <a:pt x="425834" y="2306200"/>
                </a:lnTo>
                <a:lnTo>
                  <a:pt x="425834" y="1964616"/>
                </a:lnTo>
                <a:lnTo>
                  <a:pt x="688092" y="2227005"/>
                </a:lnTo>
                <a:close/>
              </a:path>
            </a:pathLst>
          </a:custGeom>
          <a:solidFill>
            <a:srgbClr val="2D6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7199" y="3107152"/>
            <a:ext cx="1521360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2869" y="2007606"/>
            <a:ext cx="15242260" cy="3542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0926445" cy="9885045"/>
            <a:chOff x="0" y="0"/>
            <a:chExt cx="10926445" cy="98850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926015" cy="45978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742950" cy="9885045"/>
            </a:xfrm>
            <a:custGeom>
              <a:avLst/>
              <a:gdLst/>
              <a:ahLst/>
              <a:cxnLst/>
              <a:rect l="l" t="t" r="r" b="b"/>
              <a:pathLst>
                <a:path w="742950" h="9885045">
                  <a:moveTo>
                    <a:pt x="132307" y="9814018"/>
                  </a:moveTo>
                  <a:lnTo>
                    <a:pt x="126721" y="9841642"/>
                  </a:lnTo>
                  <a:lnTo>
                    <a:pt x="111496" y="9864220"/>
                  </a:lnTo>
                  <a:lnTo>
                    <a:pt x="88930" y="9879452"/>
                  </a:lnTo>
                  <a:lnTo>
                    <a:pt x="61320" y="9885041"/>
                  </a:lnTo>
                  <a:lnTo>
                    <a:pt x="33709" y="9879452"/>
                  </a:lnTo>
                  <a:lnTo>
                    <a:pt x="11143" y="9864220"/>
                  </a:lnTo>
                  <a:lnTo>
                    <a:pt x="0" y="9847695"/>
                  </a:lnTo>
                  <a:lnTo>
                    <a:pt x="0" y="9779922"/>
                  </a:lnTo>
                  <a:lnTo>
                    <a:pt x="4347" y="9771637"/>
                  </a:lnTo>
                  <a:lnTo>
                    <a:pt x="20043" y="9756273"/>
                  </a:lnTo>
                  <a:lnTo>
                    <a:pt x="39911" y="9746378"/>
                  </a:lnTo>
                  <a:lnTo>
                    <a:pt x="39911" y="4638108"/>
                  </a:lnTo>
                  <a:lnTo>
                    <a:pt x="40193" y="4638389"/>
                  </a:lnTo>
                  <a:lnTo>
                    <a:pt x="40193" y="0"/>
                  </a:lnTo>
                  <a:lnTo>
                    <a:pt x="82728" y="0"/>
                  </a:lnTo>
                  <a:lnTo>
                    <a:pt x="82728" y="9746378"/>
                  </a:lnTo>
                  <a:lnTo>
                    <a:pt x="102596" y="9756312"/>
                  </a:lnTo>
                  <a:lnTo>
                    <a:pt x="118292" y="9771743"/>
                  </a:lnTo>
                  <a:lnTo>
                    <a:pt x="128601" y="9791401"/>
                  </a:lnTo>
                  <a:lnTo>
                    <a:pt x="132307" y="9814018"/>
                  </a:lnTo>
                  <a:close/>
                </a:path>
                <a:path w="742950" h="9885045">
                  <a:moveTo>
                    <a:pt x="39911" y="4638108"/>
                  </a:moveTo>
                  <a:lnTo>
                    <a:pt x="39911" y="7437017"/>
                  </a:lnTo>
                  <a:lnTo>
                    <a:pt x="0" y="7460080"/>
                  </a:lnTo>
                  <a:lnTo>
                    <a:pt x="0" y="7410199"/>
                  </a:lnTo>
                  <a:lnTo>
                    <a:pt x="39911" y="7387132"/>
                  </a:lnTo>
                  <a:lnTo>
                    <a:pt x="39911" y="4638107"/>
                  </a:lnTo>
                  <a:close/>
                </a:path>
                <a:path w="742950" h="9885045">
                  <a:moveTo>
                    <a:pt x="39911" y="4638107"/>
                  </a:moveTo>
                  <a:lnTo>
                    <a:pt x="39911" y="6393380"/>
                  </a:lnTo>
                  <a:lnTo>
                    <a:pt x="0" y="6416442"/>
                  </a:lnTo>
                  <a:lnTo>
                    <a:pt x="0" y="6366371"/>
                  </a:lnTo>
                  <a:lnTo>
                    <a:pt x="39629" y="6343494"/>
                  </a:lnTo>
                  <a:lnTo>
                    <a:pt x="39629" y="4637826"/>
                  </a:lnTo>
                  <a:lnTo>
                    <a:pt x="39911" y="4638107"/>
                  </a:lnTo>
                  <a:close/>
                </a:path>
                <a:path w="742950" h="9885045">
                  <a:moveTo>
                    <a:pt x="39629" y="4637826"/>
                  </a:moveTo>
                  <a:lnTo>
                    <a:pt x="39629" y="4699266"/>
                  </a:lnTo>
                  <a:lnTo>
                    <a:pt x="0" y="4659616"/>
                  </a:lnTo>
                  <a:lnTo>
                    <a:pt x="0" y="4598176"/>
                  </a:lnTo>
                  <a:lnTo>
                    <a:pt x="39629" y="4637826"/>
                  </a:lnTo>
                  <a:close/>
                </a:path>
                <a:path w="742950" h="9885045">
                  <a:moveTo>
                    <a:pt x="742740" y="3960857"/>
                  </a:moveTo>
                  <a:lnTo>
                    <a:pt x="742740" y="7030892"/>
                  </a:lnTo>
                  <a:lnTo>
                    <a:pt x="82728" y="7412215"/>
                  </a:lnTo>
                  <a:lnTo>
                    <a:pt x="82728" y="0"/>
                  </a:lnTo>
                  <a:lnTo>
                    <a:pt x="83010" y="0"/>
                  </a:lnTo>
                  <a:lnTo>
                    <a:pt x="83010" y="6318693"/>
                  </a:lnTo>
                  <a:lnTo>
                    <a:pt x="83292" y="6318530"/>
                  </a:lnTo>
                  <a:lnTo>
                    <a:pt x="83292" y="7362048"/>
                  </a:lnTo>
                  <a:lnTo>
                    <a:pt x="699924" y="7005808"/>
                  </a:lnTo>
                  <a:lnTo>
                    <a:pt x="699924" y="3918019"/>
                  </a:lnTo>
                  <a:lnTo>
                    <a:pt x="742740" y="3960857"/>
                  </a:lnTo>
                  <a:close/>
                </a:path>
                <a:path w="742950" h="9885045">
                  <a:moveTo>
                    <a:pt x="285267" y="4883585"/>
                  </a:moveTo>
                  <a:lnTo>
                    <a:pt x="285267" y="4945026"/>
                  </a:lnTo>
                  <a:lnTo>
                    <a:pt x="83010" y="4742668"/>
                  </a:lnTo>
                  <a:lnTo>
                    <a:pt x="83010" y="0"/>
                  </a:lnTo>
                  <a:lnTo>
                    <a:pt x="83292" y="0"/>
                  </a:lnTo>
                  <a:lnTo>
                    <a:pt x="83292" y="4681510"/>
                  </a:lnTo>
                  <a:lnTo>
                    <a:pt x="285267" y="4883585"/>
                  </a:lnTo>
                  <a:close/>
                </a:path>
                <a:path w="742950" h="9885045">
                  <a:moveTo>
                    <a:pt x="328930" y="4927271"/>
                  </a:moveTo>
                  <a:lnTo>
                    <a:pt x="328930" y="6226533"/>
                  </a:lnTo>
                  <a:lnTo>
                    <a:pt x="83292" y="6368296"/>
                  </a:lnTo>
                  <a:lnTo>
                    <a:pt x="83292" y="6318530"/>
                  </a:lnTo>
                  <a:lnTo>
                    <a:pt x="285267" y="6201731"/>
                  </a:lnTo>
                  <a:lnTo>
                    <a:pt x="285267" y="4883585"/>
                  </a:lnTo>
                  <a:lnTo>
                    <a:pt x="328930" y="4927271"/>
                  </a:lnTo>
                  <a:close/>
                </a:path>
                <a:path w="742950" h="9885045">
                  <a:moveTo>
                    <a:pt x="699924" y="3918019"/>
                  </a:moveTo>
                  <a:lnTo>
                    <a:pt x="699924" y="3978894"/>
                  </a:lnTo>
                  <a:lnTo>
                    <a:pt x="275690" y="3554450"/>
                  </a:lnTo>
                  <a:lnTo>
                    <a:pt x="275690" y="137475"/>
                  </a:lnTo>
                  <a:lnTo>
                    <a:pt x="255822" y="127540"/>
                  </a:lnTo>
                  <a:lnTo>
                    <a:pt x="240126" y="112110"/>
                  </a:lnTo>
                  <a:lnTo>
                    <a:pt x="229818" y="92452"/>
                  </a:lnTo>
                  <a:lnTo>
                    <a:pt x="226112" y="69835"/>
                  </a:lnTo>
                  <a:lnTo>
                    <a:pt x="231697" y="42210"/>
                  </a:lnTo>
                  <a:lnTo>
                    <a:pt x="246922" y="19633"/>
                  </a:lnTo>
                  <a:lnTo>
                    <a:pt x="269488" y="4401"/>
                  </a:lnTo>
                  <a:lnTo>
                    <a:pt x="291234" y="0"/>
                  </a:lnTo>
                  <a:lnTo>
                    <a:pt x="302963" y="0"/>
                  </a:lnTo>
                  <a:lnTo>
                    <a:pt x="318507" y="3145"/>
                  </a:lnTo>
                  <a:lnTo>
                    <a:pt x="318507" y="3536413"/>
                  </a:lnTo>
                  <a:lnTo>
                    <a:pt x="699924" y="3918019"/>
                  </a:lnTo>
                  <a:close/>
                </a:path>
                <a:path w="742950" h="9885045">
                  <a:moveTo>
                    <a:pt x="368085" y="69835"/>
                  </a:moveTo>
                  <a:lnTo>
                    <a:pt x="364379" y="92571"/>
                  </a:lnTo>
                  <a:lnTo>
                    <a:pt x="354071" y="112216"/>
                  </a:lnTo>
                  <a:lnTo>
                    <a:pt x="338375" y="127580"/>
                  </a:lnTo>
                  <a:lnTo>
                    <a:pt x="318507" y="137475"/>
                  </a:lnTo>
                  <a:lnTo>
                    <a:pt x="318507" y="3145"/>
                  </a:lnTo>
                  <a:lnTo>
                    <a:pt x="324709" y="4401"/>
                  </a:lnTo>
                  <a:lnTo>
                    <a:pt x="347276" y="19633"/>
                  </a:lnTo>
                  <a:lnTo>
                    <a:pt x="362500" y="42211"/>
                  </a:lnTo>
                  <a:lnTo>
                    <a:pt x="368085" y="69835"/>
                  </a:lnTo>
                  <a:close/>
                </a:path>
                <a:path w="742950" h="9885045">
                  <a:moveTo>
                    <a:pt x="688092" y="3309252"/>
                  </a:moveTo>
                  <a:lnTo>
                    <a:pt x="688092" y="3650837"/>
                  </a:lnTo>
                  <a:lnTo>
                    <a:pt x="425834" y="3388448"/>
                  </a:lnTo>
                  <a:lnTo>
                    <a:pt x="425834" y="3046863"/>
                  </a:lnTo>
                  <a:lnTo>
                    <a:pt x="688092" y="3309252"/>
                  </a:lnTo>
                  <a:close/>
                </a:path>
                <a:path w="742950" h="9885045">
                  <a:moveTo>
                    <a:pt x="688092" y="2988523"/>
                  </a:moveTo>
                  <a:lnTo>
                    <a:pt x="688092" y="3208919"/>
                  </a:lnTo>
                  <a:lnTo>
                    <a:pt x="425834" y="2946530"/>
                  </a:lnTo>
                  <a:lnTo>
                    <a:pt x="425834" y="2726134"/>
                  </a:lnTo>
                  <a:lnTo>
                    <a:pt x="688092" y="2988523"/>
                  </a:lnTo>
                  <a:close/>
                </a:path>
                <a:path w="742950" h="9885045">
                  <a:moveTo>
                    <a:pt x="688092" y="2668358"/>
                  </a:moveTo>
                  <a:lnTo>
                    <a:pt x="688092" y="2888753"/>
                  </a:lnTo>
                  <a:lnTo>
                    <a:pt x="425834" y="2626364"/>
                  </a:lnTo>
                  <a:lnTo>
                    <a:pt x="425834" y="2405969"/>
                  </a:lnTo>
                  <a:lnTo>
                    <a:pt x="688092" y="2668358"/>
                  </a:lnTo>
                  <a:close/>
                </a:path>
                <a:path w="742950" h="9885045">
                  <a:moveTo>
                    <a:pt x="688092" y="2227004"/>
                  </a:moveTo>
                  <a:lnTo>
                    <a:pt x="688092" y="2568588"/>
                  </a:lnTo>
                  <a:lnTo>
                    <a:pt x="425834" y="2306199"/>
                  </a:lnTo>
                  <a:lnTo>
                    <a:pt x="425834" y="1964615"/>
                  </a:lnTo>
                  <a:lnTo>
                    <a:pt x="688092" y="2227004"/>
                  </a:lnTo>
                  <a:close/>
                </a:path>
              </a:pathLst>
            </a:custGeom>
            <a:solidFill>
              <a:srgbClr val="2D6E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6476926" y="8174301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525" y="781050"/>
                </a:moveTo>
                <a:lnTo>
                  <a:pt x="341457" y="778013"/>
                </a:lnTo>
                <a:lnTo>
                  <a:pt x="294232" y="769147"/>
                </a:lnTo>
                <a:lnTo>
                  <a:pt x="249210" y="754813"/>
                </a:lnTo>
                <a:lnTo>
                  <a:pt x="206756" y="735374"/>
                </a:lnTo>
                <a:lnTo>
                  <a:pt x="167230" y="711192"/>
                </a:lnTo>
                <a:lnTo>
                  <a:pt x="130997" y="682631"/>
                </a:lnTo>
                <a:lnTo>
                  <a:pt x="98418" y="650052"/>
                </a:lnTo>
                <a:lnTo>
                  <a:pt x="69857" y="613819"/>
                </a:lnTo>
                <a:lnTo>
                  <a:pt x="45675" y="574293"/>
                </a:lnTo>
                <a:lnTo>
                  <a:pt x="26236" y="531839"/>
                </a:lnTo>
                <a:lnTo>
                  <a:pt x="11902" y="486817"/>
                </a:lnTo>
                <a:lnTo>
                  <a:pt x="3036" y="439592"/>
                </a:lnTo>
                <a:lnTo>
                  <a:pt x="0" y="390525"/>
                </a:lnTo>
                <a:lnTo>
                  <a:pt x="3036" y="341457"/>
                </a:lnTo>
                <a:lnTo>
                  <a:pt x="11902" y="294232"/>
                </a:lnTo>
                <a:lnTo>
                  <a:pt x="26236" y="249210"/>
                </a:lnTo>
                <a:lnTo>
                  <a:pt x="45675" y="206756"/>
                </a:lnTo>
                <a:lnTo>
                  <a:pt x="69857" y="167230"/>
                </a:lnTo>
                <a:lnTo>
                  <a:pt x="98418" y="130997"/>
                </a:lnTo>
                <a:lnTo>
                  <a:pt x="130997" y="98418"/>
                </a:lnTo>
                <a:lnTo>
                  <a:pt x="167230" y="69857"/>
                </a:lnTo>
                <a:lnTo>
                  <a:pt x="206756" y="45675"/>
                </a:lnTo>
                <a:lnTo>
                  <a:pt x="249210" y="26236"/>
                </a:lnTo>
                <a:lnTo>
                  <a:pt x="294232" y="11902"/>
                </a:lnTo>
                <a:lnTo>
                  <a:pt x="341457" y="3036"/>
                </a:lnTo>
                <a:lnTo>
                  <a:pt x="390525" y="0"/>
                </a:lnTo>
                <a:lnTo>
                  <a:pt x="439592" y="3036"/>
                </a:lnTo>
                <a:lnTo>
                  <a:pt x="486817" y="11902"/>
                </a:lnTo>
                <a:lnTo>
                  <a:pt x="531839" y="26236"/>
                </a:lnTo>
                <a:lnTo>
                  <a:pt x="574293" y="45675"/>
                </a:lnTo>
                <a:lnTo>
                  <a:pt x="613819" y="69857"/>
                </a:lnTo>
                <a:lnTo>
                  <a:pt x="650052" y="98418"/>
                </a:lnTo>
                <a:lnTo>
                  <a:pt x="682631" y="130997"/>
                </a:lnTo>
                <a:lnTo>
                  <a:pt x="711192" y="167230"/>
                </a:lnTo>
                <a:lnTo>
                  <a:pt x="735374" y="206756"/>
                </a:lnTo>
                <a:lnTo>
                  <a:pt x="754813" y="249210"/>
                </a:lnTo>
                <a:lnTo>
                  <a:pt x="755044" y="249936"/>
                </a:lnTo>
                <a:lnTo>
                  <a:pt x="467762" y="249936"/>
                </a:lnTo>
                <a:lnTo>
                  <a:pt x="461687" y="252539"/>
                </a:lnTo>
                <a:lnTo>
                  <a:pt x="458216" y="256878"/>
                </a:lnTo>
                <a:lnTo>
                  <a:pt x="454459" y="263400"/>
                </a:lnTo>
                <a:lnTo>
                  <a:pt x="453551" y="270655"/>
                </a:lnTo>
                <a:lnTo>
                  <a:pt x="455409" y="277747"/>
                </a:lnTo>
                <a:lnTo>
                  <a:pt x="459951" y="283781"/>
                </a:lnTo>
                <a:lnTo>
                  <a:pt x="562356" y="372300"/>
                </a:lnTo>
                <a:lnTo>
                  <a:pt x="166624" y="372300"/>
                </a:lnTo>
                <a:lnTo>
                  <a:pt x="159247" y="373819"/>
                </a:lnTo>
                <a:lnTo>
                  <a:pt x="153172" y="377941"/>
                </a:lnTo>
                <a:lnTo>
                  <a:pt x="149050" y="384016"/>
                </a:lnTo>
                <a:lnTo>
                  <a:pt x="147531" y="391392"/>
                </a:lnTo>
                <a:lnTo>
                  <a:pt x="149050" y="398769"/>
                </a:lnTo>
                <a:lnTo>
                  <a:pt x="153172" y="404844"/>
                </a:lnTo>
                <a:lnTo>
                  <a:pt x="159247" y="408966"/>
                </a:lnTo>
                <a:lnTo>
                  <a:pt x="166624" y="410485"/>
                </a:lnTo>
                <a:lnTo>
                  <a:pt x="562356" y="410485"/>
                </a:lnTo>
                <a:lnTo>
                  <a:pt x="459083" y="498136"/>
                </a:lnTo>
                <a:lnTo>
                  <a:pt x="454541" y="504170"/>
                </a:lnTo>
                <a:lnTo>
                  <a:pt x="452683" y="511262"/>
                </a:lnTo>
                <a:lnTo>
                  <a:pt x="453592" y="518516"/>
                </a:lnTo>
                <a:lnTo>
                  <a:pt x="457348" y="525039"/>
                </a:lnTo>
                <a:lnTo>
                  <a:pt x="463382" y="529581"/>
                </a:lnTo>
                <a:lnTo>
                  <a:pt x="470474" y="531439"/>
                </a:lnTo>
                <a:lnTo>
                  <a:pt x="754940" y="531439"/>
                </a:lnTo>
                <a:lnTo>
                  <a:pt x="754813" y="531839"/>
                </a:lnTo>
                <a:lnTo>
                  <a:pt x="735374" y="574293"/>
                </a:lnTo>
                <a:lnTo>
                  <a:pt x="711192" y="613819"/>
                </a:lnTo>
                <a:lnTo>
                  <a:pt x="682631" y="650052"/>
                </a:lnTo>
                <a:lnTo>
                  <a:pt x="650052" y="682631"/>
                </a:lnTo>
                <a:lnTo>
                  <a:pt x="613819" y="711192"/>
                </a:lnTo>
                <a:lnTo>
                  <a:pt x="574293" y="735374"/>
                </a:lnTo>
                <a:lnTo>
                  <a:pt x="531839" y="754813"/>
                </a:lnTo>
                <a:lnTo>
                  <a:pt x="486817" y="769147"/>
                </a:lnTo>
                <a:lnTo>
                  <a:pt x="439592" y="778013"/>
                </a:lnTo>
                <a:lnTo>
                  <a:pt x="390525" y="781050"/>
                </a:lnTo>
                <a:close/>
              </a:path>
              <a:path w="781050" h="781050">
                <a:moveTo>
                  <a:pt x="754940" y="531439"/>
                </a:moveTo>
                <a:lnTo>
                  <a:pt x="470474" y="531439"/>
                </a:lnTo>
                <a:lnTo>
                  <a:pt x="477728" y="530530"/>
                </a:lnTo>
                <a:lnTo>
                  <a:pt x="484251" y="526774"/>
                </a:lnTo>
                <a:lnTo>
                  <a:pt x="626575" y="405278"/>
                </a:lnTo>
                <a:lnTo>
                  <a:pt x="627443" y="404410"/>
                </a:lnTo>
                <a:lnTo>
                  <a:pt x="629179" y="403542"/>
                </a:lnTo>
                <a:lnTo>
                  <a:pt x="630914" y="400071"/>
                </a:lnTo>
                <a:lnTo>
                  <a:pt x="630914" y="399203"/>
                </a:lnTo>
                <a:lnTo>
                  <a:pt x="631782" y="399203"/>
                </a:lnTo>
                <a:lnTo>
                  <a:pt x="631782" y="398335"/>
                </a:lnTo>
                <a:lnTo>
                  <a:pt x="633518" y="393128"/>
                </a:lnTo>
                <a:lnTo>
                  <a:pt x="633518" y="385318"/>
                </a:lnTo>
                <a:lnTo>
                  <a:pt x="631782" y="382714"/>
                </a:lnTo>
                <a:lnTo>
                  <a:pt x="631782" y="381846"/>
                </a:lnTo>
                <a:lnTo>
                  <a:pt x="630914" y="381846"/>
                </a:lnTo>
                <a:lnTo>
                  <a:pt x="630914" y="380978"/>
                </a:lnTo>
                <a:lnTo>
                  <a:pt x="629179" y="377507"/>
                </a:lnTo>
                <a:lnTo>
                  <a:pt x="627443" y="375771"/>
                </a:lnTo>
                <a:lnTo>
                  <a:pt x="485118" y="254275"/>
                </a:lnTo>
                <a:lnTo>
                  <a:pt x="481647" y="251671"/>
                </a:lnTo>
                <a:lnTo>
                  <a:pt x="477308" y="249936"/>
                </a:lnTo>
                <a:lnTo>
                  <a:pt x="755044" y="249936"/>
                </a:lnTo>
                <a:lnTo>
                  <a:pt x="769147" y="294232"/>
                </a:lnTo>
                <a:lnTo>
                  <a:pt x="778013" y="341457"/>
                </a:lnTo>
                <a:lnTo>
                  <a:pt x="781050" y="390525"/>
                </a:lnTo>
                <a:lnTo>
                  <a:pt x="778013" y="439592"/>
                </a:lnTo>
                <a:lnTo>
                  <a:pt x="769147" y="486817"/>
                </a:lnTo>
                <a:lnTo>
                  <a:pt x="754940" y="53143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305714" y="8931337"/>
            <a:ext cx="1125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 b="1">
                <a:latin typeface="Tahoma"/>
                <a:cs typeface="Tahoma"/>
              </a:rPr>
              <a:t>Próximo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7358" y="2561046"/>
            <a:ext cx="813879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776605" algn="l"/>
                <a:tab pos="1228090" algn="l"/>
                <a:tab pos="2098040" algn="l"/>
                <a:tab pos="2898140" algn="l"/>
                <a:tab pos="3355975" algn="l"/>
                <a:tab pos="3549015" algn="l"/>
                <a:tab pos="3897629" algn="l"/>
                <a:tab pos="5645150" algn="l"/>
                <a:tab pos="6092190" algn="l"/>
                <a:tab pos="6156325" algn="l"/>
                <a:tab pos="7724775" algn="l"/>
              </a:tabLst>
            </a:pPr>
            <a:r>
              <a:rPr dirty="0" sz="2500" spc="-150" b="1">
                <a:latin typeface="Tahoma"/>
                <a:cs typeface="Tahoma"/>
              </a:rPr>
              <a:t>S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110" b="1">
                <a:latin typeface="Tahoma"/>
                <a:cs typeface="Tahoma"/>
              </a:rPr>
              <a:t>m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45" b="1">
                <a:latin typeface="Tahoma"/>
                <a:cs typeface="Tahoma"/>
              </a:rPr>
              <a:t>s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65" b="1">
                <a:latin typeface="Tahoma"/>
                <a:cs typeface="Tahoma"/>
              </a:rPr>
              <a:t>u</a:t>
            </a:r>
            <a:r>
              <a:rPr dirty="0" sz="2500" spc="110" b="1">
                <a:latin typeface="Tahoma"/>
                <a:cs typeface="Tahoma"/>
              </a:rPr>
              <a:t>m</a:t>
            </a:r>
            <a:r>
              <a:rPr dirty="0" sz="2500" spc="60" b="1">
                <a:latin typeface="Tahoma"/>
                <a:cs typeface="Tahoma"/>
              </a:rPr>
              <a:t>a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25" b="1">
                <a:latin typeface="Tahoma"/>
                <a:cs typeface="Tahoma"/>
              </a:rPr>
              <a:t>q</a:t>
            </a:r>
            <a:r>
              <a:rPr dirty="0" sz="2500" spc="65" b="1">
                <a:latin typeface="Tahoma"/>
                <a:cs typeface="Tahoma"/>
              </a:rPr>
              <a:t>u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25" b="1">
                <a:latin typeface="Tahoma"/>
                <a:cs typeface="Tahoma"/>
              </a:rPr>
              <a:t>p</a:t>
            </a:r>
            <a:r>
              <a:rPr dirty="0" sz="2500" spc="60" b="1">
                <a:latin typeface="Tahoma"/>
                <a:cs typeface="Tahoma"/>
              </a:rPr>
              <a:t>e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25" b="1">
                <a:latin typeface="Tahoma"/>
                <a:cs typeface="Tahoma"/>
              </a:rPr>
              <a:t>d</a:t>
            </a:r>
            <a:r>
              <a:rPr dirty="0" sz="2500" spc="60" b="1">
                <a:latin typeface="Tahoma"/>
                <a:cs typeface="Tahoma"/>
              </a:rPr>
              <a:t>e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25" b="1">
                <a:latin typeface="Tahoma"/>
                <a:cs typeface="Tahoma"/>
              </a:rPr>
              <a:t>p</a:t>
            </a:r>
            <a:r>
              <a:rPr dirty="0" sz="2500" spc="80" b="1">
                <a:latin typeface="Tahoma"/>
                <a:cs typeface="Tahoma"/>
              </a:rPr>
              <a:t>r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70" b="1">
                <a:latin typeface="Tahoma"/>
                <a:cs typeface="Tahoma"/>
              </a:rPr>
              <a:t>f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40" b="1">
                <a:latin typeface="Tahoma"/>
                <a:cs typeface="Tahoma"/>
              </a:rPr>
              <a:t>ss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65" b="1">
                <a:latin typeface="Tahoma"/>
                <a:cs typeface="Tahoma"/>
              </a:rPr>
              <a:t>n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45" b="1">
                <a:latin typeface="Tahoma"/>
                <a:cs typeface="Tahoma"/>
              </a:rPr>
              <a:t>s</a:t>
            </a:r>
            <a:r>
              <a:rPr dirty="0" sz="2500" b="1">
                <a:latin typeface="Tahoma"/>
                <a:cs typeface="Tahoma"/>
              </a:rPr>
              <a:t>		</a:t>
            </a:r>
            <a:r>
              <a:rPr dirty="0" sz="2500" spc="20" b="1">
                <a:latin typeface="Tahoma"/>
                <a:cs typeface="Tahoma"/>
              </a:rPr>
              <a:t>c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25" b="1">
                <a:latin typeface="Tahoma"/>
                <a:cs typeface="Tahoma"/>
              </a:rPr>
              <a:t>p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20" b="1">
                <a:latin typeface="Tahoma"/>
                <a:cs typeface="Tahoma"/>
              </a:rPr>
              <a:t>c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105" b="1">
                <a:latin typeface="Tahoma"/>
                <a:cs typeface="Tahoma"/>
              </a:rPr>
              <a:t>t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25" b="1">
                <a:latin typeface="Tahoma"/>
                <a:cs typeface="Tahoma"/>
              </a:rPr>
              <a:t>d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30" b="1">
                <a:latin typeface="Tahoma"/>
                <a:cs typeface="Tahoma"/>
              </a:rPr>
              <a:t>s  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114" b="1">
                <a:latin typeface="Tahoma"/>
                <a:cs typeface="Tahoma"/>
              </a:rPr>
              <a:t>m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65" b="1">
                <a:latin typeface="Tahoma"/>
                <a:cs typeface="Tahoma"/>
              </a:rPr>
              <a:t>n</a:t>
            </a:r>
            <a:r>
              <a:rPr dirty="0" sz="2500" spc="-65" b="1">
                <a:latin typeface="Tahoma"/>
                <a:cs typeface="Tahoma"/>
              </a:rPr>
              <a:t>g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65" b="1">
                <a:latin typeface="Tahoma"/>
                <a:cs typeface="Tahoma"/>
              </a:rPr>
              <a:t>nh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80" b="1">
                <a:latin typeface="Tahoma"/>
                <a:cs typeface="Tahoma"/>
              </a:rPr>
              <a:t>r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60" b="1">
                <a:latin typeface="Tahoma"/>
                <a:cs typeface="Tahoma"/>
              </a:rPr>
              <a:t>a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25" b="1">
                <a:latin typeface="Tahoma"/>
                <a:cs typeface="Tahoma"/>
              </a:rPr>
              <a:t>d</a:t>
            </a:r>
            <a:r>
              <a:rPr dirty="0" sz="2500" spc="60" b="1">
                <a:latin typeface="Tahoma"/>
                <a:cs typeface="Tahoma"/>
              </a:rPr>
              <a:t>e</a:t>
            </a:r>
            <a:r>
              <a:rPr dirty="0" sz="2500" b="1">
                <a:latin typeface="Tahoma"/>
                <a:cs typeface="Tahoma"/>
              </a:rPr>
              <a:t>		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65" b="1">
                <a:latin typeface="Tahoma"/>
                <a:cs typeface="Tahoma"/>
              </a:rPr>
              <a:t>u</a:t>
            </a:r>
            <a:r>
              <a:rPr dirty="0" sz="2500" spc="105" b="1">
                <a:latin typeface="Tahoma"/>
                <a:cs typeface="Tahoma"/>
              </a:rPr>
              <a:t>t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110" b="1">
                <a:latin typeface="Tahoma"/>
                <a:cs typeface="Tahoma"/>
              </a:rPr>
              <a:t>m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20" b="1">
                <a:latin typeface="Tahoma"/>
                <a:cs typeface="Tahoma"/>
              </a:rPr>
              <a:t>ç</a:t>
            </a:r>
            <a:r>
              <a:rPr dirty="0" sz="2500" spc="55" b="1">
                <a:latin typeface="Tahoma"/>
                <a:cs typeface="Tahoma"/>
              </a:rPr>
              <a:t>ã</a:t>
            </a:r>
            <a:r>
              <a:rPr dirty="0" sz="2500" spc="50" b="1">
                <a:latin typeface="Tahoma"/>
                <a:cs typeface="Tahoma"/>
              </a:rPr>
              <a:t>o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60" b="1">
                <a:latin typeface="Tahoma"/>
                <a:cs typeface="Tahoma"/>
              </a:rPr>
              <a:t>e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20" b="1">
                <a:latin typeface="Tahoma"/>
                <a:cs typeface="Tahoma"/>
              </a:rPr>
              <a:t>c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65" b="1">
                <a:latin typeface="Tahoma"/>
                <a:cs typeface="Tahoma"/>
              </a:rPr>
              <a:t>n</a:t>
            </a:r>
            <a:r>
              <a:rPr dirty="0" sz="2500" spc="105" b="1">
                <a:latin typeface="Tahoma"/>
                <a:cs typeface="Tahoma"/>
              </a:rPr>
              <a:t>t</a:t>
            </a:r>
            <a:r>
              <a:rPr dirty="0" sz="2500" spc="80" b="1">
                <a:latin typeface="Tahoma"/>
                <a:cs typeface="Tahoma"/>
              </a:rPr>
              <a:t>r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50" b="1">
                <a:latin typeface="Tahoma"/>
                <a:cs typeface="Tahoma"/>
              </a:rPr>
              <a:t>l</a:t>
            </a:r>
            <a:r>
              <a:rPr dirty="0" sz="2500" spc="60" b="1">
                <a:latin typeface="Tahoma"/>
                <a:cs typeface="Tahoma"/>
              </a:rPr>
              <a:t>e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25" b="1">
                <a:latin typeface="Tahoma"/>
                <a:cs typeface="Tahoma"/>
              </a:rPr>
              <a:t>d</a:t>
            </a:r>
            <a:r>
              <a:rPr dirty="0" sz="2500" spc="60" b="1">
                <a:latin typeface="Tahoma"/>
                <a:cs typeface="Tahoma"/>
              </a:rPr>
              <a:t>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7358" y="3437346"/>
            <a:ext cx="814070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2016125" algn="l"/>
                <a:tab pos="2364740" algn="l"/>
                <a:tab pos="3489325" algn="l"/>
                <a:tab pos="3941445" algn="l"/>
                <a:tab pos="4411980" algn="l"/>
                <a:tab pos="5392420" algn="l"/>
                <a:tab pos="5965825" algn="l"/>
                <a:tab pos="6701790" algn="l"/>
                <a:tab pos="7927975" algn="l"/>
              </a:tabLst>
            </a:pPr>
            <a:r>
              <a:rPr dirty="0" sz="2500" spc="25" b="1">
                <a:latin typeface="Tahoma"/>
                <a:cs typeface="Tahoma"/>
              </a:rPr>
              <a:t>p</a:t>
            </a:r>
            <a:r>
              <a:rPr dirty="0" sz="2500" spc="80" b="1">
                <a:latin typeface="Tahoma"/>
                <a:cs typeface="Tahoma"/>
              </a:rPr>
              <a:t>r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20" b="1">
                <a:latin typeface="Tahoma"/>
                <a:cs typeface="Tahoma"/>
              </a:rPr>
              <a:t>c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40" b="1">
                <a:latin typeface="Tahoma"/>
                <a:cs typeface="Tahoma"/>
              </a:rPr>
              <a:t>ss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40" b="1">
                <a:latin typeface="Tahoma"/>
                <a:cs typeface="Tahoma"/>
              </a:rPr>
              <a:t>s</a:t>
            </a:r>
            <a:r>
              <a:rPr dirty="0" sz="2500" spc="-10" b="1">
                <a:latin typeface="Tahoma"/>
                <a:cs typeface="Tahoma"/>
              </a:rPr>
              <a:t>,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25" b="1">
                <a:latin typeface="Tahoma"/>
                <a:cs typeface="Tahoma"/>
              </a:rPr>
              <a:t>d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25" b="1">
                <a:latin typeface="Tahoma"/>
                <a:cs typeface="Tahoma"/>
              </a:rPr>
              <a:t>d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20" b="1">
                <a:latin typeface="Tahoma"/>
                <a:cs typeface="Tahoma"/>
              </a:rPr>
              <a:t>c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25" b="1">
                <a:latin typeface="Tahoma"/>
                <a:cs typeface="Tahoma"/>
              </a:rPr>
              <a:t>d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45" b="1">
                <a:latin typeface="Tahoma"/>
                <a:cs typeface="Tahoma"/>
              </a:rPr>
              <a:t>s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60" b="1">
                <a:latin typeface="Tahoma"/>
                <a:cs typeface="Tahoma"/>
              </a:rPr>
              <a:t>a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25" b="1">
                <a:latin typeface="Tahoma"/>
                <a:cs typeface="Tahoma"/>
              </a:rPr>
              <a:t>d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40" b="1">
                <a:latin typeface="Tahoma"/>
                <a:cs typeface="Tahoma"/>
              </a:rPr>
              <a:t>s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65" b="1">
                <a:latin typeface="Tahoma"/>
                <a:cs typeface="Tahoma"/>
              </a:rPr>
              <a:t>n</a:t>
            </a:r>
            <a:r>
              <a:rPr dirty="0" sz="2500" spc="75" b="1">
                <a:latin typeface="Tahoma"/>
                <a:cs typeface="Tahoma"/>
              </a:rPr>
              <a:t>v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50" b="1">
                <a:latin typeface="Tahoma"/>
                <a:cs typeface="Tahoma"/>
              </a:rPr>
              <a:t>l</a:t>
            </a:r>
            <a:r>
              <a:rPr dirty="0" sz="2500" spc="75" b="1">
                <a:latin typeface="Tahoma"/>
                <a:cs typeface="Tahoma"/>
              </a:rPr>
              <a:t>v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85" b="1">
                <a:latin typeface="Tahoma"/>
                <a:cs typeface="Tahoma"/>
              </a:rPr>
              <a:t>r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40" b="1">
                <a:latin typeface="Tahoma"/>
                <a:cs typeface="Tahoma"/>
              </a:rPr>
              <a:t>s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50" b="1">
                <a:latin typeface="Tahoma"/>
                <a:cs typeface="Tahoma"/>
              </a:rPr>
              <a:t>l</a:t>
            </a:r>
            <a:r>
              <a:rPr dirty="0" sz="2500" spc="65" b="1">
                <a:latin typeface="Tahoma"/>
                <a:cs typeface="Tahoma"/>
              </a:rPr>
              <a:t>u</a:t>
            </a:r>
            <a:r>
              <a:rPr dirty="0" sz="2500" spc="20" b="1">
                <a:latin typeface="Tahoma"/>
                <a:cs typeface="Tahoma"/>
              </a:rPr>
              <a:t>ç</a:t>
            </a:r>
            <a:r>
              <a:rPr dirty="0" sz="2500" spc="45" b="1">
                <a:latin typeface="Tahoma"/>
                <a:cs typeface="Tahoma"/>
              </a:rPr>
              <a:t>õ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30" b="1">
                <a:latin typeface="Tahoma"/>
                <a:cs typeface="Tahoma"/>
              </a:rPr>
              <a:t>s  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65" b="1">
                <a:latin typeface="Tahoma"/>
                <a:cs typeface="Tahoma"/>
              </a:rPr>
              <a:t>n</a:t>
            </a:r>
            <a:r>
              <a:rPr dirty="0" sz="2500" spc="105" b="1">
                <a:latin typeface="Tahoma"/>
                <a:cs typeface="Tahoma"/>
              </a:rPr>
              <a:t>t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50" b="1">
                <a:latin typeface="Tahoma"/>
                <a:cs typeface="Tahoma"/>
              </a:rPr>
              <a:t>l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-65" b="1">
                <a:latin typeface="Tahoma"/>
                <a:cs typeface="Tahoma"/>
              </a:rPr>
              <a:t>g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65" b="1">
                <a:latin typeface="Tahoma"/>
                <a:cs typeface="Tahoma"/>
              </a:rPr>
              <a:t>n</a:t>
            </a:r>
            <a:r>
              <a:rPr dirty="0" sz="2500" spc="105" b="1">
                <a:latin typeface="Tahoma"/>
                <a:cs typeface="Tahoma"/>
              </a:rPr>
              <a:t>t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45" b="1">
                <a:latin typeface="Tahoma"/>
                <a:cs typeface="Tahoma"/>
              </a:rPr>
              <a:t>s</a:t>
            </a:r>
            <a:r>
              <a:rPr dirty="0" sz="2500" b="1">
                <a:latin typeface="Tahoma"/>
                <a:cs typeface="Tahoma"/>
              </a:rPr>
              <a:t>		</a:t>
            </a:r>
            <a:r>
              <a:rPr dirty="0" sz="2500" spc="25" b="1">
                <a:latin typeface="Tahoma"/>
                <a:cs typeface="Tahoma"/>
              </a:rPr>
              <a:t>p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80" b="1">
                <a:latin typeface="Tahoma"/>
                <a:cs typeface="Tahoma"/>
              </a:rPr>
              <a:t>r</a:t>
            </a:r>
            <a:r>
              <a:rPr dirty="0" sz="2500" spc="60" b="1">
                <a:latin typeface="Tahoma"/>
                <a:cs typeface="Tahoma"/>
              </a:rPr>
              <a:t>a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110" b="1">
                <a:latin typeface="Tahoma"/>
                <a:cs typeface="Tahoma"/>
              </a:rPr>
              <a:t>m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50" b="1">
                <a:latin typeface="Tahoma"/>
                <a:cs typeface="Tahoma"/>
              </a:rPr>
              <a:t>l</a:t>
            </a:r>
            <a:r>
              <a:rPr dirty="0" sz="2500" spc="65" b="1">
                <a:latin typeface="Tahoma"/>
                <a:cs typeface="Tahoma"/>
              </a:rPr>
              <a:t>h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80" b="1">
                <a:latin typeface="Tahoma"/>
                <a:cs typeface="Tahoma"/>
              </a:rPr>
              <a:t>r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85" b="1">
                <a:latin typeface="Tahoma"/>
                <a:cs typeface="Tahoma"/>
              </a:rPr>
              <a:t>r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60" b="1">
                <a:latin typeface="Tahoma"/>
                <a:cs typeface="Tahoma"/>
              </a:rPr>
              <a:t>a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70" b="1">
                <a:latin typeface="Tahoma"/>
                <a:cs typeface="Tahoma"/>
              </a:rPr>
              <a:t>f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20" b="1">
                <a:latin typeface="Tahoma"/>
                <a:cs typeface="Tahoma"/>
              </a:rPr>
              <a:t>c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55" b="1">
                <a:latin typeface="Tahoma"/>
                <a:cs typeface="Tahoma"/>
              </a:rPr>
              <a:t>ê</a:t>
            </a:r>
            <a:r>
              <a:rPr dirty="0" sz="2500" spc="65" b="1">
                <a:latin typeface="Tahoma"/>
                <a:cs typeface="Tahoma"/>
              </a:rPr>
              <a:t>n</a:t>
            </a:r>
            <a:r>
              <a:rPr dirty="0" sz="2500" spc="20" b="1">
                <a:latin typeface="Tahoma"/>
                <a:cs typeface="Tahoma"/>
              </a:rPr>
              <a:t>c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60" b="1">
                <a:latin typeface="Tahoma"/>
                <a:cs typeface="Tahoma"/>
              </a:rPr>
              <a:t>a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60" b="1">
                <a:latin typeface="Tahoma"/>
                <a:cs typeface="Tahoma"/>
              </a:rPr>
              <a:t>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7358" y="4370834"/>
            <a:ext cx="454469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55" b="1">
                <a:latin typeface="Tahoma"/>
                <a:cs typeface="Tahoma"/>
              </a:rPr>
              <a:t>produtividade</a:t>
            </a:r>
            <a:r>
              <a:rPr dirty="0" sz="2500" spc="-120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de</a:t>
            </a:r>
            <a:r>
              <a:rPr dirty="0" sz="2500" spc="-120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processos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474" y="5483312"/>
            <a:ext cx="225044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0889" algn="l"/>
              </a:tabLst>
            </a:pPr>
            <a:r>
              <a:rPr dirty="0" sz="2500" spc="25" b="1">
                <a:latin typeface="Tahoma"/>
                <a:cs typeface="Tahoma"/>
              </a:rPr>
              <a:t>p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40" b="1">
                <a:latin typeface="Tahoma"/>
                <a:cs typeface="Tahoma"/>
              </a:rPr>
              <a:t>s</a:t>
            </a:r>
            <a:r>
              <a:rPr dirty="0" sz="2500" spc="25" b="1">
                <a:latin typeface="Tahoma"/>
                <a:cs typeface="Tahoma"/>
              </a:rPr>
              <a:t>q</a:t>
            </a:r>
            <a:r>
              <a:rPr dirty="0" sz="2500" spc="65" b="1">
                <a:latin typeface="Tahoma"/>
                <a:cs typeface="Tahoma"/>
              </a:rPr>
              <a:t>u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40" b="1">
                <a:latin typeface="Tahoma"/>
                <a:cs typeface="Tahoma"/>
              </a:rPr>
              <a:t>s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45" b="1">
                <a:latin typeface="Tahoma"/>
                <a:cs typeface="Tahoma"/>
              </a:rPr>
              <a:t>s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60" b="1">
                <a:latin typeface="Tahoma"/>
                <a:cs typeface="Tahoma"/>
              </a:rPr>
              <a:t>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7358" y="5426124"/>
            <a:ext cx="7266940" cy="9017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500" spc="60" b="1">
                <a:latin typeface="Tahoma"/>
                <a:cs typeface="Tahoma"/>
              </a:rPr>
              <a:t>Nossas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2112010" algn="l"/>
                <a:tab pos="3063875" algn="l"/>
                <a:tab pos="5511165" algn="l"/>
              </a:tabLst>
            </a:pPr>
            <a:r>
              <a:rPr dirty="0" sz="2500" spc="45" b="1">
                <a:latin typeface="Tahoma"/>
                <a:cs typeface="Tahoma"/>
              </a:rPr>
              <a:t>aplicação	de	tecnologias	</a:t>
            </a:r>
            <a:r>
              <a:rPr dirty="0" sz="2500" spc="50" b="1">
                <a:latin typeface="Tahoma"/>
                <a:cs typeface="Tahoma"/>
              </a:rPr>
              <a:t>avançadas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7358" y="6359612"/>
            <a:ext cx="75774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3950" algn="l"/>
                <a:tab pos="4341495" algn="l"/>
                <a:tab pos="6197600" algn="l"/>
              </a:tabLst>
            </a:pPr>
            <a:r>
              <a:rPr dirty="0" sz="2500" spc="50" b="1">
                <a:latin typeface="Tahoma"/>
                <a:cs typeface="Tahoma"/>
              </a:rPr>
              <a:t>inteligência	</a:t>
            </a:r>
            <a:r>
              <a:rPr dirty="0" sz="2500" spc="55" b="1">
                <a:latin typeface="Tahoma"/>
                <a:cs typeface="Tahoma"/>
              </a:rPr>
              <a:t>artificial,	</a:t>
            </a:r>
            <a:r>
              <a:rPr dirty="0" sz="2500" spc="60" b="1">
                <a:latin typeface="Tahoma"/>
                <a:cs typeface="Tahoma"/>
              </a:rPr>
              <a:t>machine	</a:t>
            </a:r>
            <a:r>
              <a:rPr dirty="0" sz="2500" spc="45" b="1">
                <a:latin typeface="Tahoma"/>
                <a:cs typeface="Tahoma"/>
              </a:rPr>
              <a:t>learning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9720" y="5426124"/>
            <a:ext cx="4016375" cy="133985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50"/>
              </a:spcBef>
              <a:tabLst>
                <a:tab pos="1774189" algn="l"/>
                <a:tab pos="3792220" algn="l"/>
              </a:tabLst>
            </a:pPr>
            <a:r>
              <a:rPr dirty="0" sz="2500" spc="25" b="1">
                <a:latin typeface="Tahoma"/>
                <a:cs typeface="Tahoma"/>
              </a:rPr>
              <a:t>p</a:t>
            </a:r>
            <a:r>
              <a:rPr dirty="0" sz="2500" spc="80" b="1">
                <a:latin typeface="Tahoma"/>
                <a:cs typeface="Tahoma"/>
              </a:rPr>
              <a:t>r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-100" b="1">
                <a:latin typeface="Tahoma"/>
                <a:cs typeface="Tahoma"/>
              </a:rPr>
              <a:t>j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105" b="1">
                <a:latin typeface="Tahoma"/>
                <a:cs typeface="Tahoma"/>
              </a:rPr>
              <a:t>t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45" b="1">
                <a:latin typeface="Tahoma"/>
                <a:cs typeface="Tahoma"/>
              </a:rPr>
              <a:t>s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65" b="1">
                <a:latin typeface="Tahoma"/>
                <a:cs typeface="Tahoma"/>
              </a:rPr>
              <a:t>n</a:t>
            </a:r>
            <a:r>
              <a:rPr dirty="0" sz="2500" spc="75" b="1">
                <a:latin typeface="Tahoma"/>
                <a:cs typeface="Tahoma"/>
              </a:rPr>
              <a:t>v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50" b="1">
                <a:latin typeface="Tahoma"/>
                <a:cs typeface="Tahoma"/>
              </a:rPr>
              <a:t>l</a:t>
            </a:r>
            <a:r>
              <a:rPr dirty="0" sz="2500" spc="75" b="1">
                <a:latin typeface="Tahoma"/>
                <a:cs typeface="Tahoma"/>
              </a:rPr>
              <a:t>v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114" b="1">
                <a:latin typeface="Tahoma"/>
                <a:cs typeface="Tahoma"/>
              </a:rPr>
              <a:t>m</a:t>
            </a:r>
            <a:r>
              <a:rPr dirty="0" sz="2500" b="1">
                <a:latin typeface="Tahoma"/>
                <a:cs typeface="Tahoma"/>
              </a:rPr>
              <a:t>	</a:t>
            </a:r>
            <a:r>
              <a:rPr dirty="0" sz="2500" spc="60" b="1">
                <a:latin typeface="Tahoma"/>
                <a:cs typeface="Tahoma"/>
              </a:rPr>
              <a:t>a</a:t>
            </a:r>
            <a:endParaRPr sz="25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450"/>
              </a:spcBef>
            </a:pPr>
            <a:r>
              <a:rPr dirty="0" sz="2500" spc="45" b="1">
                <a:latin typeface="Tahoma"/>
                <a:cs typeface="Tahoma"/>
              </a:rPr>
              <a:t>de</a:t>
            </a:r>
            <a:endParaRPr sz="2500">
              <a:latin typeface="Tahoma"/>
              <a:cs typeface="Tahoma"/>
            </a:endParaRPr>
          </a:p>
          <a:p>
            <a:pPr algn="r" marR="5715">
              <a:lnSpc>
                <a:spcPct val="100000"/>
              </a:lnSpc>
              <a:spcBef>
                <a:spcPts val="450"/>
              </a:spcBef>
            </a:pPr>
            <a:r>
              <a:rPr dirty="0" sz="2500" spc="60" b="1">
                <a:latin typeface="Tahoma"/>
                <a:cs typeface="Tahoma"/>
              </a:rPr>
              <a:t>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7358" y="6797761"/>
            <a:ext cx="821499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  <a:tab pos="2447925" algn="l"/>
                <a:tab pos="3743325" algn="l"/>
                <a:tab pos="4719320" algn="l"/>
                <a:tab pos="5715635" algn="l"/>
                <a:tab pos="6732905" algn="l"/>
              </a:tabLst>
            </a:pPr>
            <a:r>
              <a:rPr dirty="0" sz="2500" spc="25" b="1">
                <a:latin typeface="Tahoma"/>
                <a:cs typeface="Tahoma"/>
              </a:rPr>
              <a:t>Internet	</a:t>
            </a:r>
            <a:r>
              <a:rPr dirty="0" sz="2500" spc="40" b="1">
                <a:latin typeface="Tahoma"/>
                <a:cs typeface="Tahoma"/>
              </a:rPr>
              <a:t>das	</a:t>
            </a:r>
            <a:r>
              <a:rPr dirty="0" sz="2500" spc="30" b="1">
                <a:latin typeface="Tahoma"/>
                <a:cs typeface="Tahoma"/>
              </a:rPr>
              <a:t>Coisas	</a:t>
            </a:r>
            <a:r>
              <a:rPr dirty="0" sz="2500" spc="-170" b="1">
                <a:latin typeface="Tahoma"/>
                <a:cs typeface="Tahoma"/>
              </a:rPr>
              <a:t>(IoT)	</a:t>
            </a:r>
            <a:r>
              <a:rPr dirty="0" sz="2500" spc="55" b="1">
                <a:latin typeface="Tahoma"/>
                <a:cs typeface="Tahoma"/>
              </a:rPr>
              <a:t>para	</a:t>
            </a:r>
            <a:r>
              <a:rPr dirty="0" sz="2500" spc="60" b="1">
                <a:latin typeface="Tahoma"/>
                <a:cs typeface="Tahoma"/>
              </a:rPr>
              <a:t>criar	sistemas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7358" y="7178723"/>
            <a:ext cx="8218805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65" b="1">
                <a:latin typeface="Tahoma"/>
                <a:cs typeface="Tahoma"/>
              </a:rPr>
              <a:t>autônomos </a:t>
            </a:r>
            <a:r>
              <a:rPr dirty="0" sz="2500" spc="60" b="1">
                <a:latin typeface="Tahoma"/>
                <a:cs typeface="Tahoma"/>
              </a:rPr>
              <a:t>e adaptativos </a:t>
            </a:r>
            <a:r>
              <a:rPr dirty="0" sz="2500" spc="50" b="1">
                <a:latin typeface="Tahoma"/>
                <a:cs typeface="Tahoma"/>
              </a:rPr>
              <a:t>que possam </a:t>
            </a:r>
            <a:r>
              <a:rPr dirty="0" sz="2500" spc="65" b="1">
                <a:latin typeface="Tahoma"/>
                <a:cs typeface="Tahoma"/>
              </a:rPr>
              <a:t>monitorar, </a:t>
            </a:r>
            <a:r>
              <a:rPr dirty="0" sz="2500" spc="-720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analisar</a:t>
            </a:r>
            <a:r>
              <a:rPr dirty="0" sz="2500" spc="65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e</a:t>
            </a:r>
            <a:r>
              <a:rPr dirty="0" sz="2500" spc="65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controlar</a:t>
            </a:r>
            <a:r>
              <a:rPr dirty="0" sz="2500" spc="65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processos</a:t>
            </a:r>
            <a:r>
              <a:rPr dirty="0" sz="2500" spc="50" b="1">
                <a:latin typeface="Tahoma"/>
                <a:cs typeface="Tahoma"/>
              </a:rPr>
              <a:t> complexos</a:t>
            </a:r>
            <a:r>
              <a:rPr dirty="0" sz="2500" spc="55" b="1">
                <a:latin typeface="Tahoma"/>
                <a:cs typeface="Tahoma"/>
              </a:rPr>
              <a:t> </a:t>
            </a:r>
            <a:r>
              <a:rPr dirty="0" sz="2500" spc="85" b="1">
                <a:latin typeface="Tahoma"/>
                <a:cs typeface="Tahoma"/>
              </a:rPr>
              <a:t>em </a:t>
            </a:r>
            <a:r>
              <a:rPr dirty="0" sz="2500" spc="90" b="1">
                <a:latin typeface="Tahoma"/>
                <a:cs typeface="Tahoma"/>
              </a:rPr>
              <a:t> </a:t>
            </a:r>
            <a:r>
              <a:rPr dirty="0" sz="2500" spc="70" b="1">
                <a:latin typeface="Tahoma"/>
                <a:cs typeface="Tahoma"/>
              </a:rPr>
              <a:t>tempo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real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algn="ctr" marL="9999345" marR="189865">
              <a:lnSpc>
                <a:spcPct val="100000"/>
              </a:lnSpc>
              <a:spcBef>
                <a:spcPts val="700"/>
              </a:spcBef>
            </a:pPr>
            <a:r>
              <a:rPr dirty="0" spc="80"/>
              <a:t>Orientado</a:t>
            </a:r>
            <a:r>
              <a:rPr dirty="0" spc="-140"/>
              <a:t> </a:t>
            </a:r>
            <a:r>
              <a:rPr dirty="0" spc="-5"/>
              <a:t>por:</a:t>
            </a:r>
          </a:p>
          <a:p>
            <a:pPr algn="ctr" marL="9999345">
              <a:lnSpc>
                <a:spcPct val="100000"/>
              </a:lnSpc>
              <a:spcBef>
                <a:spcPts val="600"/>
              </a:spcBef>
            </a:pPr>
            <a:r>
              <a:rPr dirty="0" spc="-65"/>
              <a:t>Jose</a:t>
            </a:r>
            <a:r>
              <a:rPr dirty="0" spc="-114"/>
              <a:t> </a:t>
            </a:r>
            <a:r>
              <a:rPr dirty="0" spc="25"/>
              <a:t>Ruben</a:t>
            </a:r>
            <a:r>
              <a:rPr dirty="0" spc="-110"/>
              <a:t> </a:t>
            </a:r>
            <a:r>
              <a:rPr dirty="0" spc="30"/>
              <a:t>Sicchar</a:t>
            </a:r>
            <a:r>
              <a:rPr dirty="0" spc="-110"/>
              <a:t> </a:t>
            </a:r>
            <a:r>
              <a:rPr dirty="0" spc="45"/>
              <a:t>Vilchez</a:t>
            </a:r>
          </a:p>
        </p:txBody>
      </p:sp>
      <p:sp>
        <p:nvSpPr>
          <p:cNvPr id="18" name="object 18"/>
          <p:cNvSpPr/>
          <p:nvPr/>
        </p:nvSpPr>
        <p:spPr>
          <a:xfrm>
            <a:off x="12336565" y="6600074"/>
            <a:ext cx="2301240" cy="809625"/>
          </a:xfrm>
          <a:custGeom>
            <a:avLst/>
            <a:gdLst/>
            <a:ahLst/>
            <a:cxnLst/>
            <a:rect l="l" t="t" r="r" b="b"/>
            <a:pathLst>
              <a:path w="2301240" h="809625">
                <a:moveTo>
                  <a:pt x="1897650" y="809143"/>
                </a:moveTo>
                <a:lnTo>
                  <a:pt x="403558" y="809143"/>
                </a:lnTo>
                <a:lnTo>
                  <a:pt x="356409" y="806713"/>
                </a:lnTo>
                <a:lnTo>
                  <a:pt x="310880" y="798968"/>
                </a:lnTo>
                <a:lnTo>
                  <a:pt x="267270" y="786220"/>
                </a:lnTo>
                <a:lnTo>
                  <a:pt x="225880" y="768778"/>
                </a:lnTo>
                <a:lnTo>
                  <a:pt x="187010" y="746954"/>
                </a:lnTo>
                <a:lnTo>
                  <a:pt x="150958" y="721058"/>
                </a:lnTo>
                <a:lnTo>
                  <a:pt x="118025" y="691400"/>
                </a:lnTo>
                <a:lnTo>
                  <a:pt x="88511" y="658292"/>
                </a:lnTo>
                <a:lnTo>
                  <a:pt x="62715" y="622043"/>
                </a:lnTo>
                <a:lnTo>
                  <a:pt x="40936" y="582965"/>
                </a:lnTo>
                <a:lnTo>
                  <a:pt x="23476" y="541368"/>
                </a:lnTo>
                <a:lnTo>
                  <a:pt x="10633" y="497563"/>
                </a:lnTo>
                <a:lnTo>
                  <a:pt x="2708" y="451861"/>
                </a:lnTo>
                <a:lnTo>
                  <a:pt x="0" y="404571"/>
                </a:lnTo>
                <a:lnTo>
                  <a:pt x="2708" y="357304"/>
                </a:lnTo>
                <a:lnTo>
                  <a:pt x="10633" y="311660"/>
                </a:lnTo>
                <a:lnTo>
                  <a:pt x="23476" y="267941"/>
                </a:lnTo>
                <a:lnTo>
                  <a:pt x="40936" y="226447"/>
                </a:lnTo>
                <a:lnTo>
                  <a:pt x="62715" y="187479"/>
                </a:lnTo>
                <a:lnTo>
                  <a:pt x="88511" y="151337"/>
                </a:lnTo>
                <a:lnTo>
                  <a:pt x="118025" y="118321"/>
                </a:lnTo>
                <a:lnTo>
                  <a:pt x="150958" y="88733"/>
                </a:lnTo>
                <a:lnTo>
                  <a:pt x="187010" y="62872"/>
                </a:lnTo>
                <a:lnTo>
                  <a:pt x="225880" y="41039"/>
                </a:lnTo>
                <a:lnTo>
                  <a:pt x="267270" y="23535"/>
                </a:lnTo>
                <a:lnTo>
                  <a:pt x="310880" y="10660"/>
                </a:lnTo>
                <a:lnTo>
                  <a:pt x="356409" y="2715"/>
                </a:lnTo>
                <a:lnTo>
                  <a:pt x="403558" y="0"/>
                </a:lnTo>
                <a:lnTo>
                  <a:pt x="1896110" y="0"/>
                </a:lnTo>
                <a:lnTo>
                  <a:pt x="1943566" y="2715"/>
                </a:lnTo>
                <a:lnTo>
                  <a:pt x="1989359" y="10660"/>
                </a:lnTo>
                <a:lnTo>
                  <a:pt x="2033191" y="23535"/>
                </a:lnTo>
                <a:lnTo>
                  <a:pt x="2074767" y="41039"/>
                </a:lnTo>
                <a:lnTo>
                  <a:pt x="2113789" y="62872"/>
                </a:lnTo>
                <a:lnTo>
                  <a:pt x="2149963" y="88733"/>
                </a:lnTo>
                <a:lnTo>
                  <a:pt x="2182991" y="118321"/>
                </a:lnTo>
                <a:lnTo>
                  <a:pt x="2212576" y="151337"/>
                </a:lnTo>
                <a:lnTo>
                  <a:pt x="2238423" y="187479"/>
                </a:lnTo>
                <a:lnTo>
                  <a:pt x="2260236" y="226447"/>
                </a:lnTo>
                <a:lnTo>
                  <a:pt x="2277717" y="267941"/>
                </a:lnTo>
                <a:lnTo>
                  <a:pt x="2290570" y="311660"/>
                </a:lnTo>
                <a:lnTo>
                  <a:pt x="2298500" y="357304"/>
                </a:lnTo>
                <a:lnTo>
                  <a:pt x="2301209" y="404571"/>
                </a:lnTo>
                <a:lnTo>
                  <a:pt x="2298500" y="451839"/>
                </a:lnTo>
                <a:lnTo>
                  <a:pt x="2290575" y="497482"/>
                </a:lnTo>
                <a:lnTo>
                  <a:pt x="2277732" y="541201"/>
                </a:lnTo>
                <a:lnTo>
                  <a:pt x="2260272" y="582695"/>
                </a:lnTo>
                <a:lnTo>
                  <a:pt x="2238494" y="621663"/>
                </a:lnTo>
                <a:lnTo>
                  <a:pt x="2212698" y="657805"/>
                </a:lnTo>
                <a:lnTo>
                  <a:pt x="2183183" y="690821"/>
                </a:lnTo>
                <a:lnTo>
                  <a:pt x="2150250" y="720409"/>
                </a:lnTo>
                <a:lnTo>
                  <a:pt x="2114199" y="746270"/>
                </a:lnTo>
                <a:lnTo>
                  <a:pt x="2075328" y="768103"/>
                </a:lnTo>
                <a:lnTo>
                  <a:pt x="2033938" y="785607"/>
                </a:lnTo>
                <a:lnTo>
                  <a:pt x="1990328" y="798482"/>
                </a:lnTo>
                <a:lnTo>
                  <a:pt x="1944799" y="806428"/>
                </a:lnTo>
                <a:lnTo>
                  <a:pt x="1897650" y="80914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493905" y="6630685"/>
            <a:ext cx="1985010" cy="648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50" spc="195" b="1">
                <a:solidFill>
                  <a:srgbClr val="4A4A4A"/>
                </a:solidFill>
                <a:latin typeface="Trebuchet MS"/>
                <a:cs typeface="Trebuchet MS"/>
              </a:rPr>
              <a:t>I</a:t>
            </a:r>
            <a:r>
              <a:rPr dirty="0" sz="4050" spc="-55" b="1">
                <a:solidFill>
                  <a:srgbClr val="4A4A4A"/>
                </a:solidFill>
                <a:latin typeface="Trebuchet MS"/>
                <a:cs typeface="Trebuchet MS"/>
              </a:rPr>
              <a:t>G</a:t>
            </a:r>
            <a:r>
              <a:rPr dirty="0" sz="4050" spc="-370" b="1">
                <a:solidFill>
                  <a:srgbClr val="4A4A4A"/>
                </a:solidFill>
                <a:latin typeface="Trebuchet MS"/>
                <a:cs typeface="Trebuchet MS"/>
              </a:rPr>
              <a:t>T</a:t>
            </a:r>
            <a:r>
              <a:rPr dirty="0" sz="4050" spc="-240" b="1">
                <a:solidFill>
                  <a:srgbClr val="4A4A4A"/>
                </a:solidFill>
                <a:latin typeface="Trebuchet MS"/>
                <a:cs typeface="Trebuchet MS"/>
              </a:rPr>
              <a:t> </a:t>
            </a:r>
            <a:r>
              <a:rPr dirty="0" sz="4050" spc="-375" b="1">
                <a:solidFill>
                  <a:srgbClr val="2D6ED0"/>
                </a:solidFill>
                <a:latin typeface="Trebuchet MS"/>
                <a:cs typeface="Trebuchet MS"/>
              </a:rPr>
              <a:t>T</a:t>
            </a:r>
            <a:r>
              <a:rPr dirty="0" sz="4050" spc="200" b="1">
                <a:solidFill>
                  <a:srgbClr val="2D6ED0"/>
                </a:solidFill>
                <a:latin typeface="Trebuchet MS"/>
                <a:cs typeface="Trebuchet MS"/>
              </a:rPr>
              <a:t>oo</a:t>
            </a:r>
            <a:r>
              <a:rPr dirty="0" sz="4050" spc="40" b="1">
                <a:solidFill>
                  <a:srgbClr val="2D6ED0"/>
                </a:solidFill>
                <a:latin typeface="Trebuchet MS"/>
                <a:cs typeface="Trebuchet MS"/>
              </a:rPr>
              <a:t>l</a:t>
            </a:r>
            <a:endParaRPr sz="4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018" y="673668"/>
            <a:ext cx="3862704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60">
                <a:solidFill>
                  <a:srgbClr val="4A4A4A"/>
                </a:solidFill>
                <a:latin typeface="Trebuchet MS"/>
                <a:cs typeface="Trebuchet MS"/>
              </a:rPr>
              <a:t>I</a:t>
            </a:r>
            <a:r>
              <a:rPr dirty="0" sz="8000" spc="-145">
                <a:solidFill>
                  <a:srgbClr val="4A4A4A"/>
                </a:solidFill>
                <a:latin typeface="Trebuchet MS"/>
                <a:cs typeface="Trebuchet MS"/>
              </a:rPr>
              <a:t>G</a:t>
            </a:r>
            <a:r>
              <a:rPr dirty="0" sz="8000" spc="-770">
                <a:solidFill>
                  <a:srgbClr val="4A4A4A"/>
                </a:solidFill>
                <a:latin typeface="Trebuchet MS"/>
                <a:cs typeface="Trebuchet MS"/>
              </a:rPr>
              <a:t>T</a:t>
            </a:r>
            <a:r>
              <a:rPr dirty="0" sz="8000" spc="-495">
                <a:solidFill>
                  <a:srgbClr val="4A4A4A"/>
                </a:solidFill>
                <a:latin typeface="Trebuchet MS"/>
                <a:cs typeface="Trebuchet MS"/>
              </a:rPr>
              <a:t> </a:t>
            </a:r>
            <a:r>
              <a:rPr dirty="0" sz="8000" spc="-775">
                <a:solidFill>
                  <a:srgbClr val="2D6ED0"/>
                </a:solidFill>
                <a:latin typeface="Trebuchet MS"/>
                <a:cs typeface="Trebuchet MS"/>
              </a:rPr>
              <a:t>T</a:t>
            </a:r>
            <a:r>
              <a:rPr dirty="0" sz="8000" spc="360">
                <a:solidFill>
                  <a:srgbClr val="2D6ED0"/>
                </a:solidFill>
                <a:latin typeface="Trebuchet MS"/>
                <a:cs typeface="Trebuchet MS"/>
              </a:rPr>
              <a:t>oo</a:t>
            </a:r>
            <a:r>
              <a:rPr dirty="0" sz="8000" spc="60">
                <a:solidFill>
                  <a:srgbClr val="2D6ED0"/>
                </a:solidFill>
                <a:latin typeface="Trebuchet MS"/>
                <a:cs typeface="Trebuchet MS"/>
              </a:rPr>
              <a:t>l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3796" y="2007605"/>
            <a:ext cx="8086090" cy="722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1176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-60" b="1">
                <a:latin typeface="Tahoma"/>
                <a:cs typeface="Tahoma"/>
              </a:rPr>
              <a:t>Inteligência </a:t>
            </a:r>
            <a:r>
              <a:rPr dirty="0" sz="4000" spc="5" b="1">
                <a:latin typeface="Tahoma"/>
                <a:cs typeface="Tahoma"/>
              </a:rPr>
              <a:t>do </a:t>
            </a:r>
            <a:r>
              <a:rPr dirty="0" sz="4000" spc="15" b="1">
                <a:latin typeface="Tahoma"/>
                <a:cs typeface="Tahoma"/>
              </a:rPr>
              <a:t>Gerenciamento </a:t>
            </a:r>
            <a:r>
              <a:rPr dirty="0" sz="4000" spc="-1160" b="1">
                <a:latin typeface="Tahoma"/>
                <a:cs typeface="Tahoma"/>
              </a:rPr>
              <a:t> </a:t>
            </a:r>
            <a:r>
              <a:rPr dirty="0" sz="4000" spc="-5" b="1">
                <a:latin typeface="Tahoma"/>
                <a:cs typeface="Tahoma"/>
              </a:rPr>
              <a:t>de</a:t>
            </a:r>
            <a:r>
              <a:rPr dirty="0" sz="4000" spc="-140" b="1">
                <a:latin typeface="Tahoma"/>
                <a:cs typeface="Tahoma"/>
              </a:rPr>
              <a:t> </a:t>
            </a:r>
            <a:r>
              <a:rPr dirty="0" sz="4000" spc="10" b="1">
                <a:latin typeface="Tahoma"/>
                <a:cs typeface="Tahoma"/>
              </a:rPr>
              <a:t>Transformadores</a:t>
            </a:r>
            <a:endParaRPr sz="4000">
              <a:latin typeface="Tahoma"/>
              <a:cs typeface="Tahoma"/>
            </a:endParaRPr>
          </a:p>
          <a:p>
            <a:pPr algn="just" marL="12700" marR="187325">
              <a:lnSpc>
                <a:spcPct val="114999"/>
              </a:lnSpc>
              <a:spcBef>
                <a:spcPts val="4220"/>
              </a:spcBef>
            </a:pPr>
            <a:r>
              <a:rPr dirty="0" sz="2500" spc="55" b="1">
                <a:latin typeface="Tahoma"/>
                <a:cs typeface="Tahoma"/>
              </a:rPr>
              <a:t>Desenvolvimento </a:t>
            </a:r>
            <a:r>
              <a:rPr dirty="0" sz="2500" spc="45" b="1">
                <a:latin typeface="Tahoma"/>
                <a:cs typeface="Tahoma"/>
              </a:rPr>
              <a:t>de </a:t>
            </a:r>
            <a:r>
              <a:rPr dirty="0" sz="2500" spc="90" b="1">
                <a:latin typeface="Tahoma"/>
                <a:cs typeface="Tahoma"/>
              </a:rPr>
              <a:t>um </a:t>
            </a:r>
            <a:r>
              <a:rPr dirty="0" sz="2500" spc="65" b="1">
                <a:latin typeface="Tahoma"/>
                <a:cs typeface="Tahoma"/>
              </a:rPr>
              <a:t>sistema </a:t>
            </a:r>
            <a:r>
              <a:rPr dirty="0" sz="2500" spc="50" b="1">
                <a:latin typeface="Tahoma"/>
                <a:cs typeface="Tahoma"/>
              </a:rPr>
              <a:t>que</a:t>
            </a:r>
            <a:r>
              <a:rPr dirty="0" sz="2500" spc="55" b="1">
                <a:latin typeface="Tahoma"/>
                <a:cs typeface="Tahoma"/>
              </a:rPr>
              <a:t> </a:t>
            </a:r>
            <a:r>
              <a:rPr dirty="0" sz="2500" spc="70" b="1">
                <a:latin typeface="Tahoma"/>
                <a:cs typeface="Tahoma"/>
              </a:rPr>
              <a:t>monitore </a:t>
            </a:r>
            <a:r>
              <a:rPr dirty="0" sz="2500" spc="-720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a</a:t>
            </a:r>
            <a:r>
              <a:rPr dirty="0" sz="2500" spc="65" b="1">
                <a:latin typeface="Tahoma"/>
                <a:cs typeface="Tahoma"/>
              </a:rPr>
              <a:t> </a:t>
            </a:r>
            <a:r>
              <a:rPr dirty="0" sz="2500" spc="55" b="1">
                <a:latin typeface="Tahoma"/>
                <a:cs typeface="Tahoma"/>
              </a:rPr>
              <a:t>distribuição</a:t>
            </a:r>
            <a:r>
              <a:rPr dirty="0" sz="2500" spc="60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de</a:t>
            </a:r>
            <a:r>
              <a:rPr dirty="0" sz="2500" spc="50" b="1">
                <a:latin typeface="Tahoma"/>
                <a:cs typeface="Tahoma"/>
              </a:rPr>
              <a:t> </a:t>
            </a:r>
            <a:r>
              <a:rPr dirty="0" sz="2500" spc="30" b="1">
                <a:latin typeface="Tahoma"/>
                <a:cs typeface="Tahoma"/>
              </a:rPr>
              <a:t>carga</a:t>
            </a:r>
            <a:r>
              <a:rPr dirty="0" sz="2500" spc="35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de</a:t>
            </a:r>
            <a:r>
              <a:rPr dirty="0" sz="2500" spc="50" b="1">
                <a:latin typeface="Tahoma"/>
                <a:cs typeface="Tahoma"/>
              </a:rPr>
              <a:t> </a:t>
            </a:r>
            <a:r>
              <a:rPr dirty="0" sz="2500" spc="80" b="1">
                <a:latin typeface="Tahoma"/>
                <a:cs typeface="Tahoma"/>
              </a:rPr>
              <a:t>uma</a:t>
            </a:r>
            <a:r>
              <a:rPr dirty="0" sz="2500" spc="85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empresa</a:t>
            </a:r>
            <a:r>
              <a:rPr dirty="0" sz="2500" spc="65" b="1">
                <a:latin typeface="Tahoma"/>
                <a:cs typeface="Tahoma"/>
              </a:rPr>
              <a:t> </a:t>
            </a:r>
            <a:r>
              <a:rPr dirty="0" sz="2500" spc="55" b="1">
                <a:latin typeface="Tahoma"/>
                <a:cs typeface="Tahoma"/>
              </a:rPr>
              <a:t>ou </a:t>
            </a:r>
            <a:r>
              <a:rPr dirty="0" sz="2500" spc="-720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instituição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ahoma"/>
              <a:cs typeface="Tahoma"/>
            </a:endParaRPr>
          </a:p>
          <a:p>
            <a:pPr algn="just" marL="12700" marR="192405">
              <a:lnSpc>
                <a:spcPct val="114999"/>
              </a:lnSpc>
            </a:pPr>
            <a:r>
              <a:rPr dirty="0" sz="2500" spc="35" b="1">
                <a:latin typeface="Tahoma"/>
                <a:cs typeface="Tahoma"/>
              </a:rPr>
              <a:t>Com </a:t>
            </a:r>
            <a:r>
              <a:rPr dirty="0" sz="2500" spc="70" b="1">
                <a:latin typeface="Tahoma"/>
                <a:cs typeface="Tahoma"/>
              </a:rPr>
              <a:t>tal </a:t>
            </a:r>
            <a:r>
              <a:rPr dirty="0" sz="2500" spc="45" b="1">
                <a:latin typeface="Tahoma"/>
                <a:cs typeface="Tahoma"/>
              </a:rPr>
              <a:t>aplicação </a:t>
            </a:r>
            <a:r>
              <a:rPr dirty="0" sz="2500" spc="60" b="1">
                <a:latin typeface="Tahoma"/>
                <a:cs typeface="Tahoma"/>
              </a:rPr>
              <a:t>é </a:t>
            </a:r>
            <a:r>
              <a:rPr dirty="0" sz="2500" spc="50" b="1">
                <a:latin typeface="Tahoma"/>
                <a:cs typeface="Tahoma"/>
              </a:rPr>
              <a:t>possível </a:t>
            </a:r>
            <a:r>
              <a:rPr dirty="0" sz="2500" spc="60" b="1">
                <a:latin typeface="Tahoma"/>
                <a:cs typeface="Tahoma"/>
              </a:rPr>
              <a:t>verificar e </a:t>
            </a:r>
            <a:r>
              <a:rPr dirty="0" sz="2500" spc="45" b="1">
                <a:latin typeface="Tahoma"/>
                <a:cs typeface="Tahoma"/>
              </a:rPr>
              <a:t>corrigir </a:t>
            </a:r>
            <a:r>
              <a:rPr dirty="0" sz="2500" spc="50" b="1">
                <a:latin typeface="Tahoma"/>
                <a:cs typeface="Tahoma"/>
              </a:rPr>
              <a:t> </a:t>
            </a:r>
            <a:r>
              <a:rPr dirty="0" sz="2500" spc="55" b="1">
                <a:latin typeface="Tahoma"/>
                <a:cs typeface="Tahoma"/>
              </a:rPr>
              <a:t>problemas </a:t>
            </a:r>
            <a:r>
              <a:rPr dirty="0" sz="2500" spc="45" b="1">
                <a:latin typeface="Tahoma"/>
                <a:cs typeface="Tahoma"/>
              </a:rPr>
              <a:t>de </a:t>
            </a:r>
            <a:r>
              <a:rPr dirty="0" sz="2500" spc="40" b="1">
                <a:latin typeface="Tahoma"/>
                <a:cs typeface="Tahoma"/>
              </a:rPr>
              <a:t>sobrecarga </a:t>
            </a:r>
            <a:r>
              <a:rPr dirty="0" sz="2500" spc="85" b="1">
                <a:latin typeface="Tahoma"/>
                <a:cs typeface="Tahoma"/>
              </a:rPr>
              <a:t>em </a:t>
            </a:r>
            <a:r>
              <a:rPr dirty="0" sz="2500" spc="45" b="1">
                <a:latin typeface="Tahoma"/>
                <a:cs typeface="Tahoma"/>
              </a:rPr>
              <a:t>locais de </a:t>
            </a:r>
            <a:r>
              <a:rPr dirty="0" sz="2500" spc="40" b="1">
                <a:latin typeface="Tahoma"/>
                <a:cs typeface="Tahoma"/>
              </a:rPr>
              <a:t>salas, </a:t>
            </a:r>
            <a:r>
              <a:rPr dirty="0" sz="2500" spc="45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assim </a:t>
            </a:r>
            <a:r>
              <a:rPr dirty="0" sz="2500" spc="55" b="1">
                <a:latin typeface="Tahoma"/>
                <a:cs typeface="Tahoma"/>
              </a:rPr>
              <a:t>como </a:t>
            </a:r>
            <a:r>
              <a:rPr dirty="0" sz="2500" spc="50" b="1">
                <a:latin typeface="Tahoma"/>
                <a:cs typeface="Tahoma"/>
              </a:rPr>
              <a:t>apenas</a:t>
            </a:r>
            <a:r>
              <a:rPr dirty="0" sz="2500" spc="55" b="1">
                <a:latin typeface="Tahoma"/>
                <a:cs typeface="Tahoma"/>
              </a:rPr>
              <a:t> </a:t>
            </a:r>
            <a:r>
              <a:rPr dirty="0" sz="2500" spc="50" b="1">
                <a:latin typeface="Tahoma"/>
                <a:cs typeface="Tahoma"/>
              </a:rPr>
              <a:t>visualizar</a:t>
            </a:r>
            <a:r>
              <a:rPr dirty="0" sz="2500" spc="55" b="1">
                <a:latin typeface="Tahoma"/>
                <a:cs typeface="Tahoma"/>
              </a:rPr>
              <a:t> </a:t>
            </a:r>
            <a:r>
              <a:rPr dirty="0" sz="2500" spc="50" b="1">
                <a:latin typeface="Tahoma"/>
                <a:cs typeface="Tahoma"/>
              </a:rPr>
              <a:t>o</a:t>
            </a:r>
            <a:r>
              <a:rPr dirty="0" sz="2500" spc="55" b="1">
                <a:latin typeface="Tahoma"/>
                <a:cs typeface="Tahoma"/>
              </a:rPr>
              <a:t> consumo </a:t>
            </a:r>
            <a:r>
              <a:rPr dirty="0" sz="2500" spc="45" b="1">
                <a:latin typeface="Tahoma"/>
                <a:cs typeface="Tahoma"/>
              </a:rPr>
              <a:t>de </a:t>
            </a:r>
            <a:r>
              <a:rPr dirty="0" sz="2500" spc="50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energia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85" b="1">
                <a:latin typeface="Tahoma"/>
                <a:cs typeface="Tahoma"/>
              </a:rPr>
              <a:t>em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40" b="1">
                <a:latin typeface="Tahoma"/>
                <a:cs typeface="Tahoma"/>
              </a:rPr>
              <a:t>cada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65" b="1">
                <a:latin typeface="Tahoma"/>
                <a:cs typeface="Tahoma"/>
              </a:rPr>
              <a:t>ambiente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ahoma"/>
              <a:cs typeface="Tahoma"/>
            </a:endParaRPr>
          </a:p>
          <a:p>
            <a:pPr algn="just" marL="12700" marR="193675">
              <a:lnSpc>
                <a:spcPct val="114999"/>
              </a:lnSpc>
            </a:pPr>
            <a:r>
              <a:rPr dirty="0" sz="2500" spc="40" b="1">
                <a:latin typeface="Tahoma"/>
                <a:cs typeface="Tahoma"/>
              </a:rPr>
              <a:t>Desta </a:t>
            </a:r>
            <a:r>
              <a:rPr dirty="0" sz="2500" spc="70" b="1">
                <a:latin typeface="Tahoma"/>
                <a:cs typeface="Tahoma"/>
              </a:rPr>
              <a:t>forma </a:t>
            </a:r>
            <a:r>
              <a:rPr dirty="0" sz="2500" spc="20" b="1">
                <a:latin typeface="Tahoma"/>
                <a:cs typeface="Tahoma"/>
              </a:rPr>
              <a:t>torna-se </a:t>
            </a:r>
            <a:r>
              <a:rPr dirty="0" sz="2500" spc="50" b="1">
                <a:latin typeface="Tahoma"/>
                <a:cs typeface="Tahoma"/>
              </a:rPr>
              <a:t>aplicável </a:t>
            </a:r>
            <a:r>
              <a:rPr dirty="0" sz="2500" spc="55" b="1">
                <a:latin typeface="Tahoma"/>
                <a:cs typeface="Tahoma"/>
              </a:rPr>
              <a:t>para economia </a:t>
            </a:r>
            <a:r>
              <a:rPr dirty="0" sz="2500" spc="60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de</a:t>
            </a:r>
            <a:r>
              <a:rPr dirty="0" sz="2500" spc="50" b="1">
                <a:latin typeface="Tahoma"/>
                <a:cs typeface="Tahoma"/>
              </a:rPr>
              <a:t> energética</a:t>
            </a:r>
            <a:r>
              <a:rPr dirty="0" sz="2500" spc="55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e</a:t>
            </a:r>
            <a:r>
              <a:rPr dirty="0" sz="2500" spc="855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financeira</a:t>
            </a:r>
            <a:r>
              <a:rPr dirty="0" sz="2500" spc="855" b="1">
                <a:latin typeface="Tahoma"/>
                <a:cs typeface="Tahoma"/>
              </a:rPr>
              <a:t> </a:t>
            </a:r>
            <a:r>
              <a:rPr dirty="0" sz="2500" spc="65" b="1">
                <a:latin typeface="Tahoma"/>
                <a:cs typeface="Tahoma"/>
              </a:rPr>
              <a:t>aumentando</a:t>
            </a:r>
            <a:r>
              <a:rPr dirty="0" sz="2500" spc="70" b="1">
                <a:latin typeface="Tahoma"/>
                <a:cs typeface="Tahoma"/>
              </a:rPr>
              <a:t> </a:t>
            </a:r>
            <a:r>
              <a:rPr dirty="0" sz="2500" spc="50" b="1">
                <a:latin typeface="Tahoma"/>
                <a:cs typeface="Tahoma"/>
              </a:rPr>
              <a:t>o </a:t>
            </a:r>
            <a:r>
              <a:rPr dirty="0" sz="2500" spc="-720" b="1">
                <a:latin typeface="Tahoma"/>
                <a:cs typeface="Tahoma"/>
              </a:rPr>
              <a:t> </a:t>
            </a:r>
            <a:r>
              <a:rPr dirty="0" sz="2500" spc="55" b="1">
                <a:latin typeface="Tahoma"/>
                <a:cs typeface="Tahoma"/>
              </a:rPr>
              <a:t>desempenho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eficiente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e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35" b="1">
                <a:latin typeface="Tahoma"/>
                <a:cs typeface="Tahoma"/>
              </a:rPr>
              <a:t>seguro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8734" y="3953504"/>
            <a:ext cx="6463030" cy="265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170" b="1">
                <a:latin typeface="Tahoma"/>
                <a:cs typeface="Tahoma"/>
              </a:rPr>
              <a:t>É</a:t>
            </a:r>
            <a:r>
              <a:rPr dirty="0" sz="2500" spc="-55" b="1">
                <a:latin typeface="Tahoma"/>
                <a:cs typeface="Tahoma"/>
              </a:rPr>
              <a:t> </a:t>
            </a:r>
            <a:r>
              <a:rPr dirty="0" sz="2500" spc="65" b="1">
                <a:latin typeface="Tahoma"/>
                <a:cs typeface="Tahoma"/>
              </a:rPr>
              <a:t>u</a:t>
            </a:r>
            <a:r>
              <a:rPr dirty="0" sz="2500" spc="114" b="1">
                <a:latin typeface="Tahoma"/>
                <a:cs typeface="Tahoma"/>
              </a:rPr>
              <a:t>m</a:t>
            </a:r>
            <a:r>
              <a:rPr dirty="0" sz="2500" spc="-55" b="1">
                <a:latin typeface="Tahoma"/>
                <a:cs typeface="Tahoma"/>
              </a:rPr>
              <a:t> </a:t>
            </a:r>
            <a:r>
              <a:rPr dirty="0" sz="2500" spc="40" b="1">
                <a:latin typeface="Tahoma"/>
                <a:cs typeface="Tahoma"/>
              </a:rPr>
              <a:t>s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40" b="1">
                <a:latin typeface="Tahoma"/>
                <a:cs typeface="Tahoma"/>
              </a:rPr>
              <a:t>s</a:t>
            </a:r>
            <a:r>
              <a:rPr dirty="0" sz="2500" spc="105" b="1">
                <a:latin typeface="Tahoma"/>
                <a:cs typeface="Tahoma"/>
              </a:rPr>
              <a:t>t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110" b="1">
                <a:latin typeface="Tahoma"/>
                <a:cs typeface="Tahoma"/>
              </a:rPr>
              <a:t>m</a:t>
            </a:r>
            <a:r>
              <a:rPr dirty="0" sz="2500" spc="60" b="1">
                <a:latin typeface="Tahoma"/>
                <a:cs typeface="Tahoma"/>
              </a:rPr>
              <a:t>a</a:t>
            </a:r>
            <a:r>
              <a:rPr dirty="0" sz="2500" spc="-55" b="1">
                <a:latin typeface="Tahoma"/>
                <a:cs typeface="Tahoma"/>
              </a:rPr>
              <a:t> </a:t>
            </a:r>
            <a:r>
              <a:rPr dirty="0" sz="2500" spc="20" b="1">
                <a:latin typeface="Tahoma"/>
                <a:cs typeface="Tahoma"/>
              </a:rPr>
              <a:t>c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114" b="1">
                <a:latin typeface="Tahoma"/>
                <a:cs typeface="Tahoma"/>
              </a:rPr>
              <a:t>m</a:t>
            </a:r>
            <a:r>
              <a:rPr dirty="0" sz="2500" spc="-55" b="1">
                <a:latin typeface="Tahoma"/>
                <a:cs typeface="Tahoma"/>
              </a:rPr>
              <a:t> 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25" b="1">
                <a:latin typeface="Tahoma"/>
                <a:cs typeface="Tahoma"/>
              </a:rPr>
              <a:t>p</a:t>
            </a:r>
            <a:r>
              <a:rPr dirty="0" sz="2500" spc="50" b="1">
                <a:latin typeface="Tahoma"/>
                <a:cs typeface="Tahoma"/>
              </a:rPr>
              <a:t>l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20" b="1">
                <a:latin typeface="Tahoma"/>
                <a:cs typeface="Tahoma"/>
              </a:rPr>
              <a:t>c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20" b="1">
                <a:latin typeface="Tahoma"/>
                <a:cs typeface="Tahoma"/>
              </a:rPr>
              <a:t>ç</a:t>
            </a:r>
            <a:r>
              <a:rPr dirty="0" sz="2500" spc="45" b="1">
                <a:latin typeface="Tahoma"/>
                <a:cs typeface="Tahoma"/>
              </a:rPr>
              <a:t>õ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45" b="1">
                <a:latin typeface="Tahoma"/>
                <a:cs typeface="Tahoma"/>
              </a:rPr>
              <a:t>s</a:t>
            </a:r>
            <a:r>
              <a:rPr dirty="0" sz="2500" spc="-55" b="1">
                <a:latin typeface="Tahoma"/>
                <a:cs typeface="Tahoma"/>
              </a:rPr>
              <a:t> </a:t>
            </a:r>
            <a:r>
              <a:rPr dirty="0" sz="2500" spc="25" b="1">
                <a:latin typeface="Tahoma"/>
                <a:cs typeface="Tahoma"/>
              </a:rPr>
              <a:t>d</a:t>
            </a:r>
            <a:r>
              <a:rPr dirty="0" sz="2500" spc="60" b="1">
                <a:latin typeface="Tahoma"/>
                <a:cs typeface="Tahoma"/>
              </a:rPr>
              <a:t>e</a:t>
            </a:r>
            <a:r>
              <a:rPr dirty="0" sz="2500" spc="-55" b="1">
                <a:latin typeface="Tahoma"/>
                <a:cs typeface="Tahoma"/>
              </a:rPr>
              <a:t> </a:t>
            </a:r>
            <a:r>
              <a:rPr dirty="0" sz="2500" spc="-340" b="1">
                <a:latin typeface="Tahoma"/>
                <a:cs typeface="Tahoma"/>
              </a:rPr>
              <a:t>I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-55" b="1">
                <a:latin typeface="Tahoma"/>
                <a:cs typeface="Tahoma"/>
              </a:rPr>
              <a:t>T</a:t>
            </a:r>
            <a:r>
              <a:rPr dirty="0" sz="2500" spc="-55" b="1">
                <a:latin typeface="Tahoma"/>
                <a:cs typeface="Tahoma"/>
              </a:rPr>
              <a:t> 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60" b="1">
                <a:latin typeface="Tahoma"/>
                <a:cs typeface="Tahoma"/>
              </a:rPr>
              <a:t>m  </a:t>
            </a:r>
            <a:r>
              <a:rPr dirty="0" sz="2500" spc="40" b="1">
                <a:latin typeface="Tahoma"/>
                <a:cs typeface="Tahoma"/>
              </a:rPr>
              <a:t>conjunto </a:t>
            </a:r>
            <a:r>
              <a:rPr dirty="0" sz="2500" spc="60" b="1">
                <a:latin typeface="Tahoma"/>
                <a:cs typeface="Tahoma"/>
              </a:rPr>
              <a:t>com desenvolvimento </a:t>
            </a:r>
            <a:r>
              <a:rPr dirty="0" sz="2500" spc="40" b="1">
                <a:latin typeface="Tahoma"/>
                <a:cs typeface="Tahoma"/>
              </a:rPr>
              <a:t>web </a:t>
            </a:r>
            <a:r>
              <a:rPr dirty="0" sz="2500" spc="60" b="1">
                <a:latin typeface="Tahoma"/>
                <a:cs typeface="Tahoma"/>
              </a:rPr>
              <a:t>e </a:t>
            </a:r>
            <a:r>
              <a:rPr dirty="0" sz="2500" spc="65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aplicação de </a:t>
            </a:r>
            <a:r>
              <a:rPr dirty="0" sz="2500" spc="60" b="1">
                <a:latin typeface="Tahoma"/>
                <a:cs typeface="Tahoma"/>
              </a:rPr>
              <a:t>sistemas </a:t>
            </a:r>
            <a:r>
              <a:rPr dirty="0" sz="2500" spc="45" b="1">
                <a:latin typeface="Tahoma"/>
                <a:cs typeface="Tahoma"/>
              </a:rPr>
              <a:t>de </a:t>
            </a:r>
            <a:r>
              <a:rPr dirty="0" sz="2500" spc="50" b="1">
                <a:latin typeface="Tahoma"/>
                <a:cs typeface="Tahoma"/>
              </a:rPr>
              <a:t>inteligência </a:t>
            </a:r>
            <a:r>
              <a:rPr dirty="0" sz="2500" spc="55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artificial </a:t>
            </a:r>
            <a:r>
              <a:rPr dirty="0" sz="2500" spc="50" b="1">
                <a:latin typeface="Tahoma"/>
                <a:cs typeface="Tahoma"/>
              </a:rPr>
              <a:t>visando realizar </a:t>
            </a:r>
            <a:r>
              <a:rPr dirty="0" sz="2500" spc="30" b="1">
                <a:latin typeface="Tahoma"/>
                <a:cs typeface="Tahoma"/>
              </a:rPr>
              <a:t>projeções </a:t>
            </a:r>
            <a:r>
              <a:rPr dirty="0" sz="2500" spc="45" b="1">
                <a:latin typeface="Tahoma"/>
                <a:cs typeface="Tahoma"/>
              </a:rPr>
              <a:t>de </a:t>
            </a:r>
            <a:r>
              <a:rPr dirty="0" sz="2500" spc="50" b="1">
                <a:latin typeface="Tahoma"/>
                <a:cs typeface="Tahoma"/>
              </a:rPr>
              <a:t> </a:t>
            </a:r>
            <a:r>
              <a:rPr dirty="0" sz="2500" spc="55" b="1">
                <a:latin typeface="Tahoma"/>
                <a:cs typeface="Tahoma"/>
              </a:rPr>
              <a:t>consumo</a:t>
            </a:r>
            <a:r>
              <a:rPr dirty="0" sz="2500" spc="10" b="1">
                <a:latin typeface="Tahoma"/>
                <a:cs typeface="Tahoma"/>
              </a:rPr>
              <a:t> </a:t>
            </a:r>
            <a:r>
              <a:rPr dirty="0" sz="2500" spc="70" b="1">
                <a:latin typeface="Tahoma"/>
                <a:cs typeface="Tahoma"/>
              </a:rPr>
              <a:t>futuros</a:t>
            </a:r>
            <a:r>
              <a:rPr dirty="0" sz="2500" spc="10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e</a:t>
            </a:r>
            <a:r>
              <a:rPr dirty="0" sz="2500" spc="15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a</a:t>
            </a:r>
            <a:r>
              <a:rPr dirty="0" sz="2500" spc="10" b="1">
                <a:latin typeface="Tahoma"/>
                <a:cs typeface="Tahoma"/>
              </a:rPr>
              <a:t> </a:t>
            </a:r>
            <a:r>
              <a:rPr dirty="0" sz="2500" spc="55" b="1">
                <a:latin typeface="Tahoma"/>
                <a:cs typeface="Tahoma"/>
              </a:rPr>
              <a:t>automatização</a:t>
            </a:r>
            <a:r>
              <a:rPr dirty="0" sz="2500" spc="10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de </a:t>
            </a:r>
            <a:r>
              <a:rPr dirty="0" sz="2500" spc="-720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processos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76926" y="8174303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525" y="781050"/>
                </a:moveTo>
                <a:lnTo>
                  <a:pt x="341457" y="778013"/>
                </a:lnTo>
                <a:lnTo>
                  <a:pt x="294232" y="769147"/>
                </a:lnTo>
                <a:lnTo>
                  <a:pt x="249210" y="754813"/>
                </a:lnTo>
                <a:lnTo>
                  <a:pt x="206756" y="735374"/>
                </a:lnTo>
                <a:lnTo>
                  <a:pt x="167230" y="711192"/>
                </a:lnTo>
                <a:lnTo>
                  <a:pt x="130997" y="682631"/>
                </a:lnTo>
                <a:lnTo>
                  <a:pt x="98418" y="650052"/>
                </a:lnTo>
                <a:lnTo>
                  <a:pt x="69857" y="613819"/>
                </a:lnTo>
                <a:lnTo>
                  <a:pt x="45675" y="574293"/>
                </a:lnTo>
                <a:lnTo>
                  <a:pt x="26236" y="531839"/>
                </a:lnTo>
                <a:lnTo>
                  <a:pt x="11902" y="486817"/>
                </a:lnTo>
                <a:lnTo>
                  <a:pt x="3036" y="439592"/>
                </a:lnTo>
                <a:lnTo>
                  <a:pt x="0" y="390525"/>
                </a:lnTo>
                <a:lnTo>
                  <a:pt x="3036" y="341457"/>
                </a:lnTo>
                <a:lnTo>
                  <a:pt x="11902" y="294232"/>
                </a:lnTo>
                <a:lnTo>
                  <a:pt x="26236" y="249210"/>
                </a:lnTo>
                <a:lnTo>
                  <a:pt x="45675" y="206756"/>
                </a:lnTo>
                <a:lnTo>
                  <a:pt x="69857" y="167230"/>
                </a:lnTo>
                <a:lnTo>
                  <a:pt x="98418" y="130997"/>
                </a:lnTo>
                <a:lnTo>
                  <a:pt x="130997" y="98418"/>
                </a:lnTo>
                <a:lnTo>
                  <a:pt x="167230" y="69857"/>
                </a:lnTo>
                <a:lnTo>
                  <a:pt x="206756" y="45675"/>
                </a:lnTo>
                <a:lnTo>
                  <a:pt x="249210" y="26236"/>
                </a:lnTo>
                <a:lnTo>
                  <a:pt x="294232" y="11902"/>
                </a:lnTo>
                <a:lnTo>
                  <a:pt x="341457" y="3036"/>
                </a:lnTo>
                <a:lnTo>
                  <a:pt x="390525" y="0"/>
                </a:lnTo>
                <a:lnTo>
                  <a:pt x="439592" y="3036"/>
                </a:lnTo>
                <a:lnTo>
                  <a:pt x="486817" y="11902"/>
                </a:lnTo>
                <a:lnTo>
                  <a:pt x="531839" y="26236"/>
                </a:lnTo>
                <a:lnTo>
                  <a:pt x="574293" y="45675"/>
                </a:lnTo>
                <a:lnTo>
                  <a:pt x="613819" y="69857"/>
                </a:lnTo>
                <a:lnTo>
                  <a:pt x="650052" y="98418"/>
                </a:lnTo>
                <a:lnTo>
                  <a:pt x="682631" y="130997"/>
                </a:lnTo>
                <a:lnTo>
                  <a:pt x="711192" y="167230"/>
                </a:lnTo>
                <a:lnTo>
                  <a:pt x="735374" y="206756"/>
                </a:lnTo>
                <a:lnTo>
                  <a:pt x="754813" y="249210"/>
                </a:lnTo>
                <a:lnTo>
                  <a:pt x="755044" y="249936"/>
                </a:lnTo>
                <a:lnTo>
                  <a:pt x="467762" y="249936"/>
                </a:lnTo>
                <a:lnTo>
                  <a:pt x="461687" y="252539"/>
                </a:lnTo>
                <a:lnTo>
                  <a:pt x="458216" y="256878"/>
                </a:lnTo>
                <a:lnTo>
                  <a:pt x="454459" y="263400"/>
                </a:lnTo>
                <a:lnTo>
                  <a:pt x="453551" y="270655"/>
                </a:lnTo>
                <a:lnTo>
                  <a:pt x="455409" y="277747"/>
                </a:lnTo>
                <a:lnTo>
                  <a:pt x="459951" y="283781"/>
                </a:lnTo>
                <a:lnTo>
                  <a:pt x="562356" y="372300"/>
                </a:lnTo>
                <a:lnTo>
                  <a:pt x="166624" y="372300"/>
                </a:lnTo>
                <a:lnTo>
                  <a:pt x="159247" y="373819"/>
                </a:lnTo>
                <a:lnTo>
                  <a:pt x="153172" y="377941"/>
                </a:lnTo>
                <a:lnTo>
                  <a:pt x="149050" y="384016"/>
                </a:lnTo>
                <a:lnTo>
                  <a:pt x="147531" y="391392"/>
                </a:lnTo>
                <a:lnTo>
                  <a:pt x="149050" y="398769"/>
                </a:lnTo>
                <a:lnTo>
                  <a:pt x="153172" y="404844"/>
                </a:lnTo>
                <a:lnTo>
                  <a:pt x="159247" y="408966"/>
                </a:lnTo>
                <a:lnTo>
                  <a:pt x="166624" y="410485"/>
                </a:lnTo>
                <a:lnTo>
                  <a:pt x="562356" y="410485"/>
                </a:lnTo>
                <a:lnTo>
                  <a:pt x="459083" y="498136"/>
                </a:lnTo>
                <a:lnTo>
                  <a:pt x="454541" y="504170"/>
                </a:lnTo>
                <a:lnTo>
                  <a:pt x="452683" y="511262"/>
                </a:lnTo>
                <a:lnTo>
                  <a:pt x="453592" y="518516"/>
                </a:lnTo>
                <a:lnTo>
                  <a:pt x="457348" y="525039"/>
                </a:lnTo>
                <a:lnTo>
                  <a:pt x="463382" y="529581"/>
                </a:lnTo>
                <a:lnTo>
                  <a:pt x="470474" y="531439"/>
                </a:lnTo>
                <a:lnTo>
                  <a:pt x="754940" y="531439"/>
                </a:lnTo>
                <a:lnTo>
                  <a:pt x="754813" y="531839"/>
                </a:lnTo>
                <a:lnTo>
                  <a:pt x="735374" y="574293"/>
                </a:lnTo>
                <a:lnTo>
                  <a:pt x="711192" y="613819"/>
                </a:lnTo>
                <a:lnTo>
                  <a:pt x="682631" y="650052"/>
                </a:lnTo>
                <a:lnTo>
                  <a:pt x="650052" y="682631"/>
                </a:lnTo>
                <a:lnTo>
                  <a:pt x="613819" y="711192"/>
                </a:lnTo>
                <a:lnTo>
                  <a:pt x="574293" y="735374"/>
                </a:lnTo>
                <a:lnTo>
                  <a:pt x="531839" y="754813"/>
                </a:lnTo>
                <a:lnTo>
                  <a:pt x="486817" y="769147"/>
                </a:lnTo>
                <a:lnTo>
                  <a:pt x="439592" y="778013"/>
                </a:lnTo>
                <a:lnTo>
                  <a:pt x="390525" y="781050"/>
                </a:lnTo>
                <a:close/>
              </a:path>
              <a:path w="781050" h="781050">
                <a:moveTo>
                  <a:pt x="754940" y="531439"/>
                </a:moveTo>
                <a:lnTo>
                  <a:pt x="470474" y="531439"/>
                </a:lnTo>
                <a:lnTo>
                  <a:pt x="477728" y="530530"/>
                </a:lnTo>
                <a:lnTo>
                  <a:pt x="484251" y="526774"/>
                </a:lnTo>
                <a:lnTo>
                  <a:pt x="626575" y="405278"/>
                </a:lnTo>
                <a:lnTo>
                  <a:pt x="627443" y="404410"/>
                </a:lnTo>
                <a:lnTo>
                  <a:pt x="629179" y="403542"/>
                </a:lnTo>
                <a:lnTo>
                  <a:pt x="630914" y="400071"/>
                </a:lnTo>
                <a:lnTo>
                  <a:pt x="630914" y="399203"/>
                </a:lnTo>
                <a:lnTo>
                  <a:pt x="631782" y="399203"/>
                </a:lnTo>
                <a:lnTo>
                  <a:pt x="631782" y="398335"/>
                </a:lnTo>
                <a:lnTo>
                  <a:pt x="633518" y="393128"/>
                </a:lnTo>
                <a:lnTo>
                  <a:pt x="633518" y="385318"/>
                </a:lnTo>
                <a:lnTo>
                  <a:pt x="631782" y="382714"/>
                </a:lnTo>
                <a:lnTo>
                  <a:pt x="631782" y="381846"/>
                </a:lnTo>
                <a:lnTo>
                  <a:pt x="630914" y="381846"/>
                </a:lnTo>
                <a:lnTo>
                  <a:pt x="630914" y="380978"/>
                </a:lnTo>
                <a:lnTo>
                  <a:pt x="629179" y="377507"/>
                </a:lnTo>
                <a:lnTo>
                  <a:pt x="627443" y="375771"/>
                </a:lnTo>
                <a:lnTo>
                  <a:pt x="485118" y="254275"/>
                </a:lnTo>
                <a:lnTo>
                  <a:pt x="481647" y="251671"/>
                </a:lnTo>
                <a:lnTo>
                  <a:pt x="477308" y="249936"/>
                </a:lnTo>
                <a:lnTo>
                  <a:pt x="755044" y="249936"/>
                </a:lnTo>
                <a:lnTo>
                  <a:pt x="769147" y="294232"/>
                </a:lnTo>
                <a:lnTo>
                  <a:pt x="778013" y="341457"/>
                </a:lnTo>
                <a:lnTo>
                  <a:pt x="781050" y="390525"/>
                </a:lnTo>
                <a:lnTo>
                  <a:pt x="778013" y="439592"/>
                </a:lnTo>
                <a:lnTo>
                  <a:pt x="769147" y="486817"/>
                </a:lnTo>
                <a:lnTo>
                  <a:pt x="754940" y="53143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305714" y="8931337"/>
            <a:ext cx="1125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 b="1">
                <a:latin typeface="Tahoma"/>
                <a:cs typeface="Tahoma"/>
              </a:rPr>
              <a:t>Próximo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3829" y="4312101"/>
            <a:ext cx="4258945" cy="1665605"/>
          </a:xfrm>
          <a:custGeom>
            <a:avLst/>
            <a:gdLst/>
            <a:ahLst/>
            <a:cxnLst/>
            <a:rect l="l" t="t" r="r" b="b"/>
            <a:pathLst>
              <a:path w="4258944" h="1665604">
                <a:moveTo>
                  <a:pt x="0" y="1495061"/>
                </a:moveTo>
                <a:lnTo>
                  <a:pt x="20790" y="1476966"/>
                </a:lnTo>
                <a:lnTo>
                  <a:pt x="46117" y="1451255"/>
                </a:lnTo>
                <a:lnTo>
                  <a:pt x="75466" y="1419579"/>
                </a:lnTo>
                <a:lnTo>
                  <a:pt x="108322" y="1383590"/>
                </a:lnTo>
                <a:lnTo>
                  <a:pt x="144169" y="1344938"/>
                </a:lnTo>
                <a:lnTo>
                  <a:pt x="182492" y="1305276"/>
                </a:lnTo>
                <a:lnTo>
                  <a:pt x="222775" y="1266255"/>
                </a:lnTo>
                <a:lnTo>
                  <a:pt x="264504" y="1229526"/>
                </a:lnTo>
                <a:lnTo>
                  <a:pt x="307163" y="1196740"/>
                </a:lnTo>
                <a:lnTo>
                  <a:pt x="350237" y="1169549"/>
                </a:lnTo>
                <a:lnTo>
                  <a:pt x="393211" y="1149604"/>
                </a:lnTo>
                <a:lnTo>
                  <a:pt x="435568" y="1138557"/>
                </a:lnTo>
                <a:lnTo>
                  <a:pt x="476795" y="1138059"/>
                </a:lnTo>
                <a:lnTo>
                  <a:pt x="501138" y="1144995"/>
                </a:lnTo>
                <a:lnTo>
                  <a:pt x="552059" y="1179110"/>
                </a:lnTo>
                <a:lnTo>
                  <a:pt x="605358" y="1234673"/>
                </a:lnTo>
                <a:lnTo>
                  <a:pt x="632675" y="1268419"/>
                </a:lnTo>
                <a:lnTo>
                  <a:pt x="660316" y="1305034"/>
                </a:lnTo>
                <a:lnTo>
                  <a:pt x="688191" y="1343686"/>
                </a:lnTo>
                <a:lnTo>
                  <a:pt x="716211" y="1383544"/>
                </a:lnTo>
                <a:lnTo>
                  <a:pt x="744284" y="1423776"/>
                </a:lnTo>
                <a:lnTo>
                  <a:pt x="772321" y="1463552"/>
                </a:lnTo>
                <a:lnTo>
                  <a:pt x="800232" y="1502041"/>
                </a:lnTo>
                <a:lnTo>
                  <a:pt x="827927" y="1538410"/>
                </a:lnTo>
                <a:lnTo>
                  <a:pt x="855314" y="1571830"/>
                </a:lnTo>
                <a:lnTo>
                  <a:pt x="882306" y="1601469"/>
                </a:lnTo>
                <a:lnTo>
                  <a:pt x="934738" y="1646078"/>
                </a:lnTo>
                <a:lnTo>
                  <a:pt x="984502" y="1665588"/>
                </a:lnTo>
                <a:lnTo>
                  <a:pt x="1008158" y="1663852"/>
                </a:lnTo>
                <a:lnTo>
                  <a:pt x="1052568" y="1633246"/>
                </a:lnTo>
                <a:lnTo>
                  <a:pt x="1079013" y="1590143"/>
                </a:lnTo>
                <a:lnTo>
                  <a:pt x="1103752" y="1527728"/>
                </a:lnTo>
                <a:lnTo>
                  <a:pt x="1115544" y="1490084"/>
                </a:lnTo>
                <a:lnTo>
                  <a:pt x="1126985" y="1448580"/>
                </a:lnTo>
                <a:lnTo>
                  <a:pt x="1138100" y="1403539"/>
                </a:lnTo>
                <a:lnTo>
                  <a:pt x="1148915" y="1355284"/>
                </a:lnTo>
                <a:lnTo>
                  <a:pt x="1159455" y="1304136"/>
                </a:lnTo>
                <a:lnTo>
                  <a:pt x="1169744" y="1250419"/>
                </a:lnTo>
                <a:lnTo>
                  <a:pt x="1179809" y="1194456"/>
                </a:lnTo>
                <a:lnTo>
                  <a:pt x="1189675" y="1136569"/>
                </a:lnTo>
                <a:lnTo>
                  <a:pt x="1199366" y="1077081"/>
                </a:lnTo>
                <a:lnTo>
                  <a:pt x="1208909" y="1016314"/>
                </a:lnTo>
                <a:lnTo>
                  <a:pt x="1218328" y="954592"/>
                </a:lnTo>
                <a:lnTo>
                  <a:pt x="1227649" y="892238"/>
                </a:lnTo>
                <a:lnTo>
                  <a:pt x="1236896" y="829573"/>
                </a:lnTo>
                <a:lnTo>
                  <a:pt x="1246096" y="766921"/>
                </a:lnTo>
                <a:lnTo>
                  <a:pt x="1255274" y="704604"/>
                </a:lnTo>
                <a:lnTo>
                  <a:pt x="1264454" y="642945"/>
                </a:lnTo>
                <a:lnTo>
                  <a:pt x="1273662" y="582267"/>
                </a:lnTo>
                <a:lnTo>
                  <a:pt x="1282924" y="522892"/>
                </a:lnTo>
                <a:lnTo>
                  <a:pt x="1292265" y="465144"/>
                </a:lnTo>
                <a:lnTo>
                  <a:pt x="1301709" y="409344"/>
                </a:lnTo>
                <a:lnTo>
                  <a:pt x="1311282" y="355817"/>
                </a:lnTo>
                <a:lnTo>
                  <a:pt x="1321010" y="304883"/>
                </a:lnTo>
                <a:lnTo>
                  <a:pt x="1330918" y="256867"/>
                </a:lnTo>
                <a:lnTo>
                  <a:pt x="1341031" y="212091"/>
                </a:lnTo>
                <a:lnTo>
                  <a:pt x="1351374" y="170877"/>
                </a:lnTo>
                <a:lnTo>
                  <a:pt x="1361972" y="133549"/>
                </a:lnTo>
                <a:lnTo>
                  <a:pt x="1384037" y="71840"/>
                </a:lnTo>
                <a:lnTo>
                  <a:pt x="1407427" y="29544"/>
                </a:lnTo>
                <a:lnTo>
                  <a:pt x="1446965" y="0"/>
                </a:lnTo>
                <a:lnTo>
                  <a:pt x="1467100" y="154"/>
                </a:lnTo>
                <a:lnTo>
                  <a:pt x="1508108" y="25512"/>
                </a:lnTo>
                <a:lnTo>
                  <a:pt x="1550108" y="77861"/>
                </a:lnTo>
                <a:lnTo>
                  <a:pt x="1571482" y="111754"/>
                </a:lnTo>
                <a:lnTo>
                  <a:pt x="1593109" y="149511"/>
                </a:lnTo>
                <a:lnTo>
                  <a:pt x="1614987" y="190172"/>
                </a:lnTo>
                <a:lnTo>
                  <a:pt x="1637120" y="232775"/>
                </a:lnTo>
                <a:lnTo>
                  <a:pt x="1659508" y="276359"/>
                </a:lnTo>
                <a:lnTo>
                  <a:pt x="1682151" y="319964"/>
                </a:lnTo>
                <a:lnTo>
                  <a:pt x="1705053" y="362627"/>
                </a:lnTo>
                <a:lnTo>
                  <a:pt x="1728213" y="403388"/>
                </a:lnTo>
                <a:lnTo>
                  <a:pt x="1751632" y="441286"/>
                </a:lnTo>
                <a:lnTo>
                  <a:pt x="1775313" y="475360"/>
                </a:lnTo>
                <a:lnTo>
                  <a:pt x="1823461" y="528190"/>
                </a:lnTo>
                <a:lnTo>
                  <a:pt x="1872668" y="554190"/>
                </a:lnTo>
                <a:lnTo>
                  <a:pt x="1906126" y="555679"/>
                </a:lnTo>
                <a:lnTo>
                  <a:pt x="1941061" y="547909"/>
                </a:lnTo>
                <a:lnTo>
                  <a:pt x="1977236" y="532263"/>
                </a:lnTo>
                <a:lnTo>
                  <a:pt x="2014413" y="510120"/>
                </a:lnTo>
                <a:lnTo>
                  <a:pt x="2052356" y="482861"/>
                </a:lnTo>
                <a:lnTo>
                  <a:pt x="2090826" y="451867"/>
                </a:lnTo>
                <a:lnTo>
                  <a:pt x="2129588" y="418517"/>
                </a:lnTo>
                <a:lnTo>
                  <a:pt x="2168403" y="384193"/>
                </a:lnTo>
                <a:lnTo>
                  <a:pt x="2207035" y="350274"/>
                </a:lnTo>
                <a:lnTo>
                  <a:pt x="2245246" y="318142"/>
                </a:lnTo>
                <a:lnTo>
                  <a:pt x="2282799" y="289176"/>
                </a:lnTo>
                <a:lnTo>
                  <a:pt x="2319457" y="264757"/>
                </a:lnTo>
                <a:lnTo>
                  <a:pt x="2354982" y="246266"/>
                </a:lnTo>
                <a:lnTo>
                  <a:pt x="2421688" y="232588"/>
                </a:lnTo>
                <a:lnTo>
                  <a:pt x="2452394" y="240162"/>
                </a:lnTo>
                <a:lnTo>
                  <a:pt x="2502000" y="279089"/>
                </a:lnTo>
                <a:lnTo>
                  <a:pt x="2546158" y="344784"/>
                </a:lnTo>
                <a:lnTo>
                  <a:pt x="2566642" y="385503"/>
                </a:lnTo>
                <a:lnTo>
                  <a:pt x="2586301" y="430313"/>
                </a:lnTo>
                <a:lnTo>
                  <a:pt x="2605314" y="478349"/>
                </a:lnTo>
                <a:lnTo>
                  <a:pt x="2623860" y="528744"/>
                </a:lnTo>
                <a:lnTo>
                  <a:pt x="2642120" y="580631"/>
                </a:lnTo>
                <a:lnTo>
                  <a:pt x="2660270" y="633144"/>
                </a:lnTo>
                <a:lnTo>
                  <a:pt x="2678492" y="685416"/>
                </a:lnTo>
                <a:lnTo>
                  <a:pt x="2696963" y="736581"/>
                </a:lnTo>
                <a:lnTo>
                  <a:pt x="2715863" y="785771"/>
                </a:lnTo>
                <a:lnTo>
                  <a:pt x="2735371" y="832121"/>
                </a:lnTo>
                <a:lnTo>
                  <a:pt x="2755666" y="874763"/>
                </a:lnTo>
                <a:lnTo>
                  <a:pt x="2776928" y="912832"/>
                </a:lnTo>
                <a:lnTo>
                  <a:pt x="2799334" y="945460"/>
                </a:lnTo>
                <a:lnTo>
                  <a:pt x="2860764" y="1000628"/>
                </a:lnTo>
                <a:lnTo>
                  <a:pt x="2900307" y="1019713"/>
                </a:lnTo>
                <a:lnTo>
                  <a:pt x="2941404" y="1030809"/>
                </a:lnTo>
                <a:lnTo>
                  <a:pt x="2983765" y="1035689"/>
                </a:lnTo>
                <a:lnTo>
                  <a:pt x="3027100" y="1036124"/>
                </a:lnTo>
                <a:lnTo>
                  <a:pt x="3071118" y="1033889"/>
                </a:lnTo>
                <a:lnTo>
                  <a:pt x="3115528" y="1030755"/>
                </a:lnTo>
                <a:lnTo>
                  <a:pt x="3160041" y="1028495"/>
                </a:lnTo>
                <a:lnTo>
                  <a:pt x="3204366" y="1028882"/>
                </a:lnTo>
                <a:lnTo>
                  <a:pt x="3248212" y="1033689"/>
                </a:lnTo>
                <a:lnTo>
                  <a:pt x="3291290" y="1044688"/>
                </a:lnTo>
                <a:lnTo>
                  <a:pt x="3333309" y="1063652"/>
                </a:lnTo>
                <a:lnTo>
                  <a:pt x="3395298" y="1112522"/>
                </a:lnTo>
                <a:lnTo>
                  <a:pt x="3426199" y="1145430"/>
                </a:lnTo>
                <a:lnTo>
                  <a:pt x="3457024" y="1182475"/>
                </a:lnTo>
                <a:lnTo>
                  <a:pt x="3487761" y="1222525"/>
                </a:lnTo>
                <a:lnTo>
                  <a:pt x="3518398" y="1264444"/>
                </a:lnTo>
                <a:lnTo>
                  <a:pt x="3548924" y="1307101"/>
                </a:lnTo>
                <a:lnTo>
                  <a:pt x="3579328" y="1349360"/>
                </a:lnTo>
                <a:lnTo>
                  <a:pt x="3609598" y="1390089"/>
                </a:lnTo>
                <a:lnTo>
                  <a:pt x="3639723" y="1428154"/>
                </a:lnTo>
                <a:lnTo>
                  <a:pt x="3669692" y="1462422"/>
                </a:lnTo>
                <a:lnTo>
                  <a:pt x="3699494" y="1491759"/>
                </a:lnTo>
                <a:lnTo>
                  <a:pt x="3758548" y="1531105"/>
                </a:lnTo>
                <a:lnTo>
                  <a:pt x="3787778" y="1538847"/>
                </a:lnTo>
                <a:lnTo>
                  <a:pt x="3816794" y="1537124"/>
                </a:lnTo>
                <a:lnTo>
                  <a:pt x="3873362" y="1504847"/>
                </a:lnTo>
                <a:lnTo>
                  <a:pt x="3902895" y="1475851"/>
                </a:lnTo>
                <a:lnTo>
                  <a:pt x="3932936" y="1439794"/>
                </a:lnTo>
                <a:lnTo>
                  <a:pt x="3963240" y="1397814"/>
                </a:lnTo>
                <a:lnTo>
                  <a:pt x="3993563" y="1351043"/>
                </a:lnTo>
                <a:lnTo>
                  <a:pt x="4023661" y="1300618"/>
                </a:lnTo>
                <a:lnTo>
                  <a:pt x="4053288" y="1247672"/>
                </a:lnTo>
                <a:lnTo>
                  <a:pt x="4082201" y="1193341"/>
                </a:lnTo>
                <a:lnTo>
                  <a:pt x="4110155" y="1138759"/>
                </a:lnTo>
                <a:lnTo>
                  <a:pt x="4136907" y="1085062"/>
                </a:lnTo>
                <a:lnTo>
                  <a:pt x="4162211" y="1033382"/>
                </a:lnTo>
                <a:lnTo>
                  <a:pt x="4185823" y="984857"/>
                </a:lnTo>
                <a:lnTo>
                  <a:pt x="4207500" y="940620"/>
                </a:lnTo>
                <a:lnTo>
                  <a:pt x="4226995" y="901806"/>
                </a:lnTo>
                <a:lnTo>
                  <a:pt x="4244066" y="869549"/>
                </a:lnTo>
                <a:lnTo>
                  <a:pt x="4258468" y="844986"/>
                </a:lnTo>
              </a:path>
            </a:pathLst>
          </a:custGeom>
          <a:ln w="15187">
            <a:solidFill>
              <a:srgbClr val="5E7D9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110078" y="3930824"/>
            <a:ext cx="4604385" cy="2426335"/>
            <a:chOff x="11110078" y="3930824"/>
            <a:chExt cx="4604385" cy="2426335"/>
          </a:xfrm>
        </p:grpSpPr>
        <p:sp>
          <p:nvSpPr>
            <p:cNvPr id="4" name="object 4"/>
            <p:cNvSpPr/>
            <p:nvPr/>
          </p:nvSpPr>
          <p:spPr>
            <a:xfrm>
              <a:off x="11117756" y="3938502"/>
              <a:ext cx="28575" cy="2411095"/>
            </a:xfrm>
            <a:custGeom>
              <a:avLst/>
              <a:gdLst/>
              <a:ahLst/>
              <a:cxnLst/>
              <a:rect l="l" t="t" r="r" b="b"/>
              <a:pathLst>
                <a:path w="28575" h="2411095">
                  <a:moveTo>
                    <a:pt x="0" y="0"/>
                  </a:moveTo>
                  <a:lnTo>
                    <a:pt x="28067" y="2410725"/>
                  </a:lnTo>
                </a:path>
              </a:pathLst>
            </a:custGeom>
            <a:ln w="15360">
              <a:solidFill>
                <a:srgbClr val="0D29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130536" y="6320071"/>
              <a:ext cx="4576445" cy="26670"/>
            </a:xfrm>
            <a:custGeom>
              <a:avLst/>
              <a:gdLst/>
              <a:ahLst/>
              <a:cxnLst/>
              <a:rect l="l" t="t" r="r" b="b"/>
              <a:pathLst>
                <a:path w="4576444" h="26670">
                  <a:moveTo>
                    <a:pt x="0" y="0"/>
                  </a:moveTo>
                  <a:lnTo>
                    <a:pt x="4576046" y="26401"/>
                  </a:lnTo>
                </a:path>
              </a:pathLst>
            </a:custGeom>
            <a:ln w="15355">
              <a:solidFill>
                <a:srgbClr val="0D29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1111925" y="7222578"/>
            <a:ext cx="4643755" cy="2426335"/>
            <a:chOff x="11111925" y="7222578"/>
            <a:chExt cx="4643755" cy="2426335"/>
          </a:xfrm>
        </p:grpSpPr>
        <p:sp>
          <p:nvSpPr>
            <p:cNvPr id="7" name="object 7"/>
            <p:cNvSpPr/>
            <p:nvPr/>
          </p:nvSpPr>
          <p:spPr>
            <a:xfrm>
              <a:off x="11119603" y="7230256"/>
              <a:ext cx="28575" cy="2411095"/>
            </a:xfrm>
            <a:custGeom>
              <a:avLst/>
              <a:gdLst/>
              <a:ahLst/>
              <a:cxnLst/>
              <a:rect l="l" t="t" r="r" b="b"/>
              <a:pathLst>
                <a:path w="28575" h="2411095">
                  <a:moveTo>
                    <a:pt x="0" y="0"/>
                  </a:moveTo>
                  <a:lnTo>
                    <a:pt x="28067" y="2410725"/>
                  </a:lnTo>
                </a:path>
              </a:pathLst>
            </a:custGeom>
            <a:ln w="15360">
              <a:solidFill>
                <a:srgbClr val="0D29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132382" y="9611828"/>
              <a:ext cx="4576445" cy="26670"/>
            </a:xfrm>
            <a:custGeom>
              <a:avLst/>
              <a:gdLst/>
              <a:ahLst/>
              <a:cxnLst/>
              <a:rect l="l" t="t" r="r" b="b"/>
              <a:pathLst>
                <a:path w="4576444" h="26670">
                  <a:moveTo>
                    <a:pt x="0" y="0"/>
                  </a:moveTo>
                  <a:lnTo>
                    <a:pt x="4576046" y="26401"/>
                  </a:lnTo>
                </a:path>
              </a:pathLst>
            </a:custGeom>
            <a:ln w="15355">
              <a:solidFill>
                <a:srgbClr val="0D29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4036" y="8041774"/>
              <a:ext cx="4591133" cy="7899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427315" y="3353845"/>
            <a:ext cx="21894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150" b="1">
                <a:latin typeface="Trebuchet MS"/>
                <a:cs typeface="Trebuchet MS"/>
              </a:rPr>
              <a:t>C</a:t>
            </a:r>
            <a:r>
              <a:rPr dirty="0" sz="4000" spc="-825" b="1">
                <a:latin typeface="Trebuchet MS"/>
                <a:cs typeface="Trebuchet MS"/>
              </a:rPr>
              <a:t>o</a:t>
            </a:r>
            <a:r>
              <a:rPr dirty="0" sz="4000" spc="-919" b="1">
                <a:latin typeface="Trebuchet MS"/>
                <a:cs typeface="Trebuchet MS"/>
              </a:rPr>
              <a:t>n</a:t>
            </a:r>
            <a:r>
              <a:rPr dirty="0" sz="4000" spc="-450" b="1">
                <a:latin typeface="Trebuchet MS"/>
                <a:cs typeface="Trebuchet MS"/>
              </a:rPr>
              <a:t>s</a:t>
            </a:r>
            <a:r>
              <a:rPr dirty="0" sz="4000" spc="-935" b="1">
                <a:latin typeface="Trebuchet MS"/>
                <a:cs typeface="Trebuchet MS"/>
              </a:rPr>
              <a:t>u</a:t>
            </a:r>
            <a:r>
              <a:rPr dirty="0" sz="4000" spc="-1320" b="1">
                <a:latin typeface="Trebuchet MS"/>
                <a:cs typeface="Trebuchet MS"/>
              </a:rPr>
              <a:t>m</a:t>
            </a:r>
            <a:r>
              <a:rPr dirty="0" sz="4000" spc="-819" b="1">
                <a:latin typeface="Trebuchet MS"/>
                <a:cs typeface="Trebuchet MS"/>
              </a:rPr>
              <a:t>o</a:t>
            </a:r>
            <a:r>
              <a:rPr dirty="0" sz="4000" spc="-645" b="1">
                <a:latin typeface="Trebuchet MS"/>
                <a:cs typeface="Trebuchet MS"/>
              </a:rPr>
              <a:t> </a:t>
            </a:r>
            <a:r>
              <a:rPr dirty="0" sz="4000" spc="-780" b="1">
                <a:latin typeface="Trebuchet MS"/>
                <a:cs typeface="Trebuchet MS"/>
              </a:rPr>
              <a:t>a</a:t>
            </a:r>
            <a:r>
              <a:rPr dirty="0" sz="4000" spc="-450" b="1">
                <a:latin typeface="Trebuchet MS"/>
                <a:cs typeface="Trebuchet MS"/>
              </a:rPr>
              <a:t>t</a:t>
            </a:r>
            <a:r>
              <a:rPr dirty="0" sz="4000" spc="-935" b="1">
                <a:latin typeface="Trebuchet MS"/>
                <a:cs typeface="Trebuchet MS"/>
              </a:rPr>
              <a:t>u</a:t>
            </a:r>
            <a:r>
              <a:rPr dirty="0" sz="4000" spc="-780" b="1">
                <a:latin typeface="Trebuchet MS"/>
                <a:cs typeface="Trebuchet MS"/>
              </a:rPr>
              <a:t>a</a:t>
            </a:r>
            <a:r>
              <a:rPr dirty="0" sz="4000" spc="-470" b="1">
                <a:latin typeface="Trebuchet MS"/>
                <a:cs typeface="Trebuchet MS"/>
              </a:rPr>
              <a:t>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46710" y="6533521"/>
            <a:ext cx="23806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150" b="1">
                <a:latin typeface="Trebuchet MS"/>
                <a:cs typeface="Trebuchet MS"/>
              </a:rPr>
              <a:t>C</a:t>
            </a:r>
            <a:r>
              <a:rPr dirty="0" sz="4000" spc="-825" b="1">
                <a:latin typeface="Trebuchet MS"/>
                <a:cs typeface="Trebuchet MS"/>
              </a:rPr>
              <a:t>o</a:t>
            </a:r>
            <a:r>
              <a:rPr dirty="0" sz="4000" spc="-919" b="1">
                <a:latin typeface="Trebuchet MS"/>
                <a:cs typeface="Trebuchet MS"/>
              </a:rPr>
              <a:t>n</a:t>
            </a:r>
            <a:r>
              <a:rPr dirty="0" sz="4000" spc="-450" b="1">
                <a:latin typeface="Trebuchet MS"/>
                <a:cs typeface="Trebuchet MS"/>
              </a:rPr>
              <a:t>s</a:t>
            </a:r>
            <a:r>
              <a:rPr dirty="0" sz="4000" spc="-935" b="1">
                <a:latin typeface="Trebuchet MS"/>
                <a:cs typeface="Trebuchet MS"/>
              </a:rPr>
              <a:t>u</a:t>
            </a:r>
            <a:r>
              <a:rPr dirty="0" sz="4000" spc="-1320" b="1">
                <a:latin typeface="Trebuchet MS"/>
                <a:cs typeface="Trebuchet MS"/>
              </a:rPr>
              <a:t>m</a:t>
            </a:r>
            <a:r>
              <a:rPr dirty="0" sz="4000" spc="-819" b="1">
                <a:latin typeface="Trebuchet MS"/>
                <a:cs typeface="Trebuchet MS"/>
              </a:rPr>
              <a:t>o</a:t>
            </a:r>
            <a:r>
              <a:rPr dirty="0" sz="4000" spc="-645" b="1">
                <a:latin typeface="Trebuchet MS"/>
                <a:cs typeface="Trebuchet MS"/>
              </a:rPr>
              <a:t> </a:t>
            </a:r>
            <a:r>
              <a:rPr dirty="0" sz="4000" spc="-434" b="1">
                <a:latin typeface="Trebuchet MS"/>
                <a:cs typeface="Trebuchet MS"/>
              </a:rPr>
              <a:t>f</a:t>
            </a:r>
            <a:r>
              <a:rPr dirty="0" sz="4000" spc="-935" b="1">
                <a:latin typeface="Trebuchet MS"/>
                <a:cs typeface="Trebuchet MS"/>
              </a:rPr>
              <a:t>u</a:t>
            </a:r>
            <a:r>
              <a:rPr dirty="0" sz="4000" spc="-450" b="1">
                <a:latin typeface="Trebuchet MS"/>
                <a:cs typeface="Trebuchet MS"/>
              </a:rPr>
              <a:t>t</a:t>
            </a:r>
            <a:r>
              <a:rPr dirty="0" sz="4000" spc="-935" b="1">
                <a:latin typeface="Trebuchet MS"/>
                <a:cs typeface="Trebuchet MS"/>
              </a:rPr>
              <a:t>u</a:t>
            </a:r>
            <a:r>
              <a:rPr dirty="0" sz="4000" spc="-715" b="1">
                <a:latin typeface="Trebuchet MS"/>
                <a:cs typeface="Trebuchet MS"/>
              </a:rPr>
              <a:t>r</a:t>
            </a:r>
            <a:r>
              <a:rPr dirty="0" sz="4000" spc="-819" b="1">
                <a:latin typeface="Trebuchet MS"/>
                <a:cs typeface="Trebuchet MS"/>
              </a:rPr>
              <a:t>o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476927" y="8174302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525" y="781050"/>
                </a:moveTo>
                <a:lnTo>
                  <a:pt x="341457" y="778013"/>
                </a:lnTo>
                <a:lnTo>
                  <a:pt x="294232" y="769147"/>
                </a:lnTo>
                <a:lnTo>
                  <a:pt x="249210" y="754813"/>
                </a:lnTo>
                <a:lnTo>
                  <a:pt x="206756" y="735374"/>
                </a:lnTo>
                <a:lnTo>
                  <a:pt x="167230" y="711192"/>
                </a:lnTo>
                <a:lnTo>
                  <a:pt x="130997" y="682631"/>
                </a:lnTo>
                <a:lnTo>
                  <a:pt x="98418" y="650052"/>
                </a:lnTo>
                <a:lnTo>
                  <a:pt x="69857" y="613819"/>
                </a:lnTo>
                <a:lnTo>
                  <a:pt x="45675" y="574293"/>
                </a:lnTo>
                <a:lnTo>
                  <a:pt x="26236" y="531839"/>
                </a:lnTo>
                <a:lnTo>
                  <a:pt x="11902" y="486817"/>
                </a:lnTo>
                <a:lnTo>
                  <a:pt x="3036" y="439592"/>
                </a:lnTo>
                <a:lnTo>
                  <a:pt x="0" y="390525"/>
                </a:lnTo>
                <a:lnTo>
                  <a:pt x="3036" y="341457"/>
                </a:lnTo>
                <a:lnTo>
                  <a:pt x="11902" y="294232"/>
                </a:lnTo>
                <a:lnTo>
                  <a:pt x="26236" y="249210"/>
                </a:lnTo>
                <a:lnTo>
                  <a:pt x="45675" y="206756"/>
                </a:lnTo>
                <a:lnTo>
                  <a:pt x="69857" y="167230"/>
                </a:lnTo>
                <a:lnTo>
                  <a:pt x="98418" y="130997"/>
                </a:lnTo>
                <a:lnTo>
                  <a:pt x="130997" y="98418"/>
                </a:lnTo>
                <a:lnTo>
                  <a:pt x="167230" y="69857"/>
                </a:lnTo>
                <a:lnTo>
                  <a:pt x="206756" y="45675"/>
                </a:lnTo>
                <a:lnTo>
                  <a:pt x="249210" y="26236"/>
                </a:lnTo>
                <a:lnTo>
                  <a:pt x="294232" y="11902"/>
                </a:lnTo>
                <a:lnTo>
                  <a:pt x="341457" y="3036"/>
                </a:lnTo>
                <a:lnTo>
                  <a:pt x="390525" y="0"/>
                </a:lnTo>
                <a:lnTo>
                  <a:pt x="439592" y="3036"/>
                </a:lnTo>
                <a:lnTo>
                  <a:pt x="486817" y="11902"/>
                </a:lnTo>
                <a:lnTo>
                  <a:pt x="531839" y="26236"/>
                </a:lnTo>
                <a:lnTo>
                  <a:pt x="574293" y="45675"/>
                </a:lnTo>
                <a:lnTo>
                  <a:pt x="613819" y="69857"/>
                </a:lnTo>
                <a:lnTo>
                  <a:pt x="650052" y="98418"/>
                </a:lnTo>
                <a:lnTo>
                  <a:pt x="682631" y="130997"/>
                </a:lnTo>
                <a:lnTo>
                  <a:pt x="711192" y="167230"/>
                </a:lnTo>
                <a:lnTo>
                  <a:pt x="735374" y="206756"/>
                </a:lnTo>
                <a:lnTo>
                  <a:pt x="754813" y="249210"/>
                </a:lnTo>
                <a:lnTo>
                  <a:pt x="755044" y="249936"/>
                </a:lnTo>
                <a:lnTo>
                  <a:pt x="467762" y="249936"/>
                </a:lnTo>
                <a:lnTo>
                  <a:pt x="461687" y="252539"/>
                </a:lnTo>
                <a:lnTo>
                  <a:pt x="458216" y="256878"/>
                </a:lnTo>
                <a:lnTo>
                  <a:pt x="454459" y="263400"/>
                </a:lnTo>
                <a:lnTo>
                  <a:pt x="453551" y="270655"/>
                </a:lnTo>
                <a:lnTo>
                  <a:pt x="455409" y="277747"/>
                </a:lnTo>
                <a:lnTo>
                  <a:pt x="459951" y="283781"/>
                </a:lnTo>
                <a:lnTo>
                  <a:pt x="562356" y="372300"/>
                </a:lnTo>
                <a:lnTo>
                  <a:pt x="166624" y="372300"/>
                </a:lnTo>
                <a:lnTo>
                  <a:pt x="159247" y="373819"/>
                </a:lnTo>
                <a:lnTo>
                  <a:pt x="153172" y="377941"/>
                </a:lnTo>
                <a:lnTo>
                  <a:pt x="149050" y="384016"/>
                </a:lnTo>
                <a:lnTo>
                  <a:pt x="147531" y="391392"/>
                </a:lnTo>
                <a:lnTo>
                  <a:pt x="149050" y="398769"/>
                </a:lnTo>
                <a:lnTo>
                  <a:pt x="153172" y="404844"/>
                </a:lnTo>
                <a:lnTo>
                  <a:pt x="159247" y="408966"/>
                </a:lnTo>
                <a:lnTo>
                  <a:pt x="166624" y="410485"/>
                </a:lnTo>
                <a:lnTo>
                  <a:pt x="562356" y="410485"/>
                </a:lnTo>
                <a:lnTo>
                  <a:pt x="459083" y="498136"/>
                </a:lnTo>
                <a:lnTo>
                  <a:pt x="454541" y="504170"/>
                </a:lnTo>
                <a:lnTo>
                  <a:pt x="452683" y="511262"/>
                </a:lnTo>
                <a:lnTo>
                  <a:pt x="453592" y="518516"/>
                </a:lnTo>
                <a:lnTo>
                  <a:pt x="457348" y="525039"/>
                </a:lnTo>
                <a:lnTo>
                  <a:pt x="463382" y="529581"/>
                </a:lnTo>
                <a:lnTo>
                  <a:pt x="470474" y="531439"/>
                </a:lnTo>
                <a:lnTo>
                  <a:pt x="754940" y="531439"/>
                </a:lnTo>
                <a:lnTo>
                  <a:pt x="754813" y="531839"/>
                </a:lnTo>
                <a:lnTo>
                  <a:pt x="735374" y="574293"/>
                </a:lnTo>
                <a:lnTo>
                  <a:pt x="711192" y="613819"/>
                </a:lnTo>
                <a:lnTo>
                  <a:pt x="682631" y="650052"/>
                </a:lnTo>
                <a:lnTo>
                  <a:pt x="650052" y="682631"/>
                </a:lnTo>
                <a:lnTo>
                  <a:pt x="613819" y="711192"/>
                </a:lnTo>
                <a:lnTo>
                  <a:pt x="574293" y="735374"/>
                </a:lnTo>
                <a:lnTo>
                  <a:pt x="531839" y="754813"/>
                </a:lnTo>
                <a:lnTo>
                  <a:pt x="486817" y="769147"/>
                </a:lnTo>
                <a:lnTo>
                  <a:pt x="439592" y="778013"/>
                </a:lnTo>
                <a:lnTo>
                  <a:pt x="390525" y="781050"/>
                </a:lnTo>
                <a:close/>
              </a:path>
              <a:path w="781050" h="781050">
                <a:moveTo>
                  <a:pt x="754940" y="531439"/>
                </a:moveTo>
                <a:lnTo>
                  <a:pt x="470474" y="531439"/>
                </a:lnTo>
                <a:lnTo>
                  <a:pt x="477728" y="530530"/>
                </a:lnTo>
                <a:lnTo>
                  <a:pt x="484251" y="526774"/>
                </a:lnTo>
                <a:lnTo>
                  <a:pt x="626575" y="405278"/>
                </a:lnTo>
                <a:lnTo>
                  <a:pt x="627443" y="404410"/>
                </a:lnTo>
                <a:lnTo>
                  <a:pt x="629179" y="403542"/>
                </a:lnTo>
                <a:lnTo>
                  <a:pt x="630914" y="400071"/>
                </a:lnTo>
                <a:lnTo>
                  <a:pt x="630914" y="399203"/>
                </a:lnTo>
                <a:lnTo>
                  <a:pt x="631782" y="399203"/>
                </a:lnTo>
                <a:lnTo>
                  <a:pt x="631782" y="398335"/>
                </a:lnTo>
                <a:lnTo>
                  <a:pt x="633518" y="393128"/>
                </a:lnTo>
                <a:lnTo>
                  <a:pt x="633518" y="385318"/>
                </a:lnTo>
                <a:lnTo>
                  <a:pt x="631782" y="382714"/>
                </a:lnTo>
                <a:lnTo>
                  <a:pt x="631782" y="381846"/>
                </a:lnTo>
                <a:lnTo>
                  <a:pt x="630914" y="381846"/>
                </a:lnTo>
                <a:lnTo>
                  <a:pt x="630914" y="380978"/>
                </a:lnTo>
                <a:lnTo>
                  <a:pt x="629179" y="377507"/>
                </a:lnTo>
                <a:lnTo>
                  <a:pt x="627443" y="375771"/>
                </a:lnTo>
                <a:lnTo>
                  <a:pt x="485118" y="254275"/>
                </a:lnTo>
                <a:lnTo>
                  <a:pt x="481647" y="251671"/>
                </a:lnTo>
                <a:lnTo>
                  <a:pt x="477308" y="249936"/>
                </a:lnTo>
                <a:lnTo>
                  <a:pt x="755044" y="249936"/>
                </a:lnTo>
                <a:lnTo>
                  <a:pt x="769147" y="294232"/>
                </a:lnTo>
                <a:lnTo>
                  <a:pt x="778013" y="341457"/>
                </a:lnTo>
                <a:lnTo>
                  <a:pt x="781050" y="390525"/>
                </a:lnTo>
                <a:lnTo>
                  <a:pt x="778013" y="439592"/>
                </a:lnTo>
                <a:lnTo>
                  <a:pt x="769147" y="486817"/>
                </a:lnTo>
                <a:lnTo>
                  <a:pt x="754940" y="53143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104477" y="8931338"/>
            <a:ext cx="1527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 b="1">
                <a:latin typeface="Tahoma"/>
                <a:cs typeface="Tahoma"/>
              </a:rPr>
              <a:t>Automação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22869" y="253463"/>
            <a:ext cx="7987030" cy="3189605"/>
          </a:xfrm>
          <a:prstGeom prst="rect"/>
        </p:spPr>
        <p:txBody>
          <a:bodyPr wrap="square" lIns="0" tIns="4324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4"/>
              </a:spcBef>
            </a:pPr>
            <a:r>
              <a:rPr dirty="0" sz="8000" spc="360">
                <a:solidFill>
                  <a:srgbClr val="4A4A4A"/>
                </a:solidFill>
                <a:latin typeface="Trebuchet MS"/>
                <a:cs typeface="Trebuchet MS"/>
              </a:rPr>
              <a:t>I</a:t>
            </a:r>
            <a:r>
              <a:rPr dirty="0" sz="8000" spc="-145">
                <a:solidFill>
                  <a:srgbClr val="4A4A4A"/>
                </a:solidFill>
                <a:latin typeface="Trebuchet MS"/>
                <a:cs typeface="Trebuchet MS"/>
              </a:rPr>
              <a:t>G</a:t>
            </a:r>
            <a:r>
              <a:rPr dirty="0" sz="8000" spc="-770">
                <a:solidFill>
                  <a:srgbClr val="4A4A4A"/>
                </a:solidFill>
                <a:latin typeface="Trebuchet MS"/>
                <a:cs typeface="Trebuchet MS"/>
              </a:rPr>
              <a:t>T</a:t>
            </a:r>
            <a:r>
              <a:rPr dirty="0" sz="8000" spc="-495">
                <a:solidFill>
                  <a:srgbClr val="4A4A4A"/>
                </a:solidFill>
                <a:latin typeface="Trebuchet MS"/>
                <a:cs typeface="Trebuchet MS"/>
              </a:rPr>
              <a:t> </a:t>
            </a:r>
            <a:r>
              <a:rPr dirty="0" sz="8000" spc="-775">
                <a:solidFill>
                  <a:srgbClr val="2D6ED0"/>
                </a:solidFill>
                <a:latin typeface="Trebuchet MS"/>
                <a:cs typeface="Trebuchet MS"/>
              </a:rPr>
              <a:t>T</a:t>
            </a:r>
            <a:r>
              <a:rPr dirty="0" sz="8000" spc="360">
                <a:solidFill>
                  <a:srgbClr val="2D6ED0"/>
                </a:solidFill>
                <a:latin typeface="Trebuchet MS"/>
                <a:cs typeface="Trebuchet MS"/>
              </a:rPr>
              <a:t>oo</a:t>
            </a:r>
            <a:r>
              <a:rPr dirty="0" sz="8000" spc="60">
                <a:solidFill>
                  <a:srgbClr val="2D6ED0"/>
                </a:solidFill>
                <a:latin typeface="Trebuchet MS"/>
                <a:cs typeface="Trebuchet MS"/>
              </a:rPr>
              <a:t>l</a:t>
            </a:r>
            <a:endParaRPr sz="800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  <a:spcBef>
                <a:spcPts val="905"/>
              </a:spcBef>
            </a:pPr>
            <a:r>
              <a:rPr dirty="0" sz="4000" spc="-60"/>
              <a:t>Inteligência</a:t>
            </a:r>
            <a:r>
              <a:rPr dirty="0" sz="4000" spc="475"/>
              <a:t> </a:t>
            </a:r>
            <a:r>
              <a:rPr dirty="0" sz="4000" spc="5"/>
              <a:t>do</a:t>
            </a:r>
            <a:r>
              <a:rPr dirty="0" sz="4000" spc="475"/>
              <a:t> </a:t>
            </a:r>
            <a:r>
              <a:rPr dirty="0" sz="4000" spc="15"/>
              <a:t>Gerenciamento </a:t>
            </a:r>
            <a:r>
              <a:rPr dirty="0" sz="4000" spc="-1160"/>
              <a:t> </a:t>
            </a:r>
            <a:r>
              <a:rPr dirty="0" sz="4000" spc="-5"/>
              <a:t>de</a:t>
            </a:r>
            <a:r>
              <a:rPr dirty="0" sz="4000" spc="-140"/>
              <a:t> </a:t>
            </a:r>
            <a:r>
              <a:rPr dirty="0" sz="4000" spc="10"/>
              <a:t>Transformadores</a:t>
            </a:r>
            <a:endParaRPr sz="4000"/>
          </a:p>
        </p:txBody>
      </p:sp>
      <p:grpSp>
        <p:nvGrpSpPr>
          <p:cNvPr id="15" name="object 15"/>
          <p:cNvGrpSpPr/>
          <p:nvPr/>
        </p:nvGrpSpPr>
        <p:grpSpPr>
          <a:xfrm>
            <a:off x="1359382" y="4190820"/>
            <a:ext cx="9189085" cy="4687570"/>
            <a:chOff x="1359382" y="4190820"/>
            <a:chExt cx="9189085" cy="4687570"/>
          </a:xfrm>
        </p:grpSpPr>
        <p:sp>
          <p:nvSpPr>
            <p:cNvPr id="16" name="object 16"/>
            <p:cNvSpPr/>
            <p:nvPr/>
          </p:nvSpPr>
          <p:spPr>
            <a:xfrm>
              <a:off x="1359391" y="4228866"/>
              <a:ext cx="9173210" cy="0"/>
            </a:xfrm>
            <a:custGeom>
              <a:avLst/>
              <a:gdLst/>
              <a:ahLst/>
              <a:cxnLst/>
              <a:rect l="l" t="t" r="r" b="b"/>
              <a:pathLst>
                <a:path w="9173210" h="0">
                  <a:moveTo>
                    <a:pt x="0" y="0"/>
                  </a:moveTo>
                  <a:lnTo>
                    <a:pt x="9172645" y="0"/>
                  </a:lnTo>
                </a:path>
              </a:pathLst>
            </a:custGeom>
            <a:ln w="38099">
              <a:solidFill>
                <a:srgbClr val="0D29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78432" y="4247966"/>
              <a:ext cx="0" cy="4610735"/>
            </a:xfrm>
            <a:custGeom>
              <a:avLst/>
              <a:gdLst/>
              <a:ahLst/>
              <a:cxnLst/>
              <a:rect l="l" t="t" r="r" b="b"/>
              <a:pathLst>
                <a:path w="0" h="4610734">
                  <a:moveTo>
                    <a:pt x="0" y="0"/>
                  </a:moveTo>
                  <a:lnTo>
                    <a:pt x="0" y="4610196"/>
                  </a:lnTo>
                </a:path>
              </a:pathLst>
            </a:custGeom>
            <a:ln w="38093">
              <a:solidFill>
                <a:srgbClr val="0D29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8480" y="8820746"/>
              <a:ext cx="9115425" cy="38735"/>
            </a:xfrm>
            <a:custGeom>
              <a:avLst/>
              <a:gdLst/>
              <a:ahLst/>
              <a:cxnLst/>
              <a:rect l="l" t="t" r="r" b="b"/>
              <a:pathLst>
                <a:path w="9115425" h="38734">
                  <a:moveTo>
                    <a:pt x="0" y="38111"/>
                  </a:moveTo>
                  <a:lnTo>
                    <a:pt x="9115376" y="0"/>
                  </a:lnTo>
                </a:path>
              </a:pathLst>
            </a:custGeom>
            <a:ln w="38099">
              <a:solidFill>
                <a:srgbClr val="0D29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91024" y="4209870"/>
              <a:ext cx="38735" cy="4619625"/>
            </a:xfrm>
            <a:custGeom>
              <a:avLst/>
              <a:gdLst/>
              <a:ahLst/>
              <a:cxnLst/>
              <a:rect l="l" t="t" r="r" b="b"/>
              <a:pathLst>
                <a:path w="38734" h="4619625">
                  <a:moveTo>
                    <a:pt x="38132" y="0"/>
                  </a:moveTo>
                  <a:lnTo>
                    <a:pt x="0" y="4619573"/>
                  </a:lnTo>
                </a:path>
              </a:pathLst>
            </a:custGeom>
            <a:ln w="38092">
              <a:solidFill>
                <a:srgbClr val="0D29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906761" y="5390552"/>
              <a:ext cx="5237480" cy="3159760"/>
            </a:xfrm>
            <a:custGeom>
              <a:avLst/>
              <a:gdLst/>
              <a:ahLst/>
              <a:cxnLst/>
              <a:rect l="l" t="t" r="r" b="b"/>
              <a:pathLst>
                <a:path w="5237480" h="3159759">
                  <a:moveTo>
                    <a:pt x="5234457" y="1203921"/>
                  </a:moveTo>
                  <a:lnTo>
                    <a:pt x="0" y="1203921"/>
                  </a:lnTo>
                  <a:lnTo>
                    <a:pt x="0" y="1955761"/>
                  </a:lnTo>
                  <a:lnTo>
                    <a:pt x="5234457" y="1955761"/>
                  </a:lnTo>
                  <a:lnTo>
                    <a:pt x="5234457" y="1203921"/>
                  </a:lnTo>
                  <a:close/>
                </a:path>
                <a:path w="5237480" h="3159759">
                  <a:moveTo>
                    <a:pt x="5234457" y="0"/>
                  </a:moveTo>
                  <a:lnTo>
                    <a:pt x="0" y="0"/>
                  </a:lnTo>
                  <a:lnTo>
                    <a:pt x="0" y="751840"/>
                  </a:lnTo>
                  <a:lnTo>
                    <a:pt x="5234457" y="751840"/>
                  </a:lnTo>
                  <a:lnTo>
                    <a:pt x="5234457" y="0"/>
                  </a:lnTo>
                  <a:close/>
                </a:path>
                <a:path w="5237480" h="3159759">
                  <a:moveTo>
                    <a:pt x="5237238" y="2407831"/>
                  </a:moveTo>
                  <a:lnTo>
                    <a:pt x="2781" y="2407831"/>
                  </a:lnTo>
                  <a:lnTo>
                    <a:pt x="2781" y="3159671"/>
                  </a:lnTo>
                  <a:lnTo>
                    <a:pt x="5237238" y="3159671"/>
                  </a:lnTo>
                  <a:lnTo>
                    <a:pt x="5237238" y="24078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49952" y="4514209"/>
            <a:ext cx="201803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 b="1">
                <a:solidFill>
                  <a:srgbClr val="2D6ED0"/>
                </a:solidFill>
                <a:latin typeface="Tahoma"/>
                <a:cs typeface="Tahoma"/>
              </a:rPr>
              <a:t>Cadastro</a:t>
            </a:r>
            <a:endParaRPr sz="3500">
              <a:latin typeface="Tahoma"/>
              <a:cs typeface="Tahoma"/>
            </a:endParaRPr>
          </a:p>
          <a:p>
            <a:pPr marL="888365">
              <a:lnSpc>
                <a:spcPct val="100000"/>
              </a:lnSpc>
              <a:spcBef>
                <a:spcPts val="3720"/>
              </a:spcBef>
            </a:pPr>
            <a:r>
              <a:rPr dirty="0" sz="3000" spc="-5" b="1">
                <a:latin typeface="Tahoma"/>
                <a:cs typeface="Tahoma"/>
              </a:rPr>
              <a:t>VC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2661" y="6739692"/>
            <a:ext cx="8432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75" b="1">
                <a:latin typeface="Tahoma"/>
                <a:cs typeface="Tahoma"/>
              </a:rPr>
              <a:t>S</a:t>
            </a:r>
            <a:r>
              <a:rPr dirty="0" sz="3000" spc="65" b="1">
                <a:latin typeface="Tahoma"/>
                <a:cs typeface="Tahoma"/>
              </a:rPr>
              <a:t>a</a:t>
            </a:r>
            <a:r>
              <a:rPr dirty="0" sz="3000" spc="55" b="1">
                <a:latin typeface="Tahoma"/>
                <a:cs typeface="Tahoma"/>
              </a:rPr>
              <a:t>l</a:t>
            </a:r>
            <a:r>
              <a:rPr dirty="0" sz="3000" spc="70" b="1">
                <a:latin typeface="Tahoma"/>
                <a:cs typeface="Tahoma"/>
              </a:rPr>
              <a:t>a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8105" y="7928335"/>
            <a:ext cx="18522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5" b="1">
                <a:latin typeface="Tahoma"/>
                <a:cs typeface="Tahoma"/>
              </a:rPr>
              <a:t>Consumo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76927" y="8174301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525" y="781050"/>
                </a:moveTo>
                <a:lnTo>
                  <a:pt x="341457" y="778013"/>
                </a:lnTo>
                <a:lnTo>
                  <a:pt x="294232" y="769147"/>
                </a:lnTo>
                <a:lnTo>
                  <a:pt x="249210" y="754813"/>
                </a:lnTo>
                <a:lnTo>
                  <a:pt x="206756" y="735374"/>
                </a:lnTo>
                <a:lnTo>
                  <a:pt x="167230" y="711192"/>
                </a:lnTo>
                <a:lnTo>
                  <a:pt x="130997" y="682631"/>
                </a:lnTo>
                <a:lnTo>
                  <a:pt x="98418" y="650052"/>
                </a:lnTo>
                <a:lnTo>
                  <a:pt x="69857" y="613819"/>
                </a:lnTo>
                <a:lnTo>
                  <a:pt x="45675" y="574293"/>
                </a:lnTo>
                <a:lnTo>
                  <a:pt x="26236" y="531839"/>
                </a:lnTo>
                <a:lnTo>
                  <a:pt x="11902" y="486817"/>
                </a:lnTo>
                <a:lnTo>
                  <a:pt x="3036" y="439592"/>
                </a:lnTo>
                <a:lnTo>
                  <a:pt x="0" y="390525"/>
                </a:lnTo>
                <a:lnTo>
                  <a:pt x="3036" y="341457"/>
                </a:lnTo>
                <a:lnTo>
                  <a:pt x="11902" y="294232"/>
                </a:lnTo>
                <a:lnTo>
                  <a:pt x="26236" y="249210"/>
                </a:lnTo>
                <a:lnTo>
                  <a:pt x="45675" y="206756"/>
                </a:lnTo>
                <a:lnTo>
                  <a:pt x="69857" y="167230"/>
                </a:lnTo>
                <a:lnTo>
                  <a:pt x="98418" y="130997"/>
                </a:lnTo>
                <a:lnTo>
                  <a:pt x="130997" y="98418"/>
                </a:lnTo>
                <a:lnTo>
                  <a:pt x="167230" y="69857"/>
                </a:lnTo>
                <a:lnTo>
                  <a:pt x="206756" y="45675"/>
                </a:lnTo>
                <a:lnTo>
                  <a:pt x="249210" y="26236"/>
                </a:lnTo>
                <a:lnTo>
                  <a:pt x="294232" y="11902"/>
                </a:lnTo>
                <a:lnTo>
                  <a:pt x="341457" y="3036"/>
                </a:lnTo>
                <a:lnTo>
                  <a:pt x="390525" y="0"/>
                </a:lnTo>
                <a:lnTo>
                  <a:pt x="439592" y="3036"/>
                </a:lnTo>
                <a:lnTo>
                  <a:pt x="486817" y="11902"/>
                </a:lnTo>
                <a:lnTo>
                  <a:pt x="531839" y="26236"/>
                </a:lnTo>
                <a:lnTo>
                  <a:pt x="574293" y="45675"/>
                </a:lnTo>
                <a:lnTo>
                  <a:pt x="613819" y="69857"/>
                </a:lnTo>
                <a:lnTo>
                  <a:pt x="650052" y="98418"/>
                </a:lnTo>
                <a:lnTo>
                  <a:pt x="682631" y="130997"/>
                </a:lnTo>
                <a:lnTo>
                  <a:pt x="711192" y="167230"/>
                </a:lnTo>
                <a:lnTo>
                  <a:pt x="735374" y="206756"/>
                </a:lnTo>
                <a:lnTo>
                  <a:pt x="754813" y="249210"/>
                </a:lnTo>
                <a:lnTo>
                  <a:pt x="755044" y="249936"/>
                </a:lnTo>
                <a:lnTo>
                  <a:pt x="467762" y="249936"/>
                </a:lnTo>
                <a:lnTo>
                  <a:pt x="461687" y="252539"/>
                </a:lnTo>
                <a:lnTo>
                  <a:pt x="458216" y="256878"/>
                </a:lnTo>
                <a:lnTo>
                  <a:pt x="454459" y="263400"/>
                </a:lnTo>
                <a:lnTo>
                  <a:pt x="453551" y="270655"/>
                </a:lnTo>
                <a:lnTo>
                  <a:pt x="455409" y="277747"/>
                </a:lnTo>
                <a:lnTo>
                  <a:pt x="459951" y="283781"/>
                </a:lnTo>
                <a:lnTo>
                  <a:pt x="562356" y="372300"/>
                </a:lnTo>
                <a:lnTo>
                  <a:pt x="166624" y="372300"/>
                </a:lnTo>
                <a:lnTo>
                  <a:pt x="159247" y="373819"/>
                </a:lnTo>
                <a:lnTo>
                  <a:pt x="153172" y="377941"/>
                </a:lnTo>
                <a:lnTo>
                  <a:pt x="149050" y="384016"/>
                </a:lnTo>
                <a:lnTo>
                  <a:pt x="147531" y="391392"/>
                </a:lnTo>
                <a:lnTo>
                  <a:pt x="149050" y="398769"/>
                </a:lnTo>
                <a:lnTo>
                  <a:pt x="153172" y="404844"/>
                </a:lnTo>
                <a:lnTo>
                  <a:pt x="159247" y="408966"/>
                </a:lnTo>
                <a:lnTo>
                  <a:pt x="166624" y="410485"/>
                </a:lnTo>
                <a:lnTo>
                  <a:pt x="562356" y="410485"/>
                </a:lnTo>
                <a:lnTo>
                  <a:pt x="459083" y="498136"/>
                </a:lnTo>
                <a:lnTo>
                  <a:pt x="454541" y="504170"/>
                </a:lnTo>
                <a:lnTo>
                  <a:pt x="452683" y="511262"/>
                </a:lnTo>
                <a:lnTo>
                  <a:pt x="453592" y="518516"/>
                </a:lnTo>
                <a:lnTo>
                  <a:pt x="457348" y="525039"/>
                </a:lnTo>
                <a:lnTo>
                  <a:pt x="463382" y="529581"/>
                </a:lnTo>
                <a:lnTo>
                  <a:pt x="470474" y="531439"/>
                </a:lnTo>
                <a:lnTo>
                  <a:pt x="754940" y="531439"/>
                </a:lnTo>
                <a:lnTo>
                  <a:pt x="754813" y="531839"/>
                </a:lnTo>
                <a:lnTo>
                  <a:pt x="735374" y="574293"/>
                </a:lnTo>
                <a:lnTo>
                  <a:pt x="711192" y="613819"/>
                </a:lnTo>
                <a:lnTo>
                  <a:pt x="682631" y="650052"/>
                </a:lnTo>
                <a:lnTo>
                  <a:pt x="650052" y="682631"/>
                </a:lnTo>
                <a:lnTo>
                  <a:pt x="613819" y="711192"/>
                </a:lnTo>
                <a:lnTo>
                  <a:pt x="574293" y="735374"/>
                </a:lnTo>
                <a:lnTo>
                  <a:pt x="531839" y="754813"/>
                </a:lnTo>
                <a:lnTo>
                  <a:pt x="486817" y="769147"/>
                </a:lnTo>
                <a:lnTo>
                  <a:pt x="439592" y="778013"/>
                </a:lnTo>
                <a:lnTo>
                  <a:pt x="390525" y="781050"/>
                </a:lnTo>
                <a:close/>
              </a:path>
              <a:path w="781050" h="781050">
                <a:moveTo>
                  <a:pt x="754940" y="531439"/>
                </a:moveTo>
                <a:lnTo>
                  <a:pt x="470474" y="531439"/>
                </a:lnTo>
                <a:lnTo>
                  <a:pt x="477728" y="530530"/>
                </a:lnTo>
                <a:lnTo>
                  <a:pt x="484251" y="526774"/>
                </a:lnTo>
                <a:lnTo>
                  <a:pt x="626575" y="405278"/>
                </a:lnTo>
                <a:lnTo>
                  <a:pt x="627443" y="404410"/>
                </a:lnTo>
                <a:lnTo>
                  <a:pt x="629179" y="403542"/>
                </a:lnTo>
                <a:lnTo>
                  <a:pt x="630914" y="400071"/>
                </a:lnTo>
                <a:lnTo>
                  <a:pt x="630914" y="399203"/>
                </a:lnTo>
                <a:lnTo>
                  <a:pt x="631782" y="399203"/>
                </a:lnTo>
                <a:lnTo>
                  <a:pt x="631782" y="398335"/>
                </a:lnTo>
                <a:lnTo>
                  <a:pt x="633518" y="393128"/>
                </a:lnTo>
                <a:lnTo>
                  <a:pt x="633518" y="385318"/>
                </a:lnTo>
                <a:lnTo>
                  <a:pt x="631782" y="382714"/>
                </a:lnTo>
                <a:lnTo>
                  <a:pt x="631782" y="381846"/>
                </a:lnTo>
                <a:lnTo>
                  <a:pt x="630914" y="381846"/>
                </a:lnTo>
                <a:lnTo>
                  <a:pt x="630914" y="380978"/>
                </a:lnTo>
                <a:lnTo>
                  <a:pt x="629179" y="377507"/>
                </a:lnTo>
                <a:lnTo>
                  <a:pt x="627443" y="375771"/>
                </a:lnTo>
                <a:lnTo>
                  <a:pt x="485118" y="254275"/>
                </a:lnTo>
                <a:lnTo>
                  <a:pt x="481647" y="251671"/>
                </a:lnTo>
                <a:lnTo>
                  <a:pt x="477308" y="249936"/>
                </a:lnTo>
                <a:lnTo>
                  <a:pt x="755044" y="249936"/>
                </a:lnTo>
                <a:lnTo>
                  <a:pt x="769147" y="294232"/>
                </a:lnTo>
                <a:lnTo>
                  <a:pt x="778013" y="341457"/>
                </a:lnTo>
                <a:lnTo>
                  <a:pt x="781050" y="390525"/>
                </a:lnTo>
                <a:lnTo>
                  <a:pt x="778013" y="439592"/>
                </a:lnTo>
                <a:lnTo>
                  <a:pt x="769147" y="486817"/>
                </a:lnTo>
                <a:lnTo>
                  <a:pt x="754940" y="53143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220172" y="8931337"/>
            <a:ext cx="1296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" b="1">
                <a:latin typeface="Tahoma"/>
                <a:cs typeface="Tahoma"/>
              </a:rPr>
              <a:t>Diagrama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3687" y="8174301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525" y="781050"/>
                </a:moveTo>
                <a:lnTo>
                  <a:pt x="439592" y="778013"/>
                </a:lnTo>
                <a:lnTo>
                  <a:pt x="486817" y="769147"/>
                </a:lnTo>
                <a:lnTo>
                  <a:pt x="531839" y="754813"/>
                </a:lnTo>
                <a:lnTo>
                  <a:pt x="574293" y="735374"/>
                </a:lnTo>
                <a:lnTo>
                  <a:pt x="613819" y="711192"/>
                </a:lnTo>
                <a:lnTo>
                  <a:pt x="650052" y="682631"/>
                </a:lnTo>
                <a:lnTo>
                  <a:pt x="682631" y="650052"/>
                </a:lnTo>
                <a:lnTo>
                  <a:pt x="711192" y="613819"/>
                </a:lnTo>
                <a:lnTo>
                  <a:pt x="735374" y="574293"/>
                </a:lnTo>
                <a:lnTo>
                  <a:pt x="754813" y="531839"/>
                </a:lnTo>
                <a:lnTo>
                  <a:pt x="769147" y="486817"/>
                </a:lnTo>
                <a:lnTo>
                  <a:pt x="778013" y="439592"/>
                </a:lnTo>
                <a:lnTo>
                  <a:pt x="781050" y="390525"/>
                </a:lnTo>
                <a:lnTo>
                  <a:pt x="778013" y="341457"/>
                </a:lnTo>
                <a:lnTo>
                  <a:pt x="769147" y="294232"/>
                </a:lnTo>
                <a:lnTo>
                  <a:pt x="754813" y="249210"/>
                </a:lnTo>
                <a:lnTo>
                  <a:pt x="735374" y="206756"/>
                </a:lnTo>
                <a:lnTo>
                  <a:pt x="711192" y="167230"/>
                </a:lnTo>
                <a:lnTo>
                  <a:pt x="682631" y="130997"/>
                </a:lnTo>
                <a:lnTo>
                  <a:pt x="650052" y="98418"/>
                </a:lnTo>
                <a:lnTo>
                  <a:pt x="613819" y="69857"/>
                </a:lnTo>
                <a:lnTo>
                  <a:pt x="574293" y="45675"/>
                </a:lnTo>
                <a:lnTo>
                  <a:pt x="531839" y="26236"/>
                </a:lnTo>
                <a:lnTo>
                  <a:pt x="486817" y="11902"/>
                </a:lnTo>
                <a:lnTo>
                  <a:pt x="439592" y="3036"/>
                </a:lnTo>
                <a:lnTo>
                  <a:pt x="390525" y="0"/>
                </a:lnTo>
                <a:lnTo>
                  <a:pt x="341457" y="3036"/>
                </a:lnTo>
                <a:lnTo>
                  <a:pt x="294232" y="11902"/>
                </a:lnTo>
                <a:lnTo>
                  <a:pt x="249210" y="26236"/>
                </a:lnTo>
                <a:lnTo>
                  <a:pt x="206756" y="45675"/>
                </a:lnTo>
                <a:lnTo>
                  <a:pt x="167230" y="69857"/>
                </a:lnTo>
                <a:lnTo>
                  <a:pt x="130997" y="98418"/>
                </a:lnTo>
                <a:lnTo>
                  <a:pt x="98418" y="130997"/>
                </a:lnTo>
                <a:lnTo>
                  <a:pt x="69857" y="167230"/>
                </a:lnTo>
                <a:lnTo>
                  <a:pt x="45675" y="206756"/>
                </a:lnTo>
                <a:lnTo>
                  <a:pt x="26236" y="249210"/>
                </a:lnTo>
                <a:lnTo>
                  <a:pt x="26005" y="249936"/>
                </a:lnTo>
                <a:lnTo>
                  <a:pt x="313287" y="249936"/>
                </a:lnTo>
                <a:lnTo>
                  <a:pt x="319362" y="252539"/>
                </a:lnTo>
                <a:lnTo>
                  <a:pt x="322834" y="256878"/>
                </a:lnTo>
                <a:lnTo>
                  <a:pt x="326590" y="263400"/>
                </a:lnTo>
                <a:lnTo>
                  <a:pt x="327498" y="270655"/>
                </a:lnTo>
                <a:lnTo>
                  <a:pt x="325640" y="277747"/>
                </a:lnTo>
                <a:lnTo>
                  <a:pt x="321098" y="283781"/>
                </a:lnTo>
                <a:lnTo>
                  <a:pt x="218693" y="372300"/>
                </a:lnTo>
                <a:lnTo>
                  <a:pt x="614426" y="372300"/>
                </a:lnTo>
                <a:lnTo>
                  <a:pt x="621802" y="373819"/>
                </a:lnTo>
                <a:lnTo>
                  <a:pt x="627877" y="377941"/>
                </a:lnTo>
                <a:lnTo>
                  <a:pt x="631999" y="384016"/>
                </a:lnTo>
                <a:lnTo>
                  <a:pt x="633518" y="391392"/>
                </a:lnTo>
                <a:lnTo>
                  <a:pt x="631999" y="398769"/>
                </a:lnTo>
                <a:lnTo>
                  <a:pt x="627877" y="404844"/>
                </a:lnTo>
                <a:lnTo>
                  <a:pt x="621802" y="408966"/>
                </a:lnTo>
                <a:lnTo>
                  <a:pt x="614426" y="410485"/>
                </a:lnTo>
                <a:lnTo>
                  <a:pt x="218693" y="410485"/>
                </a:lnTo>
                <a:lnTo>
                  <a:pt x="321966" y="498136"/>
                </a:lnTo>
                <a:lnTo>
                  <a:pt x="326508" y="504170"/>
                </a:lnTo>
                <a:lnTo>
                  <a:pt x="328366" y="511262"/>
                </a:lnTo>
                <a:lnTo>
                  <a:pt x="327457" y="518516"/>
                </a:lnTo>
                <a:lnTo>
                  <a:pt x="323701" y="525039"/>
                </a:lnTo>
                <a:lnTo>
                  <a:pt x="317667" y="529581"/>
                </a:lnTo>
                <a:lnTo>
                  <a:pt x="310575" y="531439"/>
                </a:lnTo>
                <a:lnTo>
                  <a:pt x="26109" y="531439"/>
                </a:lnTo>
                <a:lnTo>
                  <a:pt x="26236" y="531839"/>
                </a:lnTo>
                <a:lnTo>
                  <a:pt x="45675" y="574293"/>
                </a:lnTo>
                <a:lnTo>
                  <a:pt x="69857" y="613819"/>
                </a:lnTo>
                <a:lnTo>
                  <a:pt x="98418" y="650052"/>
                </a:lnTo>
                <a:lnTo>
                  <a:pt x="130997" y="682631"/>
                </a:lnTo>
                <a:lnTo>
                  <a:pt x="167230" y="711192"/>
                </a:lnTo>
                <a:lnTo>
                  <a:pt x="206756" y="735374"/>
                </a:lnTo>
                <a:lnTo>
                  <a:pt x="249210" y="754813"/>
                </a:lnTo>
                <a:lnTo>
                  <a:pt x="294232" y="769147"/>
                </a:lnTo>
                <a:lnTo>
                  <a:pt x="341457" y="778013"/>
                </a:lnTo>
                <a:lnTo>
                  <a:pt x="390525" y="781050"/>
                </a:lnTo>
                <a:close/>
              </a:path>
              <a:path w="781050" h="781050">
                <a:moveTo>
                  <a:pt x="26109" y="531439"/>
                </a:moveTo>
                <a:lnTo>
                  <a:pt x="310575" y="531439"/>
                </a:lnTo>
                <a:lnTo>
                  <a:pt x="303321" y="530530"/>
                </a:lnTo>
                <a:lnTo>
                  <a:pt x="296798" y="526774"/>
                </a:lnTo>
                <a:lnTo>
                  <a:pt x="154474" y="405278"/>
                </a:lnTo>
                <a:lnTo>
                  <a:pt x="153606" y="404410"/>
                </a:lnTo>
                <a:lnTo>
                  <a:pt x="151870" y="403542"/>
                </a:lnTo>
                <a:lnTo>
                  <a:pt x="150135" y="400071"/>
                </a:lnTo>
                <a:lnTo>
                  <a:pt x="150135" y="399203"/>
                </a:lnTo>
                <a:lnTo>
                  <a:pt x="149267" y="399203"/>
                </a:lnTo>
                <a:lnTo>
                  <a:pt x="149267" y="398335"/>
                </a:lnTo>
                <a:lnTo>
                  <a:pt x="147531" y="393128"/>
                </a:lnTo>
                <a:lnTo>
                  <a:pt x="147531" y="385318"/>
                </a:lnTo>
                <a:lnTo>
                  <a:pt x="149267" y="382714"/>
                </a:lnTo>
                <a:lnTo>
                  <a:pt x="149267" y="381846"/>
                </a:lnTo>
                <a:lnTo>
                  <a:pt x="150135" y="381846"/>
                </a:lnTo>
                <a:lnTo>
                  <a:pt x="150135" y="380978"/>
                </a:lnTo>
                <a:lnTo>
                  <a:pt x="151870" y="377507"/>
                </a:lnTo>
                <a:lnTo>
                  <a:pt x="153606" y="375771"/>
                </a:lnTo>
                <a:lnTo>
                  <a:pt x="295931" y="254275"/>
                </a:lnTo>
                <a:lnTo>
                  <a:pt x="299402" y="251671"/>
                </a:lnTo>
                <a:lnTo>
                  <a:pt x="303741" y="249936"/>
                </a:lnTo>
                <a:lnTo>
                  <a:pt x="26005" y="249936"/>
                </a:lnTo>
                <a:lnTo>
                  <a:pt x="11902" y="294232"/>
                </a:lnTo>
                <a:lnTo>
                  <a:pt x="3036" y="341457"/>
                </a:lnTo>
                <a:lnTo>
                  <a:pt x="0" y="390525"/>
                </a:lnTo>
                <a:lnTo>
                  <a:pt x="3036" y="439592"/>
                </a:lnTo>
                <a:lnTo>
                  <a:pt x="11902" y="486817"/>
                </a:lnTo>
                <a:lnTo>
                  <a:pt x="26109" y="53143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52177" y="8931337"/>
            <a:ext cx="12033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 b="1">
                <a:latin typeface="Tahoma"/>
                <a:cs typeface="Tahoma"/>
              </a:rPr>
              <a:t>C</a:t>
            </a:r>
            <a:r>
              <a:rPr dirty="0" sz="2000" spc="40" b="1">
                <a:latin typeface="Tahoma"/>
                <a:cs typeface="Tahoma"/>
              </a:rPr>
              <a:t>a</a:t>
            </a:r>
            <a:r>
              <a:rPr dirty="0" sz="2000" spc="20" b="1">
                <a:latin typeface="Tahoma"/>
                <a:cs typeface="Tahoma"/>
              </a:rPr>
              <a:t>d</a:t>
            </a:r>
            <a:r>
              <a:rPr dirty="0" sz="2000" spc="40" b="1">
                <a:latin typeface="Tahoma"/>
                <a:cs typeface="Tahoma"/>
              </a:rPr>
              <a:t>a</a:t>
            </a:r>
            <a:r>
              <a:rPr dirty="0" sz="2000" spc="30" b="1">
                <a:latin typeface="Tahoma"/>
                <a:cs typeface="Tahoma"/>
              </a:rPr>
              <a:t>s</a:t>
            </a:r>
            <a:r>
              <a:rPr dirty="0" sz="2000" spc="80" b="1">
                <a:latin typeface="Tahoma"/>
                <a:cs typeface="Tahoma"/>
              </a:rPr>
              <a:t>t</a:t>
            </a:r>
            <a:r>
              <a:rPr dirty="0" sz="2000" spc="65" b="1">
                <a:latin typeface="Tahoma"/>
                <a:cs typeface="Tahoma"/>
              </a:rPr>
              <a:t>r</a:t>
            </a:r>
            <a:r>
              <a:rPr dirty="0" sz="2000" spc="40" b="1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55040" y="6076039"/>
            <a:ext cx="932815" cy="466725"/>
            <a:chOff x="7055040" y="6076039"/>
            <a:chExt cx="932815" cy="466725"/>
          </a:xfrm>
        </p:grpSpPr>
        <p:sp>
          <p:nvSpPr>
            <p:cNvPr id="7" name="object 7"/>
            <p:cNvSpPr/>
            <p:nvPr/>
          </p:nvSpPr>
          <p:spPr>
            <a:xfrm>
              <a:off x="7055040" y="6076039"/>
              <a:ext cx="932815" cy="466725"/>
            </a:xfrm>
            <a:custGeom>
              <a:avLst/>
              <a:gdLst/>
              <a:ahLst/>
              <a:cxnLst/>
              <a:rect l="l" t="t" r="r" b="b"/>
              <a:pathLst>
                <a:path w="932815" h="466725">
                  <a:moveTo>
                    <a:pt x="713308" y="466724"/>
                  </a:moveTo>
                  <a:lnTo>
                    <a:pt x="219436" y="466724"/>
                  </a:lnTo>
                  <a:lnTo>
                    <a:pt x="175396" y="462238"/>
                  </a:lnTo>
                  <a:lnTo>
                    <a:pt x="134292" y="449379"/>
                  </a:lnTo>
                  <a:lnTo>
                    <a:pt x="97028" y="429044"/>
                  </a:lnTo>
                  <a:lnTo>
                    <a:pt x="64511" y="402133"/>
                  </a:lnTo>
                  <a:lnTo>
                    <a:pt x="37645" y="369544"/>
                  </a:lnTo>
                  <a:lnTo>
                    <a:pt x="17334" y="332176"/>
                  </a:lnTo>
                  <a:lnTo>
                    <a:pt x="4484" y="290928"/>
                  </a:lnTo>
                  <a:lnTo>
                    <a:pt x="0" y="246697"/>
                  </a:lnTo>
                  <a:lnTo>
                    <a:pt x="0" y="219471"/>
                  </a:lnTo>
                  <a:lnTo>
                    <a:pt x="5829" y="169350"/>
                  </a:lnTo>
                  <a:lnTo>
                    <a:pt x="22415" y="123233"/>
                  </a:lnTo>
                  <a:lnTo>
                    <a:pt x="48409" y="82472"/>
                  </a:lnTo>
                  <a:lnTo>
                    <a:pt x="82459" y="48417"/>
                  </a:lnTo>
                  <a:lnTo>
                    <a:pt x="123213" y="22419"/>
                  </a:lnTo>
                  <a:lnTo>
                    <a:pt x="169323" y="5830"/>
                  </a:lnTo>
                  <a:lnTo>
                    <a:pt x="219436" y="0"/>
                  </a:lnTo>
                  <a:lnTo>
                    <a:pt x="713863" y="0"/>
                  </a:lnTo>
                  <a:lnTo>
                    <a:pt x="757902" y="4486"/>
                  </a:lnTo>
                  <a:lnTo>
                    <a:pt x="798999" y="17345"/>
                  </a:lnTo>
                  <a:lnTo>
                    <a:pt x="836242" y="37680"/>
                  </a:lnTo>
                  <a:lnTo>
                    <a:pt x="868719" y="64591"/>
                  </a:lnTo>
                  <a:lnTo>
                    <a:pt x="895519" y="97180"/>
                  </a:lnTo>
                  <a:lnTo>
                    <a:pt x="915731" y="134548"/>
                  </a:lnTo>
                  <a:lnTo>
                    <a:pt x="928443" y="175796"/>
                  </a:lnTo>
                  <a:lnTo>
                    <a:pt x="932744" y="220027"/>
                  </a:lnTo>
                  <a:lnTo>
                    <a:pt x="932744" y="247253"/>
                  </a:lnTo>
                  <a:lnTo>
                    <a:pt x="926915" y="297374"/>
                  </a:lnTo>
                  <a:lnTo>
                    <a:pt x="910329" y="343491"/>
                  </a:lnTo>
                  <a:lnTo>
                    <a:pt x="884335" y="384252"/>
                  </a:lnTo>
                  <a:lnTo>
                    <a:pt x="850285" y="418307"/>
                  </a:lnTo>
                  <a:lnTo>
                    <a:pt x="809530" y="444305"/>
                  </a:lnTo>
                  <a:lnTo>
                    <a:pt x="763421" y="460894"/>
                  </a:lnTo>
                  <a:lnTo>
                    <a:pt x="713308" y="466724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62800" y="612382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549" y="371157"/>
                  </a:moveTo>
                  <a:lnTo>
                    <a:pt x="140453" y="365594"/>
                  </a:lnTo>
                  <a:lnTo>
                    <a:pt x="98080" y="349246"/>
                  </a:lnTo>
                  <a:lnTo>
                    <a:pt x="60949" y="323091"/>
                  </a:lnTo>
                  <a:lnTo>
                    <a:pt x="31270" y="288680"/>
                  </a:lnTo>
                  <a:lnTo>
                    <a:pt x="10841" y="248088"/>
                  </a:lnTo>
                  <a:lnTo>
                    <a:pt x="891" y="203768"/>
                  </a:lnTo>
                  <a:lnTo>
                    <a:pt x="0" y="185578"/>
                  </a:lnTo>
                  <a:lnTo>
                    <a:pt x="222" y="176461"/>
                  </a:lnTo>
                  <a:lnTo>
                    <a:pt x="7987" y="131707"/>
                  </a:lnTo>
                  <a:lnTo>
                    <a:pt x="26391" y="90181"/>
                  </a:lnTo>
                  <a:lnTo>
                    <a:pt x="54345" y="54354"/>
                  </a:lnTo>
                  <a:lnTo>
                    <a:pt x="90166" y="26395"/>
                  </a:lnTo>
                  <a:lnTo>
                    <a:pt x="131686" y="7988"/>
                  </a:lnTo>
                  <a:lnTo>
                    <a:pt x="176433" y="222"/>
                  </a:lnTo>
                  <a:lnTo>
                    <a:pt x="185549" y="0"/>
                  </a:lnTo>
                  <a:lnTo>
                    <a:pt x="194664" y="222"/>
                  </a:lnTo>
                  <a:lnTo>
                    <a:pt x="239411" y="7988"/>
                  </a:lnTo>
                  <a:lnTo>
                    <a:pt x="280931" y="26395"/>
                  </a:lnTo>
                  <a:lnTo>
                    <a:pt x="316751" y="54354"/>
                  </a:lnTo>
                  <a:lnTo>
                    <a:pt x="344706" y="90181"/>
                  </a:lnTo>
                  <a:lnTo>
                    <a:pt x="363110" y="131707"/>
                  </a:lnTo>
                  <a:lnTo>
                    <a:pt x="370875" y="176461"/>
                  </a:lnTo>
                  <a:lnTo>
                    <a:pt x="371098" y="185578"/>
                  </a:lnTo>
                  <a:lnTo>
                    <a:pt x="370875" y="194695"/>
                  </a:lnTo>
                  <a:lnTo>
                    <a:pt x="363110" y="239450"/>
                  </a:lnTo>
                  <a:lnTo>
                    <a:pt x="344706" y="280976"/>
                  </a:lnTo>
                  <a:lnTo>
                    <a:pt x="316751" y="316802"/>
                  </a:lnTo>
                  <a:lnTo>
                    <a:pt x="280931" y="344761"/>
                  </a:lnTo>
                  <a:lnTo>
                    <a:pt x="239411" y="363168"/>
                  </a:lnTo>
                  <a:lnTo>
                    <a:pt x="194664" y="370934"/>
                  </a:lnTo>
                  <a:lnTo>
                    <a:pt x="185549" y="3711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3018" y="673668"/>
            <a:ext cx="3862704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60">
                <a:solidFill>
                  <a:srgbClr val="4A4A4A"/>
                </a:solidFill>
                <a:latin typeface="Trebuchet MS"/>
                <a:cs typeface="Trebuchet MS"/>
              </a:rPr>
              <a:t>I</a:t>
            </a:r>
            <a:r>
              <a:rPr dirty="0" sz="8000" spc="-145">
                <a:solidFill>
                  <a:srgbClr val="4A4A4A"/>
                </a:solidFill>
                <a:latin typeface="Trebuchet MS"/>
                <a:cs typeface="Trebuchet MS"/>
              </a:rPr>
              <a:t>G</a:t>
            </a:r>
            <a:r>
              <a:rPr dirty="0" sz="8000" spc="-770">
                <a:solidFill>
                  <a:srgbClr val="4A4A4A"/>
                </a:solidFill>
                <a:latin typeface="Trebuchet MS"/>
                <a:cs typeface="Trebuchet MS"/>
              </a:rPr>
              <a:t>T</a:t>
            </a:r>
            <a:r>
              <a:rPr dirty="0" sz="8000" spc="-495">
                <a:solidFill>
                  <a:srgbClr val="4A4A4A"/>
                </a:solidFill>
                <a:latin typeface="Trebuchet MS"/>
                <a:cs typeface="Trebuchet MS"/>
              </a:rPr>
              <a:t> </a:t>
            </a:r>
            <a:r>
              <a:rPr dirty="0" sz="8000" spc="-775">
                <a:solidFill>
                  <a:srgbClr val="2D6ED0"/>
                </a:solidFill>
                <a:latin typeface="Trebuchet MS"/>
                <a:cs typeface="Trebuchet MS"/>
              </a:rPr>
              <a:t>T</a:t>
            </a:r>
            <a:r>
              <a:rPr dirty="0" sz="8000" spc="360">
                <a:solidFill>
                  <a:srgbClr val="2D6ED0"/>
                </a:solidFill>
                <a:latin typeface="Trebuchet MS"/>
                <a:cs typeface="Trebuchet MS"/>
              </a:rPr>
              <a:t>oo</a:t>
            </a:r>
            <a:r>
              <a:rPr dirty="0" sz="8000" spc="60">
                <a:solidFill>
                  <a:srgbClr val="2D6ED0"/>
                </a:solidFill>
                <a:latin typeface="Trebuchet MS"/>
                <a:cs typeface="Trebuchet MS"/>
              </a:rPr>
              <a:t>l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4447" y="5983570"/>
            <a:ext cx="28632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0" b="1">
                <a:latin typeface="Tahoma"/>
                <a:cs typeface="Tahoma"/>
              </a:rPr>
              <a:t>Componente</a:t>
            </a:r>
            <a:r>
              <a:rPr dirty="0" sz="3000" spc="-185" b="1">
                <a:latin typeface="Tahoma"/>
                <a:cs typeface="Tahoma"/>
              </a:rPr>
              <a:t> </a:t>
            </a:r>
            <a:r>
              <a:rPr dirty="0" sz="3000" spc="-155" b="1">
                <a:latin typeface="Tahoma"/>
                <a:cs typeface="Tahoma"/>
              </a:rPr>
              <a:t>1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7990" y="7613098"/>
            <a:ext cx="28632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0" b="1">
                <a:latin typeface="Tahoma"/>
                <a:cs typeface="Tahoma"/>
              </a:rPr>
              <a:t>Componente</a:t>
            </a:r>
            <a:r>
              <a:rPr dirty="0" sz="3000" spc="-185" b="1">
                <a:latin typeface="Tahoma"/>
                <a:cs typeface="Tahoma"/>
              </a:rPr>
              <a:t> </a:t>
            </a:r>
            <a:r>
              <a:rPr dirty="0" sz="3000" spc="-155" b="1">
                <a:latin typeface="Tahoma"/>
                <a:cs typeface="Tahoma"/>
              </a:rPr>
              <a:t>2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6823" y="6016830"/>
            <a:ext cx="28632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0" b="1">
                <a:latin typeface="Tahoma"/>
                <a:cs typeface="Tahoma"/>
              </a:rPr>
              <a:t>Componente</a:t>
            </a:r>
            <a:r>
              <a:rPr dirty="0" sz="3000" spc="-185" b="1">
                <a:latin typeface="Tahoma"/>
                <a:cs typeface="Tahoma"/>
              </a:rPr>
              <a:t> </a:t>
            </a:r>
            <a:r>
              <a:rPr dirty="0" sz="3000" spc="-155" b="1">
                <a:latin typeface="Tahoma"/>
                <a:cs typeface="Tahoma"/>
              </a:rPr>
              <a:t>3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66823" y="7613098"/>
            <a:ext cx="28632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0" b="1">
                <a:latin typeface="Tahoma"/>
                <a:cs typeface="Tahoma"/>
              </a:rPr>
              <a:t>Componente</a:t>
            </a:r>
            <a:r>
              <a:rPr dirty="0" sz="3000" spc="-185" b="1">
                <a:latin typeface="Tahoma"/>
                <a:cs typeface="Tahoma"/>
              </a:rPr>
              <a:t> </a:t>
            </a:r>
            <a:r>
              <a:rPr dirty="0" sz="3000" spc="-155" b="1">
                <a:latin typeface="Tahoma"/>
                <a:cs typeface="Tahoma"/>
              </a:rPr>
              <a:t>4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81865" y="6035320"/>
            <a:ext cx="28632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0" b="1">
                <a:latin typeface="Tahoma"/>
                <a:cs typeface="Tahoma"/>
              </a:rPr>
              <a:t>Componente</a:t>
            </a:r>
            <a:r>
              <a:rPr dirty="0" sz="3000" spc="-185" b="1">
                <a:latin typeface="Tahoma"/>
                <a:cs typeface="Tahoma"/>
              </a:rPr>
              <a:t> </a:t>
            </a:r>
            <a:r>
              <a:rPr dirty="0" sz="3000" spc="-155" b="1">
                <a:latin typeface="Tahoma"/>
                <a:cs typeface="Tahoma"/>
              </a:rPr>
              <a:t>5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32379" y="7631591"/>
            <a:ext cx="28632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0" b="1">
                <a:latin typeface="Tahoma"/>
                <a:cs typeface="Tahoma"/>
              </a:rPr>
              <a:t>Componente</a:t>
            </a:r>
            <a:r>
              <a:rPr dirty="0" sz="3000" spc="-185" b="1">
                <a:latin typeface="Tahoma"/>
                <a:cs typeface="Tahoma"/>
              </a:rPr>
              <a:t> </a:t>
            </a:r>
            <a:r>
              <a:rPr dirty="0" sz="3000" spc="-155" b="1">
                <a:latin typeface="Tahoma"/>
                <a:cs typeface="Tahoma"/>
              </a:rPr>
              <a:t>6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2869" y="2007606"/>
            <a:ext cx="13639800" cy="3542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657215">
              <a:lnSpc>
                <a:spcPct val="115599"/>
              </a:lnSpc>
              <a:spcBef>
                <a:spcPts val="100"/>
              </a:spcBef>
            </a:pPr>
            <a:r>
              <a:rPr dirty="0" sz="4000" spc="-60" b="1">
                <a:latin typeface="Tahoma"/>
                <a:cs typeface="Tahoma"/>
              </a:rPr>
              <a:t>Inteligência</a:t>
            </a:r>
            <a:r>
              <a:rPr dirty="0" sz="4000" spc="475" b="1">
                <a:latin typeface="Tahoma"/>
                <a:cs typeface="Tahoma"/>
              </a:rPr>
              <a:t> </a:t>
            </a:r>
            <a:r>
              <a:rPr dirty="0" sz="4000" spc="5" b="1">
                <a:latin typeface="Tahoma"/>
                <a:cs typeface="Tahoma"/>
              </a:rPr>
              <a:t>do</a:t>
            </a:r>
            <a:r>
              <a:rPr dirty="0" sz="4000" spc="475" b="1">
                <a:latin typeface="Tahoma"/>
                <a:cs typeface="Tahoma"/>
              </a:rPr>
              <a:t> </a:t>
            </a:r>
            <a:r>
              <a:rPr dirty="0" sz="4000" spc="15" b="1">
                <a:latin typeface="Tahoma"/>
                <a:cs typeface="Tahoma"/>
              </a:rPr>
              <a:t>Gerenciamento </a:t>
            </a:r>
            <a:r>
              <a:rPr dirty="0" sz="4000" spc="-1160" b="1">
                <a:latin typeface="Tahoma"/>
                <a:cs typeface="Tahoma"/>
              </a:rPr>
              <a:t> </a:t>
            </a:r>
            <a:r>
              <a:rPr dirty="0" sz="4000" spc="-5" b="1">
                <a:latin typeface="Tahoma"/>
                <a:cs typeface="Tahoma"/>
              </a:rPr>
              <a:t>de</a:t>
            </a:r>
            <a:r>
              <a:rPr dirty="0" sz="4000" spc="-140" b="1">
                <a:latin typeface="Tahoma"/>
                <a:cs typeface="Tahoma"/>
              </a:rPr>
              <a:t> </a:t>
            </a:r>
            <a:r>
              <a:rPr dirty="0" sz="4000" spc="10" b="1">
                <a:latin typeface="Tahoma"/>
                <a:cs typeface="Tahoma"/>
              </a:rPr>
              <a:t>Transformadores</a:t>
            </a:r>
            <a:endParaRPr sz="4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5200" spc="10" b="1">
                <a:solidFill>
                  <a:srgbClr val="3875D4"/>
                </a:solidFill>
                <a:latin typeface="Tahoma"/>
                <a:cs typeface="Tahoma"/>
              </a:rPr>
              <a:t>Componentes</a:t>
            </a:r>
            <a:r>
              <a:rPr dirty="0" sz="5200" spc="-195" b="1">
                <a:solidFill>
                  <a:srgbClr val="3875D4"/>
                </a:solidFill>
                <a:latin typeface="Tahoma"/>
                <a:cs typeface="Tahoma"/>
              </a:rPr>
              <a:t> </a:t>
            </a:r>
            <a:r>
              <a:rPr dirty="0" sz="5200" spc="10" b="1">
                <a:solidFill>
                  <a:srgbClr val="3875D4"/>
                </a:solidFill>
                <a:latin typeface="Tahoma"/>
                <a:cs typeface="Tahoma"/>
              </a:rPr>
              <a:t>do</a:t>
            </a:r>
            <a:r>
              <a:rPr dirty="0" sz="5200" spc="-195" b="1">
                <a:solidFill>
                  <a:srgbClr val="3875D4"/>
                </a:solidFill>
                <a:latin typeface="Tahoma"/>
                <a:cs typeface="Tahoma"/>
              </a:rPr>
              <a:t> </a:t>
            </a:r>
            <a:r>
              <a:rPr dirty="0" sz="5200" spc="-5" b="1">
                <a:solidFill>
                  <a:srgbClr val="3875D4"/>
                </a:solidFill>
                <a:latin typeface="Tahoma"/>
                <a:cs typeface="Tahoma"/>
              </a:rPr>
              <a:t>local</a:t>
            </a:r>
            <a:endParaRPr sz="5200">
              <a:latin typeface="Tahoma"/>
              <a:cs typeface="Tahoma"/>
            </a:endParaRPr>
          </a:p>
          <a:p>
            <a:pPr marL="12700" marR="5080">
              <a:lnSpc>
                <a:spcPct val="116700"/>
              </a:lnSpc>
              <a:spcBef>
                <a:spcPts val="994"/>
              </a:spcBef>
              <a:tabLst>
                <a:tab pos="2710815" algn="l"/>
                <a:tab pos="3497579" algn="l"/>
                <a:tab pos="5685155" algn="l"/>
                <a:tab pos="6720205" algn="l"/>
                <a:tab pos="8112759" algn="l"/>
                <a:tab pos="9818370" algn="l"/>
                <a:tab pos="10615295" algn="l"/>
                <a:tab pos="11649710" algn="l"/>
                <a:tab pos="12429490" algn="l"/>
              </a:tabLst>
            </a:pPr>
            <a:r>
              <a:rPr dirty="0" sz="3000" spc="55" b="1">
                <a:latin typeface="Tahoma"/>
                <a:cs typeface="Tahoma"/>
              </a:rPr>
              <a:t>Dispositivos</a:t>
            </a:r>
            <a:r>
              <a:rPr dirty="0" sz="3000" spc="55" b="1">
                <a:latin typeface="Tahoma"/>
                <a:cs typeface="Tahoma"/>
              </a:rPr>
              <a:t>	</a:t>
            </a:r>
            <a:r>
              <a:rPr dirty="0" sz="3000" spc="50" b="1">
                <a:latin typeface="Tahoma"/>
                <a:cs typeface="Tahoma"/>
              </a:rPr>
              <a:t>do</a:t>
            </a:r>
            <a:r>
              <a:rPr dirty="0" sz="3000" spc="50" b="1">
                <a:latin typeface="Tahoma"/>
                <a:cs typeface="Tahoma"/>
              </a:rPr>
              <a:t>	</a:t>
            </a:r>
            <a:r>
              <a:rPr dirty="0" sz="3000" spc="85" b="1">
                <a:latin typeface="Tahoma"/>
                <a:cs typeface="Tahoma"/>
              </a:rPr>
              <a:t>ambiente</a:t>
            </a:r>
            <a:r>
              <a:rPr dirty="0" sz="3000" spc="85" b="1">
                <a:latin typeface="Tahoma"/>
                <a:cs typeface="Tahoma"/>
              </a:rPr>
              <a:t>	</a:t>
            </a:r>
            <a:r>
              <a:rPr dirty="0" sz="3000" spc="65" b="1">
                <a:latin typeface="Tahoma"/>
                <a:cs typeface="Tahoma"/>
              </a:rPr>
              <a:t>que</a:t>
            </a:r>
            <a:r>
              <a:rPr dirty="0" sz="3000" spc="65" b="1">
                <a:latin typeface="Tahoma"/>
                <a:cs typeface="Tahoma"/>
              </a:rPr>
              <a:t>	</a:t>
            </a:r>
            <a:r>
              <a:rPr dirty="0" sz="3000" spc="75" b="1">
                <a:latin typeface="Tahoma"/>
                <a:cs typeface="Tahoma"/>
              </a:rPr>
              <a:t>estão</a:t>
            </a:r>
            <a:r>
              <a:rPr dirty="0" sz="3000" spc="75" b="1">
                <a:latin typeface="Tahoma"/>
                <a:cs typeface="Tahoma"/>
              </a:rPr>
              <a:t>	</a:t>
            </a:r>
            <a:r>
              <a:rPr dirty="0" sz="3000" spc="40" b="1">
                <a:latin typeface="Tahoma"/>
                <a:cs typeface="Tahoma"/>
              </a:rPr>
              <a:t>ligados</a:t>
            </a:r>
            <a:r>
              <a:rPr dirty="0" sz="3000" spc="40" b="1">
                <a:latin typeface="Tahoma"/>
                <a:cs typeface="Tahoma"/>
              </a:rPr>
              <a:t>	</a:t>
            </a:r>
            <a:r>
              <a:rPr dirty="0" sz="3000" spc="70" b="1">
                <a:latin typeface="Tahoma"/>
                <a:cs typeface="Tahoma"/>
              </a:rPr>
              <a:t>ou</a:t>
            </a:r>
            <a:r>
              <a:rPr dirty="0" sz="3000" spc="70" b="1">
                <a:latin typeface="Tahoma"/>
                <a:cs typeface="Tahoma"/>
              </a:rPr>
              <a:t>	</a:t>
            </a:r>
            <a:r>
              <a:rPr dirty="0" sz="3000" spc="70" b="1">
                <a:latin typeface="Tahoma"/>
                <a:cs typeface="Tahoma"/>
              </a:rPr>
              <a:t>não</a:t>
            </a:r>
            <a:r>
              <a:rPr dirty="0" sz="3000" spc="70" b="1">
                <a:latin typeface="Tahoma"/>
                <a:cs typeface="Tahoma"/>
              </a:rPr>
              <a:t>	</a:t>
            </a:r>
            <a:r>
              <a:rPr dirty="0" sz="3000" spc="55" b="1">
                <a:latin typeface="Tahoma"/>
                <a:cs typeface="Tahoma"/>
              </a:rPr>
              <a:t>de</a:t>
            </a:r>
            <a:r>
              <a:rPr dirty="0" sz="3000" spc="55" b="1">
                <a:latin typeface="Tahoma"/>
                <a:cs typeface="Tahoma"/>
              </a:rPr>
              <a:t>	</a:t>
            </a:r>
            <a:r>
              <a:rPr dirty="0" sz="3000" spc="80" b="1">
                <a:latin typeface="Tahoma"/>
                <a:cs typeface="Tahoma"/>
              </a:rPr>
              <a:t>forma  </a:t>
            </a:r>
            <a:r>
              <a:rPr dirty="0" sz="3000" spc="85" b="1">
                <a:latin typeface="Tahoma"/>
                <a:cs typeface="Tahoma"/>
              </a:rPr>
              <a:t>automática</a:t>
            </a:r>
            <a:r>
              <a:rPr dirty="0" sz="3000" spc="-100" b="1">
                <a:latin typeface="Tahoma"/>
                <a:cs typeface="Tahoma"/>
              </a:rPr>
              <a:t> </a:t>
            </a:r>
            <a:r>
              <a:rPr dirty="0" sz="3000" spc="70" b="1">
                <a:latin typeface="Tahoma"/>
                <a:cs typeface="Tahoma"/>
              </a:rPr>
              <a:t>dependente</a:t>
            </a:r>
            <a:r>
              <a:rPr dirty="0" sz="3000" spc="-100" b="1">
                <a:latin typeface="Tahoma"/>
                <a:cs typeface="Tahoma"/>
              </a:rPr>
              <a:t> </a:t>
            </a:r>
            <a:r>
              <a:rPr dirty="0" sz="3000" spc="55" b="1">
                <a:latin typeface="Tahoma"/>
                <a:cs typeface="Tahoma"/>
              </a:rPr>
              <a:t>de</a:t>
            </a:r>
            <a:r>
              <a:rPr dirty="0" sz="3000" spc="-100" b="1">
                <a:latin typeface="Tahoma"/>
                <a:cs typeface="Tahoma"/>
              </a:rPr>
              <a:t> </a:t>
            </a:r>
            <a:r>
              <a:rPr dirty="0" sz="3000" spc="70" b="1">
                <a:latin typeface="Tahoma"/>
                <a:cs typeface="Tahoma"/>
              </a:rPr>
              <a:t>como</a:t>
            </a:r>
            <a:r>
              <a:rPr dirty="0" sz="3000" spc="-100" b="1">
                <a:latin typeface="Tahoma"/>
                <a:cs typeface="Tahoma"/>
              </a:rPr>
              <a:t> </a:t>
            </a:r>
            <a:r>
              <a:rPr dirty="0" sz="3000" spc="80" b="1">
                <a:latin typeface="Tahoma"/>
                <a:cs typeface="Tahoma"/>
              </a:rPr>
              <a:t>está</a:t>
            </a:r>
            <a:r>
              <a:rPr dirty="0" sz="3000" spc="-95" b="1">
                <a:latin typeface="Tahoma"/>
                <a:cs typeface="Tahoma"/>
              </a:rPr>
              <a:t> </a:t>
            </a:r>
            <a:r>
              <a:rPr dirty="0" sz="3000" spc="70" b="1">
                <a:latin typeface="Tahoma"/>
                <a:cs typeface="Tahoma"/>
              </a:rPr>
              <a:t>a</a:t>
            </a:r>
            <a:r>
              <a:rPr dirty="0" sz="3000" spc="-100" b="1">
                <a:latin typeface="Tahoma"/>
                <a:cs typeface="Tahoma"/>
              </a:rPr>
              <a:t> </a:t>
            </a:r>
            <a:r>
              <a:rPr dirty="0" sz="3000" spc="40" b="1">
                <a:latin typeface="Tahoma"/>
                <a:cs typeface="Tahoma"/>
              </a:rPr>
              <a:t>carga</a:t>
            </a:r>
            <a:r>
              <a:rPr dirty="0" sz="3000" spc="-100" b="1">
                <a:latin typeface="Tahoma"/>
                <a:cs typeface="Tahoma"/>
              </a:rPr>
              <a:t> </a:t>
            </a:r>
            <a:r>
              <a:rPr dirty="0" sz="3000" spc="70" b="1">
                <a:latin typeface="Tahoma"/>
                <a:cs typeface="Tahoma"/>
              </a:rPr>
              <a:t>no</a:t>
            </a:r>
            <a:r>
              <a:rPr dirty="0" sz="3000" spc="-100" b="1">
                <a:latin typeface="Tahoma"/>
                <a:cs typeface="Tahoma"/>
              </a:rPr>
              <a:t> </a:t>
            </a:r>
            <a:r>
              <a:rPr dirty="0" sz="3000" spc="55" b="1">
                <a:latin typeface="Tahoma"/>
                <a:cs typeface="Tahoma"/>
              </a:rPr>
              <a:t>local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137691" y="6076039"/>
            <a:ext cx="932815" cy="466725"/>
            <a:chOff x="12137691" y="6076039"/>
            <a:chExt cx="932815" cy="466725"/>
          </a:xfrm>
        </p:grpSpPr>
        <p:sp>
          <p:nvSpPr>
            <p:cNvPr id="18" name="object 18"/>
            <p:cNvSpPr/>
            <p:nvPr/>
          </p:nvSpPr>
          <p:spPr>
            <a:xfrm>
              <a:off x="12137691" y="6076039"/>
              <a:ext cx="932815" cy="466725"/>
            </a:xfrm>
            <a:custGeom>
              <a:avLst/>
              <a:gdLst/>
              <a:ahLst/>
              <a:cxnLst/>
              <a:rect l="l" t="t" r="r" b="b"/>
              <a:pathLst>
                <a:path w="932815" h="466725">
                  <a:moveTo>
                    <a:pt x="713308" y="466724"/>
                  </a:moveTo>
                  <a:lnTo>
                    <a:pt x="219436" y="466724"/>
                  </a:lnTo>
                  <a:lnTo>
                    <a:pt x="175396" y="462238"/>
                  </a:lnTo>
                  <a:lnTo>
                    <a:pt x="134292" y="449379"/>
                  </a:lnTo>
                  <a:lnTo>
                    <a:pt x="97028" y="429044"/>
                  </a:lnTo>
                  <a:lnTo>
                    <a:pt x="64511" y="402133"/>
                  </a:lnTo>
                  <a:lnTo>
                    <a:pt x="37645" y="369544"/>
                  </a:lnTo>
                  <a:lnTo>
                    <a:pt x="17334" y="332176"/>
                  </a:lnTo>
                  <a:lnTo>
                    <a:pt x="4484" y="290928"/>
                  </a:lnTo>
                  <a:lnTo>
                    <a:pt x="0" y="246697"/>
                  </a:lnTo>
                  <a:lnTo>
                    <a:pt x="0" y="219471"/>
                  </a:lnTo>
                  <a:lnTo>
                    <a:pt x="5829" y="169350"/>
                  </a:lnTo>
                  <a:lnTo>
                    <a:pt x="22415" y="123233"/>
                  </a:lnTo>
                  <a:lnTo>
                    <a:pt x="48409" y="82472"/>
                  </a:lnTo>
                  <a:lnTo>
                    <a:pt x="82459" y="48417"/>
                  </a:lnTo>
                  <a:lnTo>
                    <a:pt x="123213" y="22419"/>
                  </a:lnTo>
                  <a:lnTo>
                    <a:pt x="169323" y="5830"/>
                  </a:lnTo>
                  <a:lnTo>
                    <a:pt x="219436" y="0"/>
                  </a:lnTo>
                  <a:lnTo>
                    <a:pt x="713863" y="0"/>
                  </a:lnTo>
                  <a:lnTo>
                    <a:pt x="757902" y="4486"/>
                  </a:lnTo>
                  <a:lnTo>
                    <a:pt x="798999" y="17345"/>
                  </a:lnTo>
                  <a:lnTo>
                    <a:pt x="836242" y="37680"/>
                  </a:lnTo>
                  <a:lnTo>
                    <a:pt x="868719" y="64591"/>
                  </a:lnTo>
                  <a:lnTo>
                    <a:pt x="895519" y="97180"/>
                  </a:lnTo>
                  <a:lnTo>
                    <a:pt x="915731" y="134548"/>
                  </a:lnTo>
                  <a:lnTo>
                    <a:pt x="928443" y="175796"/>
                  </a:lnTo>
                  <a:lnTo>
                    <a:pt x="932744" y="220027"/>
                  </a:lnTo>
                  <a:lnTo>
                    <a:pt x="932744" y="247253"/>
                  </a:lnTo>
                  <a:lnTo>
                    <a:pt x="926915" y="297374"/>
                  </a:lnTo>
                  <a:lnTo>
                    <a:pt x="910329" y="343491"/>
                  </a:lnTo>
                  <a:lnTo>
                    <a:pt x="884335" y="384252"/>
                  </a:lnTo>
                  <a:lnTo>
                    <a:pt x="850285" y="418307"/>
                  </a:lnTo>
                  <a:lnTo>
                    <a:pt x="809530" y="444305"/>
                  </a:lnTo>
                  <a:lnTo>
                    <a:pt x="763421" y="460894"/>
                  </a:lnTo>
                  <a:lnTo>
                    <a:pt x="713308" y="466724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645451" y="612382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549" y="371157"/>
                  </a:moveTo>
                  <a:lnTo>
                    <a:pt x="140453" y="365594"/>
                  </a:lnTo>
                  <a:lnTo>
                    <a:pt x="98080" y="349246"/>
                  </a:lnTo>
                  <a:lnTo>
                    <a:pt x="60949" y="323091"/>
                  </a:lnTo>
                  <a:lnTo>
                    <a:pt x="31270" y="288680"/>
                  </a:lnTo>
                  <a:lnTo>
                    <a:pt x="10841" y="248088"/>
                  </a:lnTo>
                  <a:lnTo>
                    <a:pt x="891" y="203768"/>
                  </a:lnTo>
                  <a:lnTo>
                    <a:pt x="0" y="185578"/>
                  </a:lnTo>
                  <a:lnTo>
                    <a:pt x="222" y="176461"/>
                  </a:lnTo>
                  <a:lnTo>
                    <a:pt x="7987" y="131707"/>
                  </a:lnTo>
                  <a:lnTo>
                    <a:pt x="26391" y="90181"/>
                  </a:lnTo>
                  <a:lnTo>
                    <a:pt x="54345" y="54354"/>
                  </a:lnTo>
                  <a:lnTo>
                    <a:pt x="90166" y="26395"/>
                  </a:lnTo>
                  <a:lnTo>
                    <a:pt x="131686" y="7988"/>
                  </a:lnTo>
                  <a:lnTo>
                    <a:pt x="176433" y="222"/>
                  </a:lnTo>
                  <a:lnTo>
                    <a:pt x="185549" y="0"/>
                  </a:lnTo>
                  <a:lnTo>
                    <a:pt x="194664" y="222"/>
                  </a:lnTo>
                  <a:lnTo>
                    <a:pt x="239411" y="7988"/>
                  </a:lnTo>
                  <a:lnTo>
                    <a:pt x="280931" y="26395"/>
                  </a:lnTo>
                  <a:lnTo>
                    <a:pt x="316751" y="54354"/>
                  </a:lnTo>
                  <a:lnTo>
                    <a:pt x="344706" y="90181"/>
                  </a:lnTo>
                  <a:lnTo>
                    <a:pt x="363110" y="131707"/>
                  </a:lnTo>
                  <a:lnTo>
                    <a:pt x="370875" y="176461"/>
                  </a:lnTo>
                  <a:lnTo>
                    <a:pt x="371098" y="185578"/>
                  </a:lnTo>
                  <a:lnTo>
                    <a:pt x="370875" y="194695"/>
                  </a:lnTo>
                  <a:lnTo>
                    <a:pt x="363110" y="239450"/>
                  </a:lnTo>
                  <a:lnTo>
                    <a:pt x="344706" y="280976"/>
                  </a:lnTo>
                  <a:lnTo>
                    <a:pt x="316751" y="316802"/>
                  </a:lnTo>
                  <a:lnTo>
                    <a:pt x="280931" y="344761"/>
                  </a:lnTo>
                  <a:lnTo>
                    <a:pt x="239411" y="363168"/>
                  </a:lnTo>
                  <a:lnTo>
                    <a:pt x="194664" y="370934"/>
                  </a:lnTo>
                  <a:lnTo>
                    <a:pt x="185549" y="3711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206169" y="7653816"/>
            <a:ext cx="932815" cy="466725"/>
            <a:chOff x="2206169" y="7653816"/>
            <a:chExt cx="932815" cy="466725"/>
          </a:xfrm>
        </p:grpSpPr>
        <p:sp>
          <p:nvSpPr>
            <p:cNvPr id="21" name="object 21"/>
            <p:cNvSpPr/>
            <p:nvPr/>
          </p:nvSpPr>
          <p:spPr>
            <a:xfrm>
              <a:off x="2206169" y="7653816"/>
              <a:ext cx="932815" cy="466725"/>
            </a:xfrm>
            <a:custGeom>
              <a:avLst/>
              <a:gdLst/>
              <a:ahLst/>
              <a:cxnLst/>
              <a:rect l="l" t="t" r="r" b="b"/>
              <a:pathLst>
                <a:path w="932814" h="466725">
                  <a:moveTo>
                    <a:pt x="713308" y="466724"/>
                  </a:moveTo>
                  <a:lnTo>
                    <a:pt x="219436" y="466724"/>
                  </a:lnTo>
                  <a:lnTo>
                    <a:pt x="175396" y="462238"/>
                  </a:lnTo>
                  <a:lnTo>
                    <a:pt x="134292" y="449379"/>
                  </a:lnTo>
                  <a:lnTo>
                    <a:pt x="97028" y="429044"/>
                  </a:lnTo>
                  <a:lnTo>
                    <a:pt x="64511" y="402133"/>
                  </a:lnTo>
                  <a:lnTo>
                    <a:pt x="37645" y="369544"/>
                  </a:lnTo>
                  <a:lnTo>
                    <a:pt x="17334" y="332176"/>
                  </a:lnTo>
                  <a:lnTo>
                    <a:pt x="4484" y="290928"/>
                  </a:lnTo>
                  <a:lnTo>
                    <a:pt x="0" y="246697"/>
                  </a:lnTo>
                  <a:lnTo>
                    <a:pt x="0" y="219471"/>
                  </a:lnTo>
                  <a:lnTo>
                    <a:pt x="5829" y="169350"/>
                  </a:lnTo>
                  <a:lnTo>
                    <a:pt x="22415" y="123233"/>
                  </a:lnTo>
                  <a:lnTo>
                    <a:pt x="48409" y="82472"/>
                  </a:lnTo>
                  <a:lnTo>
                    <a:pt x="82459" y="48417"/>
                  </a:lnTo>
                  <a:lnTo>
                    <a:pt x="123213" y="22419"/>
                  </a:lnTo>
                  <a:lnTo>
                    <a:pt x="169323" y="5830"/>
                  </a:lnTo>
                  <a:lnTo>
                    <a:pt x="219436" y="0"/>
                  </a:lnTo>
                  <a:lnTo>
                    <a:pt x="713863" y="0"/>
                  </a:lnTo>
                  <a:lnTo>
                    <a:pt x="757902" y="4486"/>
                  </a:lnTo>
                  <a:lnTo>
                    <a:pt x="798999" y="17345"/>
                  </a:lnTo>
                  <a:lnTo>
                    <a:pt x="836242" y="37680"/>
                  </a:lnTo>
                  <a:lnTo>
                    <a:pt x="868719" y="64591"/>
                  </a:lnTo>
                  <a:lnTo>
                    <a:pt x="895519" y="97180"/>
                  </a:lnTo>
                  <a:lnTo>
                    <a:pt x="915731" y="134548"/>
                  </a:lnTo>
                  <a:lnTo>
                    <a:pt x="928443" y="175796"/>
                  </a:lnTo>
                  <a:lnTo>
                    <a:pt x="932744" y="220027"/>
                  </a:lnTo>
                  <a:lnTo>
                    <a:pt x="932744" y="247253"/>
                  </a:lnTo>
                  <a:lnTo>
                    <a:pt x="926915" y="297374"/>
                  </a:lnTo>
                  <a:lnTo>
                    <a:pt x="910329" y="343491"/>
                  </a:lnTo>
                  <a:lnTo>
                    <a:pt x="884335" y="384252"/>
                  </a:lnTo>
                  <a:lnTo>
                    <a:pt x="850285" y="418307"/>
                  </a:lnTo>
                  <a:lnTo>
                    <a:pt x="809530" y="444305"/>
                  </a:lnTo>
                  <a:lnTo>
                    <a:pt x="763421" y="460894"/>
                  </a:lnTo>
                  <a:lnTo>
                    <a:pt x="713308" y="466724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13929" y="770160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549" y="371157"/>
                  </a:moveTo>
                  <a:lnTo>
                    <a:pt x="140453" y="365594"/>
                  </a:lnTo>
                  <a:lnTo>
                    <a:pt x="98080" y="349246"/>
                  </a:lnTo>
                  <a:lnTo>
                    <a:pt x="60949" y="323091"/>
                  </a:lnTo>
                  <a:lnTo>
                    <a:pt x="31270" y="288680"/>
                  </a:lnTo>
                  <a:lnTo>
                    <a:pt x="10841" y="248088"/>
                  </a:lnTo>
                  <a:lnTo>
                    <a:pt x="891" y="203768"/>
                  </a:lnTo>
                  <a:lnTo>
                    <a:pt x="0" y="185578"/>
                  </a:lnTo>
                  <a:lnTo>
                    <a:pt x="222" y="176461"/>
                  </a:lnTo>
                  <a:lnTo>
                    <a:pt x="7987" y="131707"/>
                  </a:lnTo>
                  <a:lnTo>
                    <a:pt x="26391" y="90181"/>
                  </a:lnTo>
                  <a:lnTo>
                    <a:pt x="54345" y="54354"/>
                  </a:lnTo>
                  <a:lnTo>
                    <a:pt x="90166" y="26395"/>
                  </a:lnTo>
                  <a:lnTo>
                    <a:pt x="131686" y="7988"/>
                  </a:lnTo>
                  <a:lnTo>
                    <a:pt x="176433" y="222"/>
                  </a:lnTo>
                  <a:lnTo>
                    <a:pt x="185549" y="0"/>
                  </a:lnTo>
                  <a:lnTo>
                    <a:pt x="194664" y="222"/>
                  </a:lnTo>
                  <a:lnTo>
                    <a:pt x="239411" y="7988"/>
                  </a:lnTo>
                  <a:lnTo>
                    <a:pt x="280931" y="26395"/>
                  </a:lnTo>
                  <a:lnTo>
                    <a:pt x="316751" y="54354"/>
                  </a:lnTo>
                  <a:lnTo>
                    <a:pt x="344706" y="90181"/>
                  </a:lnTo>
                  <a:lnTo>
                    <a:pt x="363110" y="131707"/>
                  </a:lnTo>
                  <a:lnTo>
                    <a:pt x="370875" y="176461"/>
                  </a:lnTo>
                  <a:lnTo>
                    <a:pt x="371098" y="185578"/>
                  </a:lnTo>
                  <a:lnTo>
                    <a:pt x="370875" y="194695"/>
                  </a:lnTo>
                  <a:lnTo>
                    <a:pt x="363110" y="239450"/>
                  </a:lnTo>
                  <a:lnTo>
                    <a:pt x="344706" y="280976"/>
                  </a:lnTo>
                  <a:lnTo>
                    <a:pt x="316751" y="316802"/>
                  </a:lnTo>
                  <a:lnTo>
                    <a:pt x="280931" y="344761"/>
                  </a:lnTo>
                  <a:lnTo>
                    <a:pt x="239411" y="363168"/>
                  </a:lnTo>
                  <a:lnTo>
                    <a:pt x="194664" y="370934"/>
                  </a:lnTo>
                  <a:lnTo>
                    <a:pt x="185549" y="3711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2206094" y="5998231"/>
            <a:ext cx="929640" cy="466725"/>
            <a:chOff x="2206094" y="5998231"/>
            <a:chExt cx="929640" cy="466725"/>
          </a:xfrm>
        </p:grpSpPr>
        <p:sp>
          <p:nvSpPr>
            <p:cNvPr id="24" name="object 24"/>
            <p:cNvSpPr/>
            <p:nvPr/>
          </p:nvSpPr>
          <p:spPr>
            <a:xfrm>
              <a:off x="2206094" y="5998231"/>
              <a:ext cx="929640" cy="466725"/>
            </a:xfrm>
            <a:custGeom>
              <a:avLst/>
              <a:gdLst/>
              <a:ahLst/>
              <a:cxnLst/>
              <a:rect l="l" t="t" r="r" b="b"/>
              <a:pathLst>
                <a:path w="929639" h="466725">
                  <a:moveTo>
                    <a:pt x="216048" y="466724"/>
                  </a:moveTo>
                  <a:lnTo>
                    <a:pt x="709920" y="466724"/>
                  </a:lnTo>
                  <a:lnTo>
                    <a:pt x="753960" y="462238"/>
                  </a:lnTo>
                  <a:lnTo>
                    <a:pt x="795064" y="449378"/>
                  </a:lnTo>
                  <a:lnTo>
                    <a:pt x="832327" y="429044"/>
                  </a:lnTo>
                  <a:lnTo>
                    <a:pt x="864845" y="402133"/>
                  </a:lnTo>
                  <a:lnTo>
                    <a:pt x="891711" y="369544"/>
                  </a:lnTo>
                  <a:lnTo>
                    <a:pt x="912022" y="332176"/>
                  </a:lnTo>
                  <a:lnTo>
                    <a:pt x="924872" y="290927"/>
                  </a:lnTo>
                  <a:lnTo>
                    <a:pt x="929356" y="246697"/>
                  </a:lnTo>
                  <a:lnTo>
                    <a:pt x="929356" y="219471"/>
                  </a:lnTo>
                  <a:lnTo>
                    <a:pt x="923527" y="169350"/>
                  </a:lnTo>
                  <a:lnTo>
                    <a:pt x="906941" y="123233"/>
                  </a:lnTo>
                  <a:lnTo>
                    <a:pt x="880947" y="82471"/>
                  </a:lnTo>
                  <a:lnTo>
                    <a:pt x="846897" y="48416"/>
                  </a:lnTo>
                  <a:lnTo>
                    <a:pt x="806142" y="22419"/>
                  </a:lnTo>
                  <a:lnTo>
                    <a:pt x="760033" y="5829"/>
                  </a:lnTo>
                  <a:lnTo>
                    <a:pt x="709922" y="0"/>
                  </a:lnTo>
                  <a:lnTo>
                    <a:pt x="215489" y="0"/>
                  </a:lnTo>
                  <a:lnTo>
                    <a:pt x="171453" y="4485"/>
                  </a:lnTo>
                  <a:lnTo>
                    <a:pt x="130357" y="17345"/>
                  </a:lnTo>
                  <a:lnTo>
                    <a:pt x="93114" y="37680"/>
                  </a:lnTo>
                  <a:lnTo>
                    <a:pt x="60637" y="64591"/>
                  </a:lnTo>
                  <a:lnTo>
                    <a:pt x="33837" y="97179"/>
                  </a:lnTo>
                  <a:lnTo>
                    <a:pt x="13625" y="134547"/>
                  </a:lnTo>
                  <a:lnTo>
                    <a:pt x="913" y="175796"/>
                  </a:lnTo>
                  <a:lnTo>
                    <a:pt x="0" y="185186"/>
                  </a:lnTo>
                  <a:lnTo>
                    <a:pt x="0" y="276384"/>
                  </a:lnTo>
                  <a:lnTo>
                    <a:pt x="19027" y="343490"/>
                  </a:lnTo>
                  <a:lnTo>
                    <a:pt x="45021" y="384252"/>
                  </a:lnTo>
                  <a:lnTo>
                    <a:pt x="79071" y="418307"/>
                  </a:lnTo>
                  <a:lnTo>
                    <a:pt x="119826" y="444305"/>
                  </a:lnTo>
                  <a:lnTo>
                    <a:pt x="165935" y="460894"/>
                  </a:lnTo>
                  <a:lnTo>
                    <a:pt x="216048" y="466724"/>
                  </a:lnTo>
                  <a:close/>
                </a:path>
              </a:pathLst>
            </a:custGeom>
            <a:solidFill>
              <a:srgbClr val="4E8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56593" y="6046015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549" y="371157"/>
                  </a:moveTo>
                  <a:lnTo>
                    <a:pt x="230644" y="365594"/>
                  </a:lnTo>
                  <a:lnTo>
                    <a:pt x="273017" y="349246"/>
                  </a:lnTo>
                  <a:lnTo>
                    <a:pt x="310148" y="323091"/>
                  </a:lnTo>
                  <a:lnTo>
                    <a:pt x="339827" y="288680"/>
                  </a:lnTo>
                  <a:lnTo>
                    <a:pt x="360256" y="248088"/>
                  </a:lnTo>
                  <a:lnTo>
                    <a:pt x="370206" y="203768"/>
                  </a:lnTo>
                  <a:lnTo>
                    <a:pt x="371098" y="185578"/>
                  </a:lnTo>
                  <a:lnTo>
                    <a:pt x="370875" y="176461"/>
                  </a:lnTo>
                  <a:lnTo>
                    <a:pt x="363110" y="131707"/>
                  </a:lnTo>
                  <a:lnTo>
                    <a:pt x="344706" y="90181"/>
                  </a:lnTo>
                  <a:lnTo>
                    <a:pt x="316752" y="54354"/>
                  </a:lnTo>
                  <a:lnTo>
                    <a:pt x="280931" y="26395"/>
                  </a:lnTo>
                  <a:lnTo>
                    <a:pt x="239411" y="7988"/>
                  </a:lnTo>
                  <a:lnTo>
                    <a:pt x="194664" y="222"/>
                  </a:lnTo>
                  <a:lnTo>
                    <a:pt x="185549" y="0"/>
                  </a:lnTo>
                  <a:lnTo>
                    <a:pt x="176433" y="222"/>
                  </a:lnTo>
                  <a:lnTo>
                    <a:pt x="131686" y="7988"/>
                  </a:lnTo>
                  <a:lnTo>
                    <a:pt x="90166" y="26395"/>
                  </a:lnTo>
                  <a:lnTo>
                    <a:pt x="54346" y="54354"/>
                  </a:lnTo>
                  <a:lnTo>
                    <a:pt x="26391" y="90181"/>
                  </a:lnTo>
                  <a:lnTo>
                    <a:pt x="7987" y="131707"/>
                  </a:lnTo>
                  <a:lnTo>
                    <a:pt x="222" y="176461"/>
                  </a:lnTo>
                  <a:lnTo>
                    <a:pt x="0" y="185578"/>
                  </a:lnTo>
                  <a:lnTo>
                    <a:pt x="222" y="194695"/>
                  </a:lnTo>
                  <a:lnTo>
                    <a:pt x="7987" y="239450"/>
                  </a:lnTo>
                  <a:lnTo>
                    <a:pt x="26391" y="280976"/>
                  </a:lnTo>
                  <a:lnTo>
                    <a:pt x="54346" y="316802"/>
                  </a:lnTo>
                  <a:lnTo>
                    <a:pt x="90166" y="344761"/>
                  </a:lnTo>
                  <a:lnTo>
                    <a:pt x="131686" y="363168"/>
                  </a:lnTo>
                  <a:lnTo>
                    <a:pt x="176433" y="370934"/>
                  </a:lnTo>
                  <a:lnTo>
                    <a:pt x="185549" y="3711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7054966" y="7609269"/>
            <a:ext cx="929640" cy="466725"/>
            <a:chOff x="7054966" y="7609269"/>
            <a:chExt cx="929640" cy="466725"/>
          </a:xfrm>
        </p:grpSpPr>
        <p:sp>
          <p:nvSpPr>
            <p:cNvPr id="27" name="object 27"/>
            <p:cNvSpPr/>
            <p:nvPr/>
          </p:nvSpPr>
          <p:spPr>
            <a:xfrm>
              <a:off x="7054966" y="7609269"/>
              <a:ext cx="929640" cy="466725"/>
            </a:xfrm>
            <a:custGeom>
              <a:avLst/>
              <a:gdLst/>
              <a:ahLst/>
              <a:cxnLst/>
              <a:rect l="l" t="t" r="r" b="b"/>
              <a:pathLst>
                <a:path w="929640" h="466725">
                  <a:moveTo>
                    <a:pt x="216049" y="466724"/>
                  </a:moveTo>
                  <a:lnTo>
                    <a:pt x="709920" y="466724"/>
                  </a:lnTo>
                  <a:lnTo>
                    <a:pt x="753960" y="462238"/>
                  </a:lnTo>
                  <a:lnTo>
                    <a:pt x="795065" y="449378"/>
                  </a:lnTo>
                  <a:lnTo>
                    <a:pt x="832328" y="429044"/>
                  </a:lnTo>
                  <a:lnTo>
                    <a:pt x="864845" y="402133"/>
                  </a:lnTo>
                  <a:lnTo>
                    <a:pt x="891712" y="369544"/>
                  </a:lnTo>
                  <a:lnTo>
                    <a:pt x="912022" y="332176"/>
                  </a:lnTo>
                  <a:lnTo>
                    <a:pt x="924872" y="290928"/>
                  </a:lnTo>
                  <a:lnTo>
                    <a:pt x="929357" y="246697"/>
                  </a:lnTo>
                  <a:lnTo>
                    <a:pt x="929357" y="219471"/>
                  </a:lnTo>
                  <a:lnTo>
                    <a:pt x="923528" y="169350"/>
                  </a:lnTo>
                  <a:lnTo>
                    <a:pt x="906941" y="123233"/>
                  </a:lnTo>
                  <a:lnTo>
                    <a:pt x="880947" y="82471"/>
                  </a:lnTo>
                  <a:lnTo>
                    <a:pt x="846898" y="48416"/>
                  </a:lnTo>
                  <a:lnTo>
                    <a:pt x="806143" y="22419"/>
                  </a:lnTo>
                  <a:lnTo>
                    <a:pt x="760033" y="5829"/>
                  </a:lnTo>
                  <a:lnTo>
                    <a:pt x="709922" y="0"/>
                  </a:lnTo>
                  <a:lnTo>
                    <a:pt x="215491" y="0"/>
                  </a:lnTo>
                  <a:lnTo>
                    <a:pt x="171454" y="4485"/>
                  </a:lnTo>
                  <a:lnTo>
                    <a:pt x="130357" y="17345"/>
                  </a:lnTo>
                  <a:lnTo>
                    <a:pt x="93115" y="37680"/>
                  </a:lnTo>
                  <a:lnTo>
                    <a:pt x="60637" y="64591"/>
                  </a:lnTo>
                  <a:lnTo>
                    <a:pt x="33837" y="97179"/>
                  </a:lnTo>
                  <a:lnTo>
                    <a:pt x="13625" y="134547"/>
                  </a:lnTo>
                  <a:lnTo>
                    <a:pt x="913" y="175796"/>
                  </a:lnTo>
                  <a:lnTo>
                    <a:pt x="0" y="185190"/>
                  </a:lnTo>
                  <a:lnTo>
                    <a:pt x="0" y="276380"/>
                  </a:lnTo>
                  <a:lnTo>
                    <a:pt x="19028" y="343490"/>
                  </a:lnTo>
                  <a:lnTo>
                    <a:pt x="45021" y="384252"/>
                  </a:lnTo>
                  <a:lnTo>
                    <a:pt x="79071" y="418307"/>
                  </a:lnTo>
                  <a:lnTo>
                    <a:pt x="119826" y="444305"/>
                  </a:lnTo>
                  <a:lnTo>
                    <a:pt x="165935" y="460894"/>
                  </a:lnTo>
                  <a:lnTo>
                    <a:pt x="216049" y="466724"/>
                  </a:lnTo>
                  <a:close/>
                </a:path>
              </a:pathLst>
            </a:custGeom>
            <a:solidFill>
              <a:srgbClr val="4E8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105465" y="7657053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549" y="371157"/>
                  </a:moveTo>
                  <a:lnTo>
                    <a:pt x="230644" y="365594"/>
                  </a:lnTo>
                  <a:lnTo>
                    <a:pt x="273017" y="349246"/>
                  </a:lnTo>
                  <a:lnTo>
                    <a:pt x="310148" y="323091"/>
                  </a:lnTo>
                  <a:lnTo>
                    <a:pt x="339827" y="288680"/>
                  </a:lnTo>
                  <a:lnTo>
                    <a:pt x="360256" y="248088"/>
                  </a:lnTo>
                  <a:lnTo>
                    <a:pt x="370206" y="203768"/>
                  </a:lnTo>
                  <a:lnTo>
                    <a:pt x="371098" y="185578"/>
                  </a:lnTo>
                  <a:lnTo>
                    <a:pt x="370875" y="176461"/>
                  </a:lnTo>
                  <a:lnTo>
                    <a:pt x="363110" y="131707"/>
                  </a:lnTo>
                  <a:lnTo>
                    <a:pt x="344706" y="90181"/>
                  </a:lnTo>
                  <a:lnTo>
                    <a:pt x="316752" y="54354"/>
                  </a:lnTo>
                  <a:lnTo>
                    <a:pt x="280931" y="26395"/>
                  </a:lnTo>
                  <a:lnTo>
                    <a:pt x="239411" y="7988"/>
                  </a:lnTo>
                  <a:lnTo>
                    <a:pt x="194664" y="222"/>
                  </a:lnTo>
                  <a:lnTo>
                    <a:pt x="185549" y="0"/>
                  </a:lnTo>
                  <a:lnTo>
                    <a:pt x="176433" y="222"/>
                  </a:lnTo>
                  <a:lnTo>
                    <a:pt x="131686" y="7988"/>
                  </a:lnTo>
                  <a:lnTo>
                    <a:pt x="90166" y="26395"/>
                  </a:lnTo>
                  <a:lnTo>
                    <a:pt x="54346" y="54354"/>
                  </a:lnTo>
                  <a:lnTo>
                    <a:pt x="26391" y="90181"/>
                  </a:lnTo>
                  <a:lnTo>
                    <a:pt x="7987" y="131707"/>
                  </a:lnTo>
                  <a:lnTo>
                    <a:pt x="222" y="176461"/>
                  </a:lnTo>
                  <a:lnTo>
                    <a:pt x="0" y="185578"/>
                  </a:lnTo>
                  <a:lnTo>
                    <a:pt x="222" y="194695"/>
                  </a:lnTo>
                  <a:lnTo>
                    <a:pt x="7987" y="239450"/>
                  </a:lnTo>
                  <a:lnTo>
                    <a:pt x="26391" y="280976"/>
                  </a:lnTo>
                  <a:lnTo>
                    <a:pt x="54346" y="316802"/>
                  </a:lnTo>
                  <a:lnTo>
                    <a:pt x="90166" y="344761"/>
                  </a:lnTo>
                  <a:lnTo>
                    <a:pt x="131686" y="363168"/>
                  </a:lnTo>
                  <a:lnTo>
                    <a:pt x="176433" y="370934"/>
                  </a:lnTo>
                  <a:lnTo>
                    <a:pt x="185549" y="3711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12137618" y="7709537"/>
            <a:ext cx="929640" cy="466725"/>
            <a:chOff x="12137618" y="7709537"/>
            <a:chExt cx="929640" cy="466725"/>
          </a:xfrm>
        </p:grpSpPr>
        <p:sp>
          <p:nvSpPr>
            <p:cNvPr id="30" name="object 30"/>
            <p:cNvSpPr/>
            <p:nvPr/>
          </p:nvSpPr>
          <p:spPr>
            <a:xfrm>
              <a:off x="12137618" y="7709537"/>
              <a:ext cx="929640" cy="466725"/>
            </a:xfrm>
            <a:custGeom>
              <a:avLst/>
              <a:gdLst/>
              <a:ahLst/>
              <a:cxnLst/>
              <a:rect l="l" t="t" r="r" b="b"/>
              <a:pathLst>
                <a:path w="929640" h="466725">
                  <a:moveTo>
                    <a:pt x="216048" y="466724"/>
                  </a:moveTo>
                  <a:lnTo>
                    <a:pt x="709920" y="466724"/>
                  </a:lnTo>
                  <a:lnTo>
                    <a:pt x="753960" y="462238"/>
                  </a:lnTo>
                  <a:lnTo>
                    <a:pt x="795064" y="449378"/>
                  </a:lnTo>
                  <a:lnTo>
                    <a:pt x="832327" y="429044"/>
                  </a:lnTo>
                  <a:lnTo>
                    <a:pt x="864845" y="402133"/>
                  </a:lnTo>
                  <a:lnTo>
                    <a:pt x="891711" y="369544"/>
                  </a:lnTo>
                  <a:lnTo>
                    <a:pt x="912022" y="332176"/>
                  </a:lnTo>
                  <a:lnTo>
                    <a:pt x="924872" y="290927"/>
                  </a:lnTo>
                  <a:lnTo>
                    <a:pt x="929356" y="246697"/>
                  </a:lnTo>
                  <a:lnTo>
                    <a:pt x="929356" y="219471"/>
                  </a:lnTo>
                  <a:lnTo>
                    <a:pt x="923527" y="169350"/>
                  </a:lnTo>
                  <a:lnTo>
                    <a:pt x="906940" y="123233"/>
                  </a:lnTo>
                  <a:lnTo>
                    <a:pt x="880947" y="82471"/>
                  </a:lnTo>
                  <a:lnTo>
                    <a:pt x="846897" y="48416"/>
                  </a:lnTo>
                  <a:lnTo>
                    <a:pt x="806142" y="22419"/>
                  </a:lnTo>
                  <a:lnTo>
                    <a:pt x="760033" y="5829"/>
                  </a:lnTo>
                  <a:lnTo>
                    <a:pt x="709923" y="0"/>
                  </a:lnTo>
                  <a:lnTo>
                    <a:pt x="215489" y="0"/>
                  </a:lnTo>
                  <a:lnTo>
                    <a:pt x="171453" y="4485"/>
                  </a:lnTo>
                  <a:lnTo>
                    <a:pt x="130357" y="17345"/>
                  </a:lnTo>
                  <a:lnTo>
                    <a:pt x="93114" y="37680"/>
                  </a:lnTo>
                  <a:lnTo>
                    <a:pt x="60637" y="64591"/>
                  </a:lnTo>
                  <a:lnTo>
                    <a:pt x="33837" y="97179"/>
                  </a:lnTo>
                  <a:lnTo>
                    <a:pt x="13625" y="134547"/>
                  </a:lnTo>
                  <a:lnTo>
                    <a:pt x="912" y="175796"/>
                  </a:lnTo>
                  <a:lnTo>
                    <a:pt x="0" y="185184"/>
                  </a:lnTo>
                  <a:lnTo>
                    <a:pt x="0" y="276385"/>
                  </a:lnTo>
                  <a:lnTo>
                    <a:pt x="19027" y="343490"/>
                  </a:lnTo>
                  <a:lnTo>
                    <a:pt x="45021" y="384252"/>
                  </a:lnTo>
                  <a:lnTo>
                    <a:pt x="79070" y="418307"/>
                  </a:lnTo>
                  <a:lnTo>
                    <a:pt x="119825" y="444305"/>
                  </a:lnTo>
                  <a:lnTo>
                    <a:pt x="165935" y="460894"/>
                  </a:lnTo>
                  <a:lnTo>
                    <a:pt x="216048" y="466724"/>
                  </a:lnTo>
                  <a:close/>
                </a:path>
              </a:pathLst>
            </a:custGeom>
            <a:solidFill>
              <a:srgbClr val="4E8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188116" y="775732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549" y="371157"/>
                  </a:moveTo>
                  <a:lnTo>
                    <a:pt x="230644" y="365594"/>
                  </a:lnTo>
                  <a:lnTo>
                    <a:pt x="273017" y="349246"/>
                  </a:lnTo>
                  <a:lnTo>
                    <a:pt x="310148" y="323091"/>
                  </a:lnTo>
                  <a:lnTo>
                    <a:pt x="339827" y="288680"/>
                  </a:lnTo>
                  <a:lnTo>
                    <a:pt x="360256" y="248088"/>
                  </a:lnTo>
                  <a:lnTo>
                    <a:pt x="370206" y="203768"/>
                  </a:lnTo>
                  <a:lnTo>
                    <a:pt x="371098" y="185578"/>
                  </a:lnTo>
                  <a:lnTo>
                    <a:pt x="370875" y="176461"/>
                  </a:lnTo>
                  <a:lnTo>
                    <a:pt x="363110" y="131707"/>
                  </a:lnTo>
                  <a:lnTo>
                    <a:pt x="344706" y="90181"/>
                  </a:lnTo>
                  <a:lnTo>
                    <a:pt x="316752" y="54354"/>
                  </a:lnTo>
                  <a:lnTo>
                    <a:pt x="280931" y="26395"/>
                  </a:lnTo>
                  <a:lnTo>
                    <a:pt x="239411" y="7988"/>
                  </a:lnTo>
                  <a:lnTo>
                    <a:pt x="194664" y="222"/>
                  </a:lnTo>
                  <a:lnTo>
                    <a:pt x="185549" y="0"/>
                  </a:lnTo>
                  <a:lnTo>
                    <a:pt x="176433" y="222"/>
                  </a:lnTo>
                  <a:lnTo>
                    <a:pt x="131686" y="7988"/>
                  </a:lnTo>
                  <a:lnTo>
                    <a:pt x="90166" y="26395"/>
                  </a:lnTo>
                  <a:lnTo>
                    <a:pt x="54346" y="54354"/>
                  </a:lnTo>
                  <a:lnTo>
                    <a:pt x="26391" y="90181"/>
                  </a:lnTo>
                  <a:lnTo>
                    <a:pt x="7987" y="131707"/>
                  </a:lnTo>
                  <a:lnTo>
                    <a:pt x="222" y="176461"/>
                  </a:lnTo>
                  <a:lnTo>
                    <a:pt x="0" y="185578"/>
                  </a:lnTo>
                  <a:lnTo>
                    <a:pt x="222" y="194695"/>
                  </a:lnTo>
                  <a:lnTo>
                    <a:pt x="7987" y="239450"/>
                  </a:lnTo>
                  <a:lnTo>
                    <a:pt x="26391" y="280976"/>
                  </a:lnTo>
                  <a:lnTo>
                    <a:pt x="54346" y="316802"/>
                  </a:lnTo>
                  <a:lnTo>
                    <a:pt x="90166" y="344761"/>
                  </a:lnTo>
                  <a:lnTo>
                    <a:pt x="131686" y="363168"/>
                  </a:lnTo>
                  <a:lnTo>
                    <a:pt x="176433" y="370934"/>
                  </a:lnTo>
                  <a:lnTo>
                    <a:pt x="185549" y="3711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3687" y="8175494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525" y="0"/>
                </a:moveTo>
                <a:lnTo>
                  <a:pt x="439592" y="3036"/>
                </a:lnTo>
                <a:lnTo>
                  <a:pt x="486817" y="11902"/>
                </a:lnTo>
                <a:lnTo>
                  <a:pt x="531839" y="26236"/>
                </a:lnTo>
                <a:lnTo>
                  <a:pt x="574293" y="45675"/>
                </a:lnTo>
                <a:lnTo>
                  <a:pt x="613819" y="69857"/>
                </a:lnTo>
                <a:lnTo>
                  <a:pt x="650052" y="98418"/>
                </a:lnTo>
                <a:lnTo>
                  <a:pt x="682631" y="130997"/>
                </a:lnTo>
                <a:lnTo>
                  <a:pt x="711192" y="167230"/>
                </a:lnTo>
                <a:lnTo>
                  <a:pt x="735374" y="206756"/>
                </a:lnTo>
                <a:lnTo>
                  <a:pt x="754813" y="249210"/>
                </a:lnTo>
                <a:lnTo>
                  <a:pt x="769147" y="294232"/>
                </a:lnTo>
                <a:lnTo>
                  <a:pt x="778013" y="341457"/>
                </a:lnTo>
                <a:lnTo>
                  <a:pt x="781050" y="390525"/>
                </a:lnTo>
                <a:lnTo>
                  <a:pt x="778013" y="439592"/>
                </a:lnTo>
                <a:lnTo>
                  <a:pt x="769147" y="486817"/>
                </a:lnTo>
                <a:lnTo>
                  <a:pt x="754813" y="531839"/>
                </a:lnTo>
                <a:lnTo>
                  <a:pt x="735374" y="574293"/>
                </a:lnTo>
                <a:lnTo>
                  <a:pt x="711192" y="613819"/>
                </a:lnTo>
                <a:lnTo>
                  <a:pt x="682631" y="650052"/>
                </a:lnTo>
                <a:lnTo>
                  <a:pt x="650052" y="682631"/>
                </a:lnTo>
                <a:lnTo>
                  <a:pt x="613819" y="711192"/>
                </a:lnTo>
                <a:lnTo>
                  <a:pt x="574293" y="735374"/>
                </a:lnTo>
                <a:lnTo>
                  <a:pt x="531839" y="754813"/>
                </a:lnTo>
                <a:lnTo>
                  <a:pt x="486817" y="769147"/>
                </a:lnTo>
                <a:lnTo>
                  <a:pt x="439592" y="778013"/>
                </a:lnTo>
                <a:lnTo>
                  <a:pt x="390525" y="781050"/>
                </a:lnTo>
                <a:lnTo>
                  <a:pt x="341457" y="778013"/>
                </a:lnTo>
                <a:lnTo>
                  <a:pt x="294232" y="769147"/>
                </a:lnTo>
                <a:lnTo>
                  <a:pt x="249210" y="754813"/>
                </a:lnTo>
                <a:lnTo>
                  <a:pt x="206756" y="735374"/>
                </a:lnTo>
                <a:lnTo>
                  <a:pt x="167230" y="711192"/>
                </a:lnTo>
                <a:lnTo>
                  <a:pt x="130997" y="682631"/>
                </a:lnTo>
                <a:lnTo>
                  <a:pt x="98418" y="650052"/>
                </a:lnTo>
                <a:lnTo>
                  <a:pt x="69857" y="613819"/>
                </a:lnTo>
                <a:lnTo>
                  <a:pt x="45675" y="574293"/>
                </a:lnTo>
                <a:lnTo>
                  <a:pt x="26236" y="531839"/>
                </a:lnTo>
                <a:lnTo>
                  <a:pt x="26005" y="531113"/>
                </a:lnTo>
                <a:lnTo>
                  <a:pt x="313287" y="531113"/>
                </a:lnTo>
                <a:lnTo>
                  <a:pt x="319362" y="528510"/>
                </a:lnTo>
                <a:lnTo>
                  <a:pt x="322834" y="524171"/>
                </a:lnTo>
                <a:lnTo>
                  <a:pt x="326590" y="517649"/>
                </a:lnTo>
                <a:lnTo>
                  <a:pt x="327498" y="510394"/>
                </a:lnTo>
                <a:lnTo>
                  <a:pt x="325640" y="503302"/>
                </a:lnTo>
                <a:lnTo>
                  <a:pt x="321098" y="497268"/>
                </a:lnTo>
                <a:lnTo>
                  <a:pt x="218693" y="408749"/>
                </a:lnTo>
                <a:lnTo>
                  <a:pt x="614426" y="408749"/>
                </a:lnTo>
                <a:lnTo>
                  <a:pt x="621802" y="407230"/>
                </a:lnTo>
                <a:lnTo>
                  <a:pt x="627877" y="403108"/>
                </a:lnTo>
                <a:lnTo>
                  <a:pt x="631999" y="397033"/>
                </a:lnTo>
                <a:lnTo>
                  <a:pt x="633518" y="389657"/>
                </a:lnTo>
                <a:lnTo>
                  <a:pt x="631999" y="382280"/>
                </a:lnTo>
                <a:lnTo>
                  <a:pt x="627877" y="376205"/>
                </a:lnTo>
                <a:lnTo>
                  <a:pt x="621802" y="372083"/>
                </a:lnTo>
                <a:lnTo>
                  <a:pt x="614426" y="370564"/>
                </a:lnTo>
                <a:lnTo>
                  <a:pt x="218693" y="370564"/>
                </a:lnTo>
                <a:lnTo>
                  <a:pt x="321966" y="282913"/>
                </a:lnTo>
                <a:lnTo>
                  <a:pt x="326508" y="276879"/>
                </a:lnTo>
                <a:lnTo>
                  <a:pt x="328366" y="269787"/>
                </a:lnTo>
                <a:lnTo>
                  <a:pt x="327457" y="262533"/>
                </a:lnTo>
                <a:lnTo>
                  <a:pt x="323701" y="256010"/>
                </a:lnTo>
                <a:lnTo>
                  <a:pt x="317667" y="251468"/>
                </a:lnTo>
                <a:lnTo>
                  <a:pt x="310575" y="249610"/>
                </a:lnTo>
                <a:lnTo>
                  <a:pt x="26109" y="249610"/>
                </a:lnTo>
                <a:lnTo>
                  <a:pt x="26236" y="249210"/>
                </a:lnTo>
                <a:lnTo>
                  <a:pt x="45675" y="206756"/>
                </a:lnTo>
                <a:lnTo>
                  <a:pt x="69857" y="167230"/>
                </a:lnTo>
                <a:lnTo>
                  <a:pt x="98418" y="130997"/>
                </a:lnTo>
                <a:lnTo>
                  <a:pt x="130997" y="98418"/>
                </a:lnTo>
                <a:lnTo>
                  <a:pt x="167230" y="69857"/>
                </a:lnTo>
                <a:lnTo>
                  <a:pt x="206756" y="45675"/>
                </a:lnTo>
                <a:lnTo>
                  <a:pt x="249210" y="26236"/>
                </a:lnTo>
                <a:lnTo>
                  <a:pt x="294232" y="11902"/>
                </a:lnTo>
                <a:lnTo>
                  <a:pt x="341457" y="3036"/>
                </a:lnTo>
                <a:lnTo>
                  <a:pt x="390525" y="0"/>
                </a:lnTo>
                <a:close/>
              </a:path>
              <a:path w="781050" h="781050">
                <a:moveTo>
                  <a:pt x="26109" y="249610"/>
                </a:moveTo>
                <a:lnTo>
                  <a:pt x="310575" y="249610"/>
                </a:lnTo>
                <a:lnTo>
                  <a:pt x="303321" y="250519"/>
                </a:lnTo>
                <a:lnTo>
                  <a:pt x="296798" y="254275"/>
                </a:lnTo>
                <a:lnTo>
                  <a:pt x="154474" y="375771"/>
                </a:lnTo>
                <a:lnTo>
                  <a:pt x="153606" y="376639"/>
                </a:lnTo>
                <a:lnTo>
                  <a:pt x="151870" y="377507"/>
                </a:lnTo>
                <a:lnTo>
                  <a:pt x="150135" y="380978"/>
                </a:lnTo>
                <a:lnTo>
                  <a:pt x="150135" y="381846"/>
                </a:lnTo>
                <a:lnTo>
                  <a:pt x="149267" y="381846"/>
                </a:lnTo>
                <a:lnTo>
                  <a:pt x="149267" y="382714"/>
                </a:lnTo>
                <a:lnTo>
                  <a:pt x="147531" y="387921"/>
                </a:lnTo>
                <a:lnTo>
                  <a:pt x="147531" y="395731"/>
                </a:lnTo>
                <a:lnTo>
                  <a:pt x="149267" y="398335"/>
                </a:lnTo>
                <a:lnTo>
                  <a:pt x="149267" y="399203"/>
                </a:lnTo>
                <a:lnTo>
                  <a:pt x="150135" y="399203"/>
                </a:lnTo>
                <a:lnTo>
                  <a:pt x="150135" y="400071"/>
                </a:lnTo>
                <a:lnTo>
                  <a:pt x="151870" y="403542"/>
                </a:lnTo>
                <a:lnTo>
                  <a:pt x="153606" y="405278"/>
                </a:lnTo>
                <a:lnTo>
                  <a:pt x="295931" y="526774"/>
                </a:lnTo>
                <a:lnTo>
                  <a:pt x="299402" y="529378"/>
                </a:lnTo>
                <a:lnTo>
                  <a:pt x="303741" y="531113"/>
                </a:lnTo>
                <a:lnTo>
                  <a:pt x="26005" y="531113"/>
                </a:lnTo>
                <a:lnTo>
                  <a:pt x="11902" y="486817"/>
                </a:lnTo>
                <a:lnTo>
                  <a:pt x="3036" y="439592"/>
                </a:lnTo>
                <a:lnTo>
                  <a:pt x="0" y="390525"/>
                </a:lnTo>
                <a:lnTo>
                  <a:pt x="3036" y="341457"/>
                </a:lnTo>
                <a:lnTo>
                  <a:pt x="11902" y="294232"/>
                </a:lnTo>
                <a:lnTo>
                  <a:pt x="26109" y="2496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7849" y="8931337"/>
            <a:ext cx="1527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 b="1">
                <a:latin typeface="Tahoma"/>
                <a:cs typeface="Tahoma"/>
              </a:rPr>
              <a:t>Automação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4521" y="3871372"/>
            <a:ext cx="702310" cy="702310"/>
          </a:xfrm>
          <a:custGeom>
            <a:avLst/>
            <a:gdLst/>
            <a:ahLst/>
            <a:cxnLst/>
            <a:rect l="l" t="t" r="r" b="b"/>
            <a:pathLst>
              <a:path w="702310" h="702310">
                <a:moveTo>
                  <a:pt x="327444" y="192176"/>
                </a:moveTo>
                <a:lnTo>
                  <a:pt x="318624" y="190458"/>
                </a:lnTo>
                <a:lnTo>
                  <a:pt x="310877" y="185305"/>
                </a:lnTo>
                <a:lnTo>
                  <a:pt x="305737" y="177557"/>
                </a:lnTo>
                <a:lnTo>
                  <a:pt x="304023" y="168738"/>
                </a:lnTo>
                <a:lnTo>
                  <a:pt x="305737" y="159919"/>
                </a:lnTo>
                <a:lnTo>
                  <a:pt x="416158" y="46891"/>
                </a:lnTo>
                <a:lnTo>
                  <a:pt x="453107" y="18861"/>
                </a:lnTo>
                <a:lnTo>
                  <a:pt x="493416" y="3234"/>
                </a:lnTo>
                <a:lnTo>
                  <a:pt x="533974" y="0"/>
                </a:lnTo>
                <a:lnTo>
                  <a:pt x="571673" y="9150"/>
                </a:lnTo>
                <a:lnTo>
                  <a:pt x="603404" y="30676"/>
                </a:lnTo>
                <a:lnTo>
                  <a:pt x="619504" y="46777"/>
                </a:lnTo>
                <a:lnTo>
                  <a:pt x="512425" y="46777"/>
                </a:lnTo>
                <a:lnTo>
                  <a:pt x="479605" y="57644"/>
                </a:lnTo>
                <a:lnTo>
                  <a:pt x="449291" y="80024"/>
                </a:lnTo>
                <a:lnTo>
                  <a:pt x="344010" y="185305"/>
                </a:lnTo>
                <a:lnTo>
                  <a:pt x="336263" y="190458"/>
                </a:lnTo>
                <a:lnTo>
                  <a:pt x="327444" y="192176"/>
                </a:lnTo>
                <a:close/>
              </a:path>
              <a:path w="702310" h="702310">
                <a:moveTo>
                  <a:pt x="507630" y="432789"/>
                </a:moveTo>
                <a:lnTo>
                  <a:pt x="411509" y="432789"/>
                </a:lnTo>
                <a:lnTo>
                  <a:pt x="444330" y="421915"/>
                </a:lnTo>
                <a:lnTo>
                  <a:pt x="474644" y="399521"/>
                </a:lnTo>
                <a:lnTo>
                  <a:pt x="621728" y="252461"/>
                </a:lnTo>
                <a:lnTo>
                  <a:pt x="644108" y="222147"/>
                </a:lnTo>
                <a:lnTo>
                  <a:pt x="654975" y="189326"/>
                </a:lnTo>
                <a:lnTo>
                  <a:pt x="653272" y="157828"/>
                </a:lnTo>
                <a:lnTo>
                  <a:pt x="637943" y="131481"/>
                </a:lnTo>
                <a:lnTo>
                  <a:pt x="570271" y="63809"/>
                </a:lnTo>
                <a:lnTo>
                  <a:pt x="543924" y="48480"/>
                </a:lnTo>
                <a:lnTo>
                  <a:pt x="512425" y="46777"/>
                </a:lnTo>
                <a:lnTo>
                  <a:pt x="619504" y="46777"/>
                </a:lnTo>
                <a:lnTo>
                  <a:pt x="671076" y="98348"/>
                </a:lnTo>
                <a:lnTo>
                  <a:pt x="692602" y="130079"/>
                </a:lnTo>
                <a:lnTo>
                  <a:pt x="701752" y="167778"/>
                </a:lnTo>
                <a:lnTo>
                  <a:pt x="698518" y="208336"/>
                </a:lnTo>
                <a:lnTo>
                  <a:pt x="682891" y="248644"/>
                </a:lnTo>
                <a:lnTo>
                  <a:pt x="654861" y="285594"/>
                </a:lnTo>
                <a:lnTo>
                  <a:pt x="507777" y="432677"/>
                </a:lnTo>
                <a:lnTo>
                  <a:pt x="507630" y="432789"/>
                </a:lnTo>
                <a:close/>
              </a:path>
              <a:path w="702310" h="702310">
                <a:moveTo>
                  <a:pt x="167778" y="701752"/>
                </a:moveTo>
                <a:lnTo>
                  <a:pt x="130079" y="692602"/>
                </a:lnTo>
                <a:lnTo>
                  <a:pt x="98348" y="671076"/>
                </a:lnTo>
                <a:lnTo>
                  <a:pt x="30676" y="603404"/>
                </a:lnTo>
                <a:lnTo>
                  <a:pt x="9150" y="571673"/>
                </a:lnTo>
                <a:lnTo>
                  <a:pt x="0" y="533974"/>
                </a:lnTo>
                <a:lnTo>
                  <a:pt x="3234" y="493416"/>
                </a:lnTo>
                <a:lnTo>
                  <a:pt x="18861" y="453107"/>
                </a:lnTo>
                <a:lnTo>
                  <a:pt x="46891" y="416158"/>
                </a:lnTo>
                <a:lnTo>
                  <a:pt x="193974" y="269074"/>
                </a:lnTo>
                <a:lnTo>
                  <a:pt x="230915" y="241053"/>
                </a:lnTo>
                <a:lnTo>
                  <a:pt x="271222" y="225427"/>
                </a:lnTo>
                <a:lnTo>
                  <a:pt x="311784" y="222189"/>
                </a:lnTo>
                <a:lnTo>
                  <a:pt x="349487" y="231335"/>
                </a:lnTo>
                <a:lnTo>
                  <a:pt x="381220" y="252859"/>
                </a:lnTo>
                <a:lnTo>
                  <a:pt x="397324" y="268963"/>
                </a:lnTo>
                <a:lnTo>
                  <a:pt x="290242" y="268963"/>
                </a:lnTo>
                <a:lnTo>
                  <a:pt x="257422" y="279837"/>
                </a:lnTo>
                <a:lnTo>
                  <a:pt x="227107" y="302231"/>
                </a:lnTo>
                <a:lnTo>
                  <a:pt x="80024" y="449291"/>
                </a:lnTo>
                <a:lnTo>
                  <a:pt x="57644" y="479605"/>
                </a:lnTo>
                <a:lnTo>
                  <a:pt x="46777" y="512426"/>
                </a:lnTo>
                <a:lnTo>
                  <a:pt x="48480" y="543924"/>
                </a:lnTo>
                <a:lnTo>
                  <a:pt x="63809" y="570271"/>
                </a:lnTo>
                <a:lnTo>
                  <a:pt x="131481" y="637943"/>
                </a:lnTo>
                <a:lnTo>
                  <a:pt x="157828" y="653272"/>
                </a:lnTo>
                <a:lnTo>
                  <a:pt x="189326" y="654975"/>
                </a:lnTo>
                <a:lnTo>
                  <a:pt x="285443" y="654975"/>
                </a:lnTo>
                <a:lnTo>
                  <a:pt x="248644" y="682891"/>
                </a:lnTo>
                <a:lnTo>
                  <a:pt x="208336" y="698518"/>
                </a:lnTo>
                <a:lnTo>
                  <a:pt x="167778" y="701752"/>
                </a:lnTo>
                <a:close/>
              </a:path>
              <a:path w="702310" h="702310">
                <a:moveTo>
                  <a:pt x="432326" y="360518"/>
                </a:moveTo>
                <a:lnTo>
                  <a:pt x="423507" y="358805"/>
                </a:lnTo>
                <a:lnTo>
                  <a:pt x="415759" y="353664"/>
                </a:lnTo>
                <a:lnTo>
                  <a:pt x="348087" y="285992"/>
                </a:lnTo>
                <a:lnTo>
                  <a:pt x="321741" y="270663"/>
                </a:lnTo>
                <a:lnTo>
                  <a:pt x="290242" y="268963"/>
                </a:lnTo>
                <a:lnTo>
                  <a:pt x="397324" y="268963"/>
                </a:lnTo>
                <a:lnTo>
                  <a:pt x="448892" y="320531"/>
                </a:lnTo>
                <a:lnTo>
                  <a:pt x="454033" y="328278"/>
                </a:lnTo>
                <a:lnTo>
                  <a:pt x="455746" y="337098"/>
                </a:lnTo>
                <a:lnTo>
                  <a:pt x="454033" y="345917"/>
                </a:lnTo>
                <a:lnTo>
                  <a:pt x="448892" y="353664"/>
                </a:lnTo>
                <a:lnTo>
                  <a:pt x="441145" y="358805"/>
                </a:lnTo>
                <a:lnTo>
                  <a:pt x="432326" y="360518"/>
                </a:lnTo>
                <a:close/>
              </a:path>
              <a:path w="702310" h="702310">
                <a:moveTo>
                  <a:pt x="389968" y="479562"/>
                </a:moveTo>
                <a:lnTo>
                  <a:pt x="352264" y="470416"/>
                </a:lnTo>
                <a:lnTo>
                  <a:pt x="320531" y="448892"/>
                </a:lnTo>
                <a:lnTo>
                  <a:pt x="252859" y="381220"/>
                </a:lnTo>
                <a:lnTo>
                  <a:pt x="246005" y="364654"/>
                </a:lnTo>
                <a:lnTo>
                  <a:pt x="247719" y="355835"/>
                </a:lnTo>
                <a:lnTo>
                  <a:pt x="252859" y="348087"/>
                </a:lnTo>
                <a:lnTo>
                  <a:pt x="260607" y="342947"/>
                </a:lnTo>
                <a:lnTo>
                  <a:pt x="269426" y="341233"/>
                </a:lnTo>
                <a:lnTo>
                  <a:pt x="278245" y="342947"/>
                </a:lnTo>
                <a:lnTo>
                  <a:pt x="285992" y="348087"/>
                </a:lnTo>
                <a:lnTo>
                  <a:pt x="353664" y="415759"/>
                </a:lnTo>
                <a:lnTo>
                  <a:pt x="380011" y="431088"/>
                </a:lnTo>
                <a:lnTo>
                  <a:pt x="411509" y="432789"/>
                </a:lnTo>
                <a:lnTo>
                  <a:pt x="507630" y="432789"/>
                </a:lnTo>
                <a:lnTo>
                  <a:pt x="470836" y="460698"/>
                </a:lnTo>
                <a:lnTo>
                  <a:pt x="430529" y="476325"/>
                </a:lnTo>
                <a:lnTo>
                  <a:pt x="389968" y="479562"/>
                </a:lnTo>
                <a:close/>
              </a:path>
              <a:path w="702310" h="702310">
                <a:moveTo>
                  <a:pt x="285443" y="654975"/>
                </a:moveTo>
                <a:lnTo>
                  <a:pt x="189326" y="654975"/>
                </a:lnTo>
                <a:lnTo>
                  <a:pt x="222147" y="644108"/>
                </a:lnTo>
                <a:lnTo>
                  <a:pt x="252461" y="621728"/>
                </a:lnTo>
                <a:lnTo>
                  <a:pt x="357741" y="516447"/>
                </a:lnTo>
                <a:lnTo>
                  <a:pt x="365489" y="511293"/>
                </a:lnTo>
                <a:lnTo>
                  <a:pt x="374308" y="509576"/>
                </a:lnTo>
                <a:lnTo>
                  <a:pt x="383127" y="511293"/>
                </a:lnTo>
                <a:lnTo>
                  <a:pt x="390874" y="516447"/>
                </a:lnTo>
                <a:lnTo>
                  <a:pt x="396015" y="524194"/>
                </a:lnTo>
                <a:lnTo>
                  <a:pt x="397728" y="533014"/>
                </a:lnTo>
                <a:lnTo>
                  <a:pt x="396015" y="541833"/>
                </a:lnTo>
                <a:lnTo>
                  <a:pt x="390874" y="549580"/>
                </a:lnTo>
                <a:lnTo>
                  <a:pt x="285594" y="654861"/>
                </a:lnTo>
                <a:lnTo>
                  <a:pt x="285443" y="654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78666" y="3856708"/>
            <a:ext cx="5234940" cy="7518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09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dirty="0" sz="3400" spc="80" b="1">
                <a:latin typeface="Tahoma"/>
                <a:cs typeface="Tahoma"/>
              </a:rPr>
              <a:t>Url</a:t>
            </a:r>
            <a:r>
              <a:rPr dirty="0" sz="3400" spc="-135" b="1">
                <a:latin typeface="Tahoma"/>
                <a:cs typeface="Tahoma"/>
              </a:rPr>
              <a:t> </a:t>
            </a:r>
            <a:r>
              <a:rPr dirty="0" sz="3400" spc="50" b="1">
                <a:latin typeface="Tahoma"/>
                <a:cs typeface="Tahoma"/>
              </a:rPr>
              <a:t>do</a:t>
            </a:r>
            <a:r>
              <a:rPr dirty="0" sz="3400" spc="-135" b="1">
                <a:latin typeface="Tahoma"/>
                <a:cs typeface="Tahoma"/>
              </a:rPr>
              <a:t> </a:t>
            </a:r>
            <a:r>
              <a:rPr dirty="0" sz="3400" spc="65" b="1">
                <a:latin typeface="Tahoma"/>
                <a:cs typeface="Tahoma"/>
              </a:rPr>
              <a:t>diagrama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3018" y="673671"/>
            <a:ext cx="3862704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60">
                <a:solidFill>
                  <a:srgbClr val="4A4A4A"/>
                </a:solidFill>
                <a:latin typeface="Trebuchet MS"/>
                <a:cs typeface="Trebuchet MS"/>
              </a:rPr>
              <a:t>I</a:t>
            </a:r>
            <a:r>
              <a:rPr dirty="0" sz="8000" spc="-145">
                <a:solidFill>
                  <a:srgbClr val="4A4A4A"/>
                </a:solidFill>
                <a:latin typeface="Trebuchet MS"/>
                <a:cs typeface="Trebuchet MS"/>
              </a:rPr>
              <a:t>G</a:t>
            </a:r>
            <a:r>
              <a:rPr dirty="0" sz="8000" spc="-770">
                <a:solidFill>
                  <a:srgbClr val="4A4A4A"/>
                </a:solidFill>
                <a:latin typeface="Trebuchet MS"/>
                <a:cs typeface="Trebuchet MS"/>
              </a:rPr>
              <a:t>T</a:t>
            </a:r>
            <a:r>
              <a:rPr dirty="0" sz="8000" spc="-495">
                <a:solidFill>
                  <a:srgbClr val="4A4A4A"/>
                </a:solidFill>
                <a:latin typeface="Trebuchet MS"/>
                <a:cs typeface="Trebuchet MS"/>
              </a:rPr>
              <a:t> </a:t>
            </a:r>
            <a:r>
              <a:rPr dirty="0" sz="8000" spc="-775">
                <a:solidFill>
                  <a:srgbClr val="2D6ED0"/>
                </a:solidFill>
                <a:latin typeface="Trebuchet MS"/>
                <a:cs typeface="Trebuchet MS"/>
              </a:rPr>
              <a:t>T</a:t>
            </a:r>
            <a:r>
              <a:rPr dirty="0" sz="8000" spc="360">
                <a:solidFill>
                  <a:srgbClr val="2D6ED0"/>
                </a:solidFill>
                <a:latin typeface="Trebuchet MS"/>
                <a:cs typeface="Trebuchet MS"/>
              </a:rPr>
              <a:t>oo</a:t>
            </a:r>
            <a:r>
              <a:rPr dirty="0" sz="8000" spc="60">
                <a:solidFill>
                  <a:srgbClr val="2D6ED0"/>
                </a:solidFill>
                <a:latin typeface="Trebuchet MS"/>
                <a:cs typeface="Trebuchet MS"/>
              </a:rPr>
              <a:t>l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2869" y="2007606"/>
            <a:ext cx="7987030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-60" b="1">
                <a:latin typeface="Tahoma"/>
                <a:cs typeface="Tahoma"/>
              </a:rPr>
              <a:t>Inteligência</a:t>
            </a:r>
            <a:r>
              <a:rPr dirty="0" sz="4000" spc="475" b="1">
                <a:latin typeface="Tahoma"/>
                <a:cs typeface="Tahoma"/>
              </a:rPr>
              <a:t> </a:t>
            </a:r>
            <a:r>
              <a:rPr dirty="0" sz="4000" spc="5" b="1">
                <a:latin typeface="Tahoma"/>
                <a:cs typeface="Tahoma"/>
              </a:rPr>
              <a:t>do</a:t>
            </a:r>
            <a:r>
              <a:rPr dirty="0" sz="4000" spc="475" b="1">
                <a:latin typeface="Tahoma"/>
                <a:cs typeface="Tahoma"/>
              </a:rPr>
              <a:t> </a:t>
            </a:r>
            <a:r>
              <a:rPr dirty="0" sz="4000" spc="15" b="1">
                <a:latin typeface="Tahoma"/>
                <a:cs typeface="Tahoma"/>
              </a:rPr>
              <a:t>Gerenciamento </a:t>
            </a:r>
            <a:r>
              <a:rPr dirty="0" sz="4000" spc="-1160" b="1">
                <a:latin typeface="Tahoma"/>
                <a:cs typeface="Tahoma"/>
              </a:rPr>
              <a:t> </a:t>
            </a:r>
            <a:r>
              <a:rPr dirty="0" sz="4000" spc="-5" b="1">
                <a:latin typeface="Tahoma"/>
                <a:cs typeface="Tahoma"/>
              </a:rPr>
              <a:t>de</a:t>
            </a:r>
            <a:r>
              <a:rPr dirty="0" sz="4000" spc="-140" b="1">
                <a:latin typeface="Tahoma"/>
                <a:cs typeface="Tahoma"/>
              </a:rPr>
              <a:t> </a:t>
            </a:r>
            <a:r>
              <a:rPr dirty="0" sz="4000" spc="10" b="1">
                <a:latin typeface="Tahoma"/>
                <a:cs typeface="Tahoma"/>
              </a:rPr>
              <a:t>Transformadores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03064" y="5675348"/>
            <a:ext cx="11762740" cy="1524000"/>
            <a:chOff x="5303064" y="5675348"/>
            <a:chExt cx="11762740" cy="1524000"/>
          </a:xfrm>
        </p:grpSpPr>
        <p:sp>
          <p:nvSpPr>
            <p:cNvPr id="9" name="object 9"/>
            <p:cNvSpPr/>
            <p:nvPr/>
          </p:nvSpPr>
          <p:spPr>
            <a:xfrm>
              <a:off x="6825829" y="6417686"/>
              <a:ext cx="10220960" cy="19050"/>
            </a:xfrm>
            <a:custGeom>
              <a:avLst/>
              <a:gdLst/>
              <a:ahLst/>
              <a:cxnLst/>
              <a:rect l="l" t="t" r="r" b="b"/>
              <a:pathLst>
                <a:path w="10220960" h="19050">
                  <a:moveTo>
                    <a:pt x="0" y="19043"/>
                  </a:moveTo>
                  <a:lnTo>
                    <a:pt x="1022041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04664" y="5776948"/>
              <a:ext cx="1320800" cy="1320800"/>
            </a:xfrm>
            <a:custGeom>
              <a:avLst/>
              <a:gdLst/>
              <a:ahLst/>
              <a:cxnLst/>
              <a:rect l="l" t="t" r="r" b="b"/>
              <a:pathLst>
                <a:path w="1320800" h="1320800">
                  <a:moveTo>
                    <a:pt x="1269999" y="1320799"/>
                  </a:moveTo>
                  <a:lnTo>
                    <a:pt x="50799" y="1320799"/>
                  </a:lnTo>
                  <a:lnTo>
                    <a:pt x="31046" y="1316801"/>
                  </a:lnTo>
                  <a:lnTo>
                    <a:pt x="14897" y="1305902"/>
                  </a:lnTo>
                  <a:lnTo>
                    <a:pt x="3998" y="1289753"/>
                  </a:lnTo>
                  <a:lnTo>
                    <a:pt x="0" y="1269999"/>
                  </a:lnTo>
                  <a:lnTo>
                    <a:pt x="0" y="50799"/>
                  </a:lnTo>
                  <a:lnTo>
                    <a:pt x="3998" y="31046"/>
                  </a:lnTo>
                  <a:lnTo>
                    <a:pt x="14897" y="14897"/>
                  </a:lnTo>
                  <a:lnTo>
                    <a:pt x="31046" y="3998"/>
                  </a:lnTo>
                  <a:lnTo>
                    <a:pt x="50799" y="0"/>
                  </a:lnTo>
                  <a:lnTo>
                    <a:pt x="1269999" y="0"/>
                  </a:lnTo>
                  <a:lnTo>
                    <a:pt x="1289753" y="3998"/>
                  </a:lnTo>
                  <a:lnTo>
                    <a:pt x="1305902" y="14897"/>
                  </a:lnTo>
                  <a:lnTo>
                    <a:pt x="1316801" y="31046"/>
                  </a:lnTo>
                  <a:lnTo>
                    <a:pt x="1320799" y="50799"/>
                  </a:lnTo>
                  <a:lnTo>
                    <a:pt x="1320799" y="1269999"/>
                  </a:lnTo>
                  <a:lnTo>
                    <a:pt x="1316801" y="1289753"/>
                  </a:lnTo>
                  <a:lnTo>
                    <a:pt x="1305902" y="1305902"/>
                  </a:lnTo>
                  <a:lnTo>
                    <a:pt x="1289753" y="1316801"/>
                  </a:lnTo>
                  <a:lnTo>
                    <a:pt x="1269999" y="1320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03064" y="5675348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1371599" y="1523999"/>
                  </a:moveTo>
                  <a:lnTo>
                    <a:pt x="152399" y="1523999"/>
                  </a:lnTo>
                  <a:lnTo>
                    <a:pt x="104285" y="1516216"/>
                  </a:lnTo>
                  <a:lnTo>
                    <a:pt x="62457" y="1494553"/>
                  </a:lnTo>
                  <a:lnTo>
                    <a:pt x="29446" y="1461542"/>
                  </a:lnTo>
                  <a:lnTo>
                    <a:pt x="7783" y="1419714"/>
                  </a:lnTo>
                  <a:lnTo>
                    <a:pt x="0" y="1371599"/>
                  </a:lnTo>
                  <a:lnTo>
                    <a:pt x="0" y="152399"/>
                  </a:lnTo>
                  <a:lnTo>
                    <a:pt x="7783" y="104285"/>
                  </a:lnTo>
                  <a:lnTo>
                    <a:pt x="29446" y="62457"/>
                  </a:lnTo>
                  <a:lnTo>
                    <a:pt x="62457" y="29446"/>
                  </a:lnTo>
                  <a:lnTo>
                    <a:pt x="104285" y="7783"/>
                  </a:lnTo>
                  <a:lnTo>
                    <a:pt x="152399" y="0"/>
                  </a:lnTo>
                  <a:lnTo>
                    <a:pt x="1371599" y="0"/>
                  </a:lnTo>
                  <a:lnTo>
                    <a:pt x="1419714" y="7783"/>
                  </a:lnTo>
                  <a:lnTo>
                    <a:pt x="1461542" y="29446"/>
                  </a:lnTo>
                  <a:lnTo>
                    <a:pt x="1494553" y="62457"/>
                  </a:lnTo>
                  <a:lnTo>
                    <a:pt x="1514825" y="101599"/>
                  </a:lnTo>
                  <a:lnTo>
                    <a:pt x="152399" y="101599"/>
                  </a:lnTo>
                  <a:lnTo>
                    <a:pt x="132646" y="105598"/>
                  </a:lnTo>
                  <a:lnTo>
                    <a:pt x="116497" y="116497"/>
                  </a:lnTo>
                  <a:lnTo>
                    <a:pt x="105598" y="132646"/>
                  </a:lnTo>
                  <a:lnTo>
                    <a:pt x="101599" y="152399"/>
                  </a:lnTo>
                  <a:lnTo>
                    <a:pt x="101599" y="1371599"/>
                  </a:lnTo>
                  <a:lnTo>
                    <a:pt x="105598" y="1391353"/>
                  </a:lnTo>
                  <a:lnTo>
                    <a:pt x="116497" y="1407502"/>
                  </a:lnTo>
                  <a:lnTo>
                    <a:pt x="132646" y="1418401"/>
                  </a:lnTo>
                  <a:lnTo>
                    <a:pt x="152399" y="1422399"/>
                  </a:lnTo>
                  <a:lnTo>
                    <a:pt x="1514825" y="1422399"/>
                  </a:lnTo>
                  <a:lnTo>
                    <a:pt x="1494553" y="1461542"/>
                  </a:lnTo>
                  <a:lnTo>
                    <a:pt x="1461542" y="1494553"/>
                  </a:lnTo>
                  <a:lnTo>
                    <a:pt x="1419714" y="1516216"/>
                  </a:lnTo>
                  <a:lnTo>
                    <a:pt x="1371599" y="1523999"/>
                  </a:lnTo>
                  <a:close/>
                </a:path>
                <a:path w="1524000" h="1524000">
                  <a:moveTo>
                    <a:pt x="1514825" y="1422399"/>
                  </a:moveTo>
                  <a:lnTo>
                    <a:pt x="1371599" y="1422399"/>
                  </a:lnTo>
                  <a:lnTo>
                    <a:pt x="1391353" y="1418401"/>
                  </a:lnTo>
                  <a:lnTo>
                    <a:pt x="1407502" y="1407502"/>
                  </a:lnTo>
                  <a:lnTo>
                    <a:pt x="1418401" y="1391353"/>
                  </a:lnTo>
                  <a:lnTo>
                    <a:pt x="1422399" y="1371599"/>
                  </a:lnTo>
                  <a:lnTo>
                    <a:pt x="1422399" y="152399"/>
                  </a:lnTo>
                  <a:lnTo>
                    <a:pt x="1418401" y="132646"/>
                  </a:lnTo>
                  <a:lnTo>
                    <a:pt x="1407502" y="116497"/>
                  </a:lnTo>
                  <a:lnTo>
                    <a:pt x="1391353" y="105598"/>
                  </a:lnTo>
                  <a:lnTo>
                    <a:pt x="1371599" y="101599"/>
                  </a:lnTo>
                  <a:lnTo>
                    <a:pt x="1514825" y="101599"/>
                  </a:lnTo>
                  <a:lnTo>
                    <a:pt x="1516216" y="104285"/>
                  </a:lnTo>
                  <a:lnTo>
                    <a:pt x="1523999" y="152399"/>
                  </a:lnTo>
                  <a:lnTo>
                    <a:pt x="1523999" y="1371599"/>
                  </a:lnTo>
                  <a:lnTo>
                    <a:pt x="1516216" y="1419714"/>
                  </a:lnTo>
                  <a:lnTo>
                    <a:pt x="1514825" y="1422399"/>
                  </a:lnTo>
                  <a:close/>
                </a:path>
              </a:pathLst>
            </a:custGeom>
            <a:solidFill>
              <a:srgbClr val="D9D9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1349" y="6305062"/>
            <a:ext cx="15062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 b="1">
                <a:latin typeface="Tahoma"/>
                <a:cs typeface="Tahoma"/>
              </a:rPr>
              <a:t>Transformador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19542" y="5713448"/>
            <a:ext cx="3904615" cy="1524000"/>
            <a:chOff x="1419542" y="5713448"/>
            <a:chExt cx="3904615" cy="1524000"/>
          </a:xfrm>
        </p:grpSpPr>
        <p:sp>
          <p:nvSpPr>
            <p:cNvPr id="14" name="object 14"/>
            <p:cNvSpPr/>
            <p:nvPr/>
          </p:nvSpPr>
          <p:spPr>
            <a:xfrm>
              <a:off x="2942384" y="6436723"/>
              <a:ext cx="2362835" cy="10160"/>
            </a:xfrm>
            <a:custGeom>
              <a:avLst/>
              <a:gdLst/>
              <a:ahLst/>
              <a:cxnLst/>
              <a:rect l="l" t="t" r="r" b="b"/>
              <a:pathLst>
                <a:path w="2362835" h="10160">
                  <a:moveTo>
                    <a:pt x="0" y="9531"/>
                  </a:moveTo>
                  <a:lnTo>
                    <a:pt x="236231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21142" y="5815048"/>
              <a:ext cx="1320800" cy="1320800"/>
            </a:xfrm>
            <a:custGeom>
              <a:avLst/>
              <a:gdLst/>
              <a:ahLst/>
              <a:cxnLst/>
              <a:rect l="l" t="t" r="r" b="b"/>
              <a:pathLst>
                <a:path w="1320800" h="1320800">
                  <a:moveTo>
                    <a:pt x="1269999" y="1320799"/>
                  </a:moveTo>
                  <a:lnTo>
                    <a:pt x="50799" y="1320799"/>
                  </a:lnTo>
                  <a:lnTo>
                    <a:pt x="31046" y="1316801"/>
                  </a:lnTo>
                  <a:lnTo>
                    <a:pt x="14897" y="1305902"/>
                  </a:lnTo>
                  <a:lnTo>
                    <a:pt x="3998" y="1289753"/>
                  </a:lnTo>
                  <a:lnTo>
                    <a:pt x="0" y="1269999"/>
                  </a:lnTo>
                  <a:lnTo>
                    <a:pt x="0" y="50799"/>
                  </a:lnTo>
                  <a:lnTo>
                    <a:pt x="3998" y="31046"/>
                  </a:lnTo>
                  <a:lnTo>
                    <a:pt x="14897" y="14897"/>
                  </a:lnTo>
                  <a:lnTo>
                    <a:pt x="31046" y="3998"/>
                  </a:lnTo>
                  <a:lnTo>
                    <a:pt x="50799" y="0"/>
                  </a:lnTo>
                  <a:lnTo>
                    <a:pt x="1269999" y="0"/>
                  </a:lnTo>
                  <a:lnTo>
                    <a:pt x="1289753" y="3998"/>
                  </a:lnTo>
                  <a:lnTo>
                    <a:pt x="1305902" y="14897"/>
                  </a:lnTo>
                  <a:lnTo>
                    <a:pt x="1316801" y="31046"/>
                  </a:lnTo>
                  <a:lnTo>
                    <a:pt x="1320799" y="50799"/>
                  </a:lnTo>
                  <a:lnTo>
                    <a:pt x="1320799" y="1269999"/>
                  </a:lnTo>
                  <a:lnTo>
                    <a:pt x="1316801" y="1289753"/>
                  </a:lnTo>
                  <a:lnTo>
                    <a:pt x="1305902" y="1305902"/>
                  </a:lnTo>
                  <a:lnTo>
                    <a:pt x="1289753" y="1316801"/>
                  </a:lnTo>
                  <a:lnTo>
                    <a:pt x="1269999" y="1320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19542" y="5713448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1371599" y="1523999"/>
                  </a:moveTo>
                  <a:lnTo>
                    <a:pt x="152399" y="1523999"/>
                  </a:lnTo>
                  <a:lnTo>
                    <a:pt x="104285" y="1516216"/>
                  </a:lnTo>
                  <a:lnTo>
                    <a:pt x="62457" y="1494553"/>
                  </a:lnTo>
                  <a:lnTo>
                    <a:pt x="29446" y="1461542"/>
                  </a:lnTo>
                  <a:lnTo>
                    <a:pt x="7783" y="1419714"/>
                  </a:lnTo>
                  <a:lnTo>
                    <a:pt x="0" y="1371599"/>
                  </a:lnTo>
                  <a:lnTo>
                    <a:pt x="0" y="152399"/>
                  </a:lnTo>
                  <a:lnTo>
                    <a:pt x="7783" y="104285"/>
                  </a:lnTo>
                  <a:lnTo>
                    <a:pt x="29446" y="62457"/>
                  </a:lnTo>
                  <a:lnTo>
                    <a:pt x="62457" y="29446"/>
                  </a:lnTo>
                  <a:lnTo>
                    <a:pt x="104285" y="7783"/>
                  </a:lnTo>
                  <a:lnTo>
                    <a:pt x="152399" y="0"/>
                  </a:lnTo>
                  <a:lnTo>
                    <a:pt x="1371599" y="0"/>
                  </a:lnTo>
                  <a:lnTo>
                    <a:pt x="1419714" y="7783"/>
                  </a:lnTo>
                  <a:lnTo>
                    <a:pt x="1461542" y="29446"/>
                  </a:lnTo>
                  <a:lnTo>
                    <a:pt x="1494553" y="62457"/>
                  </a:lnTo>
                  <a:lnTo>
                    <a:pt x="1514825" y="101599"/>
                  </a:lnTo>
                  <a:lnTo>
                    <a:pt x="152399" y="101599"/>
                  </a:lnTo>
                  <a:lnTo>
                    <a:pt x="132646" y="105598"/>
                  </a:lnTo>
                  <a:lnTo>
                    <a:pt x="116497" y="116497"/>
                  </a:lnTo>
                  <a:lnTo>
                    <a:pt x="105598" y="132646"/>
                  </a:lnTo>
                  <a:lnTo>
                    <a:pt x="101599" y="152399"/>
                  </a:lnTo>
                  <a:lnTo>
                    <a:pt x="101599" y="1371599"/>
                  </a:lnTo>
                  <a:lnTo>
                    <a:pt x="105598" y="1391353"/>
                  </a:lnTo>
                  <a:lnTo>
                    <a:pt x="116497" y="1407502"/>
                  </a:lnTo>
                  <a:lnTo>
                    <a:pt x="132646" y="1418401"/>
                  </a:lnTo>
                  <a:lnTo>
                    <a:pt x="152399" y="1422399"/>
                  </a:lnTo>
                  <a:lnTo>
                    <a:pt x="1514825" y="1422399"/>
                  </a:lnTo>
                  <a:lnTo>
                    <a:pt x="1494553" y="1461542"/>
                  </a:lnTo>
                  <a:lnTo>
                    <a:pt x="1461542" y="1494553"/>
                  </a:lnTo>
                  <a:lnTo>
                    <a:pt x="1419714" y="1516216"/>
                  </a:lnTo>
                  <a:lnTo>
                    <a:pt x="1371599" y="1523999"/>
                  </a:lnTo>
                  <a:close/>
                </a:path>
                <a:path w="1524000" h="1524000">
                  <a:moveTo>
                    <a:pt x="1514825" y="1422399"/>
                  </a:moveTo>
                  <a:lnTo>
                    <a:pt x="1371599" y="1422399"/>
                  </a:lnTo>
                  <a:lnTo>
                    <a:pt x="1391353" y="1418401"/>
                  </a:lnTo>
                  <a:lnTo>
                    <a:pt x="1407502" y="1407502"/>
                  </a:lnTo>
                  <a:lnTo>
                    <a:pt x="1418401" y="1391353"/>
                  </a:lnTo>
                  <a:lnTo>
                    <a:pt x="1422399" y="1371599"/>
                  </a:lnTo>
                  <a:lnTo>
                    <a:pt x="1422399" y="152399"/>
                  </a:lnTo>
                  <a:lnTo>
                    <a:pt x="1418401" y="132646"/>
                  </a:lnTo>
                  <a:lnTo>
                    <a:pt x="1407502" y="116497"/>
                  </a:lnTo>
                  <a:lnTo>
                    <a:pt x="1391353" y="105598"/>
                  </a:lnTo>
                  <a:lnTo>
                    <a:pt x="1371599" y="101599"/>
                  </a:lnTo>
                  <a:lnTo>
                    <a:pt x="1514825" y="101599"/>
                  </a:lnTo>
                  <a:lnTo>
                    <a:pt x="1516216" y="104285"/>
                  </a:lnTo>
                  <a:lnTo>
                    <a:pt x="1523999" y="152399"/>
                  </a:lnTo>
                  <a:lnTo>
                    <a:pt x="1523999" y="1371599"/>
                  </a:lnTo>
                  <a:lnTo>
                    <a:pt x="1516216" y="1419714"/>
                  </a:lnTo>
                  <a:lnTo>
                    <a:pt x="1514825" y="1422399"/>
                  </a:lnTo>
                  <a:close/>
                </a:path>
              </a:pathLst>
            </a:custGeom>
            <a:solidFill>
              <a:srgbClr val="D9D9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603521" y="6286012"/>
            <a:ext cx="11550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5" b="1">
                <a:latin typeface="Tahoma"/>
                <a:cs typeface="Tahoma"/>
              </a:rPr>
              <a:t>A</a:t>
            </a:r>
            <a:r>
              <a:rPr dirty="0" sz="1500" spc="25" b="1">
                <a:latin typeface="Tahoma"/>
                <a:cs typeface="Tahoma"/>
              </a:rPr>
              <a:t>l</a:t>
            </a:r>
            <a:r>
              <a:rPr dirty="0" sz="1500" spc="60" b="1">
                <a:latin typeface="Tahoma"/>
                <a:cs typeface="Tahoma"/>
              </a:rPr>
              <a:t>t</a:t>
            </a:r>
            <a:r>
              <a:rPr dirty="0" sz="1500" spc="35" b="1">
                <a:latin typeface="Tahoma"/>
                <a:cs typeface="Tahoma"/>
              </a:rPr>
              <a:t>a</a:t>
            </a:r>
            <a:r>
              <a:rPr dirty="0" sz="1500" spc="-55" b="1">
                <a:latin typeface="Tahoma"/>
                <a:cs typeface="Tahoma"/>
              </a:rPr>
              <a:t> </a:t>
            </a:r>
            <a:r>
              <a:rPr dirty="0" sz="1500" spc="60" b="1">
                <a:latin typeface="Tahoma"/>
                <a:cs typeface="Tahoma"/>
              </a:rPr>
              <a:t>t</a:t>
            </a:r>
            <a:r>
              <a:rPr dirty="0" sz="1500" spc="30" b="1">
                <a:latin typeface="Tahoma"/>
                <a:cs typeface="Tahoma"/>
              </a:rPr>
              <a:t>e</a:t>
            </a:r>
            <a:r>
              <a:rPr dirty="0" sz="1500" spc="35" b="1">
                <a:latin typeface="Tahoma"/>
                <a:cs typeface="Tahoma"/>
              </a:rPr>
              <a:t>n</a:t>
            </a:r>
            <a:r>
              <a:rPr dirty="0" sz="1500" spc="20" b="1">
                <a:latin typeface="Tahoma"/>
                <a:cs typeface="Tahoma"/>
              </a:rPr>
              <a:t>s</a:t>
            </a:r>
            <a:r>
              <a:rPr dirty="0" sz="1500" spc="30" b="1">
                <a:latin typeface="Tahoma"/>
                <a:cs typeface="Tahoma"/>
              </a:rPr>
              <a:t>ã</a:t>
            </a:r>
            <a:r>
              <a:rPr dirty="0" sz="1500" spc="30" b="1">
                <a:latin typeface="Tahoma"/>
                <a:cs typeface="Tahoma"/>
              </a:rPr>
              <a:t>o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81276" y="4589536"/>
            <a:ext cx="6617334" cy="3667125"/>
            <a:chOff x="8881276" y="4589536"/>
            <a:chExt cx="6617334" cy="3667125"/>
          </a:xfrm>
        </p:grpSpPr>
        <p:sp>
          <p:nvSpPr>
            <p:cNvPr id="19" name="object 19"/>
            <p:cNvSpPr/>
            <p:nvPr/>
          </p:nvSpPr>
          <p:spPr>
            <a:xfrm>
              <a:off x="8900326" y="6436741"/>
              <a:ext cx="13335" cy="1495425"/>
            </a:xfrm>
            <a:custGeom>
              <a:avLst/>
              <a:gdLst/>
              <a:ahLst/>
              <a:cxnLst/>
              <a:rect l="l" t="t" r="r" b="b"/>
              <a:pathLst>
                <a:path w="13334" h="1495425">
                  <a:moveTo>
                    <a:pt x="0" y="0"/>
                  </a:moveTo>
                  <a:lnTo>
                    <a:pt x="12790" y="1495388"/>
                  </a:lnTo>
                </a:path>
              </a:pathLst>
            </a:custGeom>
            <a:ln w="38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300928" y="4608586"/>
              <a:ext cx="3175" cy="1810385"/>
            </a:xfrm>
            <a:custGeom>
              <a:avLst/>
              <a:gdLst/>
              <a:ahLst/>
              <a:cxnLst/>
              <a:rect l="l" t="t" r="r" b="b"/>
              <a:pathLst>
                <a:path w="3175" h="1810385">
                  <a:moveTo>
                    <a:pt x="0" y="0"/>
                  </a:moveTo>
                  <a:lnTo>
                    <a:pt x="2959" y="1809825"/>
                  </a:lnTo>
                </a:path>
              </a:pathLst>
            </a:custGeom>
            <a:ln w="38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759131" y="6427274"/>
              <a:ext cx="3175" cy="1810385"/>
            </a:xfrm>
            <a:custGeom>
              <a:avLst/>
              <a:gdLst/>
              <a:ahLst/>
              <a:cxnLst/>
              <a:rect l="l" t="t" r="r" b="b"/>
              <a:pathLst>
                <a:path w="3175" h="1810384">
                  <a:moveTo>
                    <a:pt x="0" y="0"/>
                  </a:moveTo>
                  <a:lnTo>
                    <a:pt x="2959" y="1809825"/>
                  </a:lnTo>
                </a:path>
              </a:pathLst>
            </a:custGeom>
            <a:ln w="38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506747" y="4632571"/>
              <a:ext cx="3175" cy="1810385"/>
            </a:xfrm>
            <a:custGeom>
              <a:avLst/>
              <a:gdLst/>
              <a:ahLst/>
              <a:cxnLst/>
              <a:rect l="l" t="t" r="r" b="b"/>
              <a:pathLst>
                <a:path w="3175" h="1810385">
                  <a:moveTo>
                    <a:pt x="0" y="0"/>
                  </a:moveTo>
                  <a:lnTo>
                    <a:pt x="2959" y="1809825"/>
                  </a:lnTo>
                </a:path>
              </a:pathLst>
            </a:custGeom>
            <a:ln w="38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476271" y="6398699"/>
              <a:ext cx="3175" cy="1810385"/>
            </a:xfrm>
            <a:custGeom>
              <a:avLst/>
              <a:gdLst/>
              <a:ahLst/>
              <a:cxnLst/>
              <a:rect l="l" t="t" r="r" b="b"/>
              <a:pathLst>
                <a:path w="3175" h="1810384">
                  <a:moveTo>
                    <a:pt x="0" y="0"/>
                  </a:moveTo>
                  <a:lnTo>
                    <a:pt x="2959" y="1809825"/>
                  </a:lnTo>
                </a:path>
              </a:pathLst>
            </a:custGeom>
            <a:ln w="38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907552" y="7183605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4" h="0">
                  <a:moveTo>
                    <a:pt x="819214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462637" y="5162552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4" h="0">
                  <a:moveTo>
                    <a:pt x="819214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323803" y="6008465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4" h="0">
                  <a:moveTo>
                    <a:pt x="819214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740947" y="7350754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4" h="0">
                  <a:moveTo>
                    <a:pt x="819214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668458" y="5200652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4" h="0">
                  <a:moveTo>
                    <a:pt x="819214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529623" y="6008465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4" h="0">
                  <a:moveTo>
                    <a:pt x="819214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4658511" y="7350754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4" h="0">
                  <a:moveTo>
                    <a:pt x="819214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776601" y="7052304"/>
            <a:ext cx="3930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 b="1">
                <a:solidFill>
                  <a:srgbClr val="2D6ED0"/>
                </a:solidFill>
                <a:latin typeface="Tahoma"/>
                <a:cs typeface="Tahoma"/>
              </a:rPr>
              <a:t>VC1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47571" y="5026027"/>
            <a:ext cx="3930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 b="1">
                <a:solidFill>
                  <a:srgbClr val="2D6ED0"/>
                </a:solidFill>
                <a:latin typeface="Tahoma"/>
                <a:cs typeface="Tahoma"/>
              </a:rPr>
              <a:t>VC2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206581" y="5890990"/>
            <a:ext cx="3930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 b="1">
                <a:solidFill>
                  <a:srgbClr val="2D6ED0"/>
                </a:solidFill>
                <a:latin typeface="Tahoma"/>
                <a:cs typeface="Tahoma"/>
              </a:rPr>
              <a:t>VC3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651861" y="7214229"/>
            <a:ext cx="3930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 b="1">
                <a:solidFill>
                  <a:srgbClr val="2D6ED0"/>
                </a:solidFill>
                <a:latin typeface="Tahoma"/>
                <a:cs typeface="Tahoma"/>
              </a:rPr>
              <a:t>VC4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05624" y="7233279"/>
            <a:ext cx="3930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 b="1">
                <a:solidFill>
                  <a:srgbClr val="2D6ED0"/>
                </a:solidFill>
                <a:latin typeface="Tahoma"/>
                <a:cs typeface="Tahoma"/>
              </a:rPr>
              <a:t>VC7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232433" y="5045077"/>
            <a:ext cx="3930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 b="1">
                <a:solidFill>
                  <a:srgbClr val="2D6ED0"/>
                </a:solidFill>
                <a:latin typeface="Tahoma"/>
                <a:cs typeface="Tahoma"/>
              </a:rPr>
              <a:t>VC5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412400" y="5890990"/>
            <a:ext cx="3930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 b="1">
                <a:solidFill>
                  <a:srgbClr val="2D6ED0"/>
                </a:solidFill>
                <a:latin typeface="Tahoma"/>
                <a:cs typeface="Tahoma"/>
              </a:rPr>
              <a:t>VC6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Josué da Silva</dc:creator>
  <cp:keywords>DAFhrh_QlDI,BAEtU6ClcNw</cp:keywords>
  <dc:title>Telas do IGT Tool</dc:title>
  <dcterms:created xsi:type="dcterms:W3CDTF">2023-05-02T15:53:17Z</dcterms:created>
  <dcterms:modified xsi:type="dcterms:W3CDTF">2023-05-02T15:53:17Z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2023-05-02T00:00:00Z</vt:filetime>
  </property>
</Properties>
</file>