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262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76D4-2004-912D-A4A5-A0EB5044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C75E-D397-2BDE-1563-3497BA4D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3F73-CAE7-EE11-C3AA-6A9E3FB2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98B-E68C-85F5-0147-4DFC0D54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21F-C48B-DF38-62B7-34C298DD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4C0B-17F9-3E66-AC0D-C26A30D9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BB1F9-78D0-BB28-8ED8-632DF124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08-4D65-BA26-9772-642B2CAA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9FDE-EB42-F8D8-D697-BEB36976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DA24-6A72-DA93-E195-B43066A8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868DB-759C-2124-EBA5-F2199EE1C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7237-62B7-06ED-B75C-4D764384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F11F-CF41-A032-8CA8-09FB3204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0C65-E79D-893B-BCAB-9EDE41C5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3E4C-80AD-587E-44EF-709E1CFA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FAE-C8D0-468E-21AD-5B021DBB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2BD6-4A46-8371-0942-B5EF0802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2A33-02C5-6FD1-AEB6-255283A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6161-45C7-3150-28A5-0B68D00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6675-C817-8A71-4726-A0903190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9307-6A2E-A9ED-506E-5879CF71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9556C-81FD-DD56-6F10-1BE83A90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EA55-F52F-7E99-39F2-C9C09942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78A7-D403-13F3-67DB-68FF4F3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E4AE-B771-91FF-30B6-9D3CE1D8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CFD7-B6F1-1225-B00A-B702351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16E8-2AEC-2C21-6E4A-9882B8064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95AB1-5AAB-B40F-C21C-D773A358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1433-854C-8798-05D5-737CC158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0A5B-37CA-1773-F729-1EAE870A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75CD-F20B-2382-5F07-E75F2243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2970-47CE-A554-4CA7-35C02A97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0099-126D-2998-3FA5-E3F3F9DA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0D76-9692-B5CD-054E-69FFC9E0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C1E2A-7A3D-36F5-2903-1326C2355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85DE0-EC68-1613-5B3F-5F1D8BCDE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96050-0992-6FC8-AA0A-CB02BC98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D37D7-3B41-E1D7-130E-288ECBFF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2A82-9EE1-EB92-1793-AE8D17AD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03F1-9E6B-B6EE-0712-F23B07D2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3DB07-1033-1F36-7706-E747E7C8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BE87-6EC2-0A78-17E3-14C06F8A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2F26-C826-C5E9-1FF9-0F532970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CC195-F26F-A036-D3F0-D5F31061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8BB26-CB4F-C8B6-F6C1-2D9EC28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C227-63AE-903A-3AC9-305C6F4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163-33FE-468D-2074-6CB72599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4CB3-6197-7627-8918-7E616B77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B5811-158D-294E-7695-3C6B96E8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F5C5-6236-5CB7-D44B-C24243B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9E30-0593-9C6F-EA5F-FE6C6425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FB81-3994-4F11-70C1-34623C07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2AE-DDE7-5D3A-45FF-ECB1E61B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6B5B9-D902-3BFC-E403-E267A26E0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37D9-8608-4AED-82C3-98976240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01F7-33F1-05DC-1843-7B21CF0E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C467-AC43-F2CA-32F1-F18F29C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FEF4-E64C-FF57-4619-83AA846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E1C0-A214-159A-E010-FBC66AB7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A5BD-6016-BBEB-F280-C057DB28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4400-914A-B003-F745-8558EE7B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F938-E7F6-4746-8376-B7A663C304A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CC2A-4784-6E70-8458-48B3F9C59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8C26-DB6C-C703-BFF4-1BFF0D2D9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B425-D6DB-4279-9CA7-2E343D95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054383-EA94-C776-49ED-EC366B9218AA}"/>
              </a:ext>
            </a:extLst>
          </p:cNvPr>
          <p:cNvSpPr/>
          <p:nvPr/>
        </p:nvSpPr>
        <p:spPr>
          <a:xfrm>
            <a:off x="1847850" y="857250"/>
            <a:ext cx="8086725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011A5-BD49-56D9-AE10-87E58FBB521E}"/>
              </a:ext>
            </a:extLst>
          </p:cNvPr>
          <p:cNvSpPr/>
          <p:nvPr/>
        </p:nvSpPr>
        <p:spPr>
          <a:xfrm>
            <a:off x="2076450" y="1333501"/>
            <a:ext cx="2228850" cy="2095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 Name</a:t>
            </a:r>
          </a:p>
          <a:p>
            <a:pPr algn="ctr"/>
            <a:r>
              <a:rPr lang="en-US" dirty="0"/>
              <a:t>Release</a:t>
            </a:r>
          </a:p>
          <a:p>
            <a:pPr algn="ctr"/>
            <a:r>
              <a:rPr lang="en-US" dirty="0"/>
              <a:t>Hash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2AE47-D18C-142C-F733-EC66E0E70A07}"/>
              </a:ext>
            </a:extLst>
          </p:cNvPr>
          <p:cNvSpPr/>
          <p:nvPr/>
        </p:nvSpPr>
        <p:spPr>
          <a:xfrm>
            <a:off x="7400925" y="1333500"/>
            <a:ext cx="2228850" cy="2095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 Account Table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ScopeId</a:t>
            </a:r>
            <a:r>
              <a:rPr lang="en-US" sz="1400" dirty="0"/>
              <a:t> (MG/Subscription Name)</a:t>
            </a:r>
          </a:p>
          <a:p>
            <a:pPr algn="ctr"/>
            <a:r>
              <a:rPr lang="en-US" sz="1400" dirty="0"/>
              <a:t>Deployment Name</a:t>
            </a:r>
          </a:p>
          <a:p>
            <a:pPr algn="ctr"/>
            <a:r>
              <a:rPr lang="en-US" sz="1400" dirty="0"/>
              <a:t>Hash</a:t>
            </a:r>
          </a:p>
          <a:p>
            <a:pPr algn="ctr"/>
            <a:r>
              <a:rPr lang="en-US" sz="1400" dirty="0"/>
              <a:t>(MATCH or NOT)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7B881-65DB-49E3-C22C-3A1681E8D532}"/>
              </a:ext>
            </a:extLst>
          </p:cNvPr>
          <p:cNvSpPr/>
          <p:nvPr/>
        </p:nvSpPr>
        <p:spPr>
          <a:xfrm>
            <a:off x="3895725" y="4772025"/>
            <a:ext cx="4352925" cy="167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15CA6-7DE6-471A-F6A6-94BE5D104A52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3190875" y="3429001"/>
            <a:ext cx="704850" cy="2181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D48DB-269B-7F50-61D2-27C80CA6CD44}"/>
              </a:ext>
            </a:extLst>
          </p:cNvPr>
          <p:cNvCxnSpPr>
            <a:endCxn id="7" idx="3"/>
          </p:cNvCxnSpPr>
          <p:nvPr/>
        </p:nvCxnSpPr>
        <p:spPr>
          <a:xfrm flipH="1">
            <a:off x="8248650" y="3429000"/>
            <a:ext cx="276225" cy="218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8FF78-91AB-6C8F-AFFB-5671916162C8}"/>
              </a:ext>
            </a:extLst>
          </p:cNvPr>
          <p:cNvCxnSpPr/>
          <p:nvPr/>
        </p:nvCxnSpPr>
        <p:spPr>
          <a:xfrm flipV="1">
            <a:off x="3457575" y="2838450"/>
            <a:ext cx="4791075" cy="13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8BA-E04E-DAA2-F318-218748CF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CBE0-3FEC-1311-7423-A0EC3FFF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 Sune Fontanals</dc:creator>
  <cp:lastModifiedBy>Jordi Sune Fontanals</cp:lastModifiedBy>
  <cp:revision>1</cp:revision>
  <dcterms:created xsi:type="dcterms:W3CDTF">2022-09-19T13:03:57Z</dcterms:created>
  <dcterms:modified xsi:type="dcterms:W3CDTF">2022-09-19T14:57:34Z</dcterms:modified>
</cp:coreProperties>
</file>