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87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2965-B7CC-4A22-B244-A99D0E049C1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4828-FA1E-4830-BE1F-BFEF3300B61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72987" y="2432652"/>
            <a:ext cx="1656184" cy="1788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948264" y="2432652"/>
            <a:ext cx="1656184" cy="1788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 smtClean="0"/>
          </a:p>
        </p:txBody>
      </p:sp>
      <p:pic>
        <p:nvPicPr>
          <p:cNvPr id="1028" name="Picture 4" descr="artist, brush, creative, design, designer, draw, office 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87" y="3066728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o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9" y="24473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peo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44739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423" y="366659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Designer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6000" y="3666592"/>
            <a:ext cx="23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Non-Designer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3768" y="1424540"/>
            <a:ext cx="38164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디자인 게시 및 공유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83768" y="848476"/>
            <a:ext cx="38164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83768" y="2000604"/>
            <a:ext cx="38164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기능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협업을 위함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13" idx="2"/>
            <a:endCxn id="22" idx="0"/>
          </p:cNvCxnSpPr>
          <p:nvPr/>
        </p:nvCxnSpPr>
        <p:spPr>
          <a:xfrm flipH="1">
            <a:off x="3383868" y="2432652"/>
            <a:ext cx="1008112" cy="446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2"/>
            <a:endCxn id="27" idx="0"/>
          </p:cNvCxnSpPr>
          <p:nvPr/>
        </p:nvCxnSpPr>
        <p:spPr>
          <a:xfrm>
            <a:off x="4391980" y="2432652"/>
            <a:ext cx="1008112" cy="446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483768" y="2879101"/>
            <a:ext cx="1800200" cy="880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단계에 따른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디자인 버전 관리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4499992" y="2879101"/>
            <a:ext cx="1800200" cy="880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유저들 간의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협업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944820"/>
            <a:ext cx="38164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디자이너의 포트폴리오 기능 제작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771800" y="611396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31840" y="1886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Open Source Design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2771800" y="548680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483768" y="4509120"/>
            <a:ext cx="3816424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 게시물들의 관심을 표현 할 수 있는 기능 추가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38" idx="3"/>
            <a:endCxn id="12" idx="1"/>
          </p:cNvCxnSpPr>
          <p:nvPr/>
        </p:nvCxnSpPr>
        <p:spPr>
          <a:xfrm flipV="1">
            <a:off x="1829171" y="1064500"/>
            <a:ext cx="654597" cy="226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8" idx="3"/>
            <a:endCxn id="5" idx="1"/>
          </p:cNvCxnSpPr>
          <p:nvPr/>
        </p:nvCxnSpPr>
        <p:spPr>
          <a:xfrm flipV="1">
            <a:off x="1829171" y="1640564"/>
            <a:ext cx="654597" cy="1686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8" idx="3"/>
            <a:endCxn id="22" idx="1"/>
          </p:cNvCxnSpPr>
          <p:nvPr/>
        </p:nvCxnSpPr>
        <p:spPr>
          <a:xfrm flipV="1">
            <a:off x="1829171" y="3319379"/>
            <a:ext cx="654597" cy="7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  <a:endCxn id="27" idx="3"/>
          </p:cNvCxnSpPr>
          <p:nvPr/>
        </p:nvCxnSpPr>
        <p:spPr>
          <a:xfrm flipH="1" flipV="1">
            <a:off x="6300192" y="3319379"/>
            <a:ext cx="648072" cy="7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0" idx="1"/>
            <a:endCxn id="12" idx="3"/>
          </p:cNvCxnSpPr>
          <p:nvPr/>
        </p:nvCxnSpPr>
        <p:spPr>
          <a:xfrm flipH="1" flipV="1">
            <a:off x="6300192" y="1064500"/>
            <a:ext cx="648072" cy="226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0" idx="1"/>
            <a:endCxn id="36" idx="3"/>
          </p:cNvCxnSpPr>
          <p:nvPr/>
        </p:nvCxnSpPr>
        <p:spPr>
          <a:xfrm flipH="1">
            <a:off x="6300192" y="3326870"/>
            <a:ext cx="648072" cy="1614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8" idx="3"/>
            <a:endCxn id="36" idx="1"/>
          </p:cNvCxnSpPr>
          <p:nvPr/>
        </p:nvCxnSpPr>
        <p:spPr>
          <a:xfrm>
            <a:off x="1829171" y="3326870"/>
            <a:ext cx="654597" cy="1614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8" idx="3"/>
            <a:endCxn id="31" idx="1"/>
          </p:cNvCxnSpPr>
          <p:nvPr/>
        </p:nvCxnSpPr>
        <p:spPr>
          <a:xfrm>
            <a:off x="1829171" y="3326870"/>
            <a:ext cx="654597" cy="833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 err="1" smtClean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5" name="Picture 27" descr="git, github, hub, repository 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833880"/>
            <a:ext cx="201612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 rot="0">
            <a:off x="156210" y="692785"/>
            <a:ext cx="5375910" cy="2153920"/>
            <a:chOff x="276079" y="482826"/>
            <a:chExt cx="5376041" cy="2154086"/>
          </a:xfrm>
        </p:grpSpPr>
        <p:sp>
          <p:nvSpPr>
            <p:cNvPr id="10" name="직사각형 9"/>
            <p:cNvSpPr/>
            <p:nvPr/>
          </p:nvSpPr>
          <p:spPr>
            <a:xfrm>
              <a:off x="1032164" y="482826"/>
              <a:ext cx="4619956" cy="215408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 smtClean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771482" y="926560"/>
              <a:ext cx="952678" cy="1515346"/>
              <a:chOff x="4572000" y="1230288"/>
              <a:chExt cx="1219200" cy="1939281"/>
            </a:xfrm>
          </p:grpSpPr>
          <p:pic>
            <p:nvPicPr>
              <p:cNvPr id="2052" name="Picture 4" descr="java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1230288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file, java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1950368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그룹 7"/>
            <p:cNvGrpSpPr/>
            <p:nvPr/>
          </p:nvGrpSpPr>
          <p:grpSpPr>
            <a:xfrm>
              <a:off x="276079" y="901725"/>
              <a:ext cx="1512168" cy="1392360"/>
              <a:chOff x="1619672" y="413553"/>
              <a:chExt cx="1512168" cy="1392360"/>
            </a:xfrm>
          </p:grpSpPr>
          <p:pic>
            <p:nvPicPr>
              <p:cNvPr id="2054" name="Picture 6" descr="android, google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413553"/>
                <a:ext cx="1512168" cy="1392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051720" y="971436"/>
                <a:ext cx="1007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IDLE</a:t>
                </a:r>
                <a:endParaRPr lang="ko-KR" altLang="en-US" dirty="0"/>
              </a:p>
            </p:txBody>
          </p:sp>
        </p:grpSp>
      </p:grpSp>
      <p:pic>
        <p:nvPicPr>
          <p:cNvPr id="2067" name="Picture 19" descr="arrow, arrows, arrowupdown, data transfer, down, u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90" y="26308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, php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10" y="26981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branch, git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31080" y="2028825"/>
            <a:ext cx="158369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git, squar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500755"/>
            <a:ext cx="20161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779770" y="4451985"/>
            <a:ext cx="22186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Version Control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12495" y="3726815"/>
            <a:ext cx="4619625" cy="20135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12495" y="5740400"/>
            <a:ext cx="46196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 [ 58. x. x. x ]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 rot="0">
            <a:off x="1439545" y="4027170"/>
            <a:ext cx="3896360" cy="1272540"/>
            <a:chOff x="1755327" y="4806534"/>
            <a:chExt cx="3896793" cy="1272799"/>
          </a:xfrm>
        </p:grpSpPr>
        <p:pic>
          <p:nvPicPr>
            <p:cNvPr id="2063" name="Picture 15" descr="C:\Users\choi\Desktop\ppt\apache-tomcat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327" y="4806534"/>
              <a:ext cx="1211365" cy="1204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code, development, logo, mysql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644" y="5183768"/>
              <a:ext cx="1367031" cy="818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9" name="Picture 21" descr="linux, tux ic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920" y="480653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1" name="Picture 23" descr="ubuntu ico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849" y="5432061"/>
              <a:ext cx="647271" cy="647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23215" y="2636520"/>
            <a:ext cx="8569325" cy="381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4500" y="4621530"/>
            <a:ext cx="8281035" cy="16916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22" name="Text Box 21"/>
          <p:cNvSpPr txBox="1"/>
          <p:nvPr/>
        </p:nvSpPr>
        <p:spPr>
          <a:xfrm>
            <a:off x="500380" y="4684395"/>
            <a:ext cx="2271395" cy="32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1400"/>
              <a:t>Server</a:t>
            </a:r>
            <a:endParaRPr lang="en-US" altLang="ko-KR" sz="1400"/>
          </a:p>
        </p:txBody>
      </p:sp>
      <p:grpSp>
        <p:nvGrpSpPr>
          <p:cNvPr id="25" name="Group 24"/>
          <p:cNvGrpSpPr/>
          <p:nvPr/>
        </p:nvGrpSpPr>
        <p:grpSpPr>
          <a:xfrm>
            <a:off x="635000" y="5640070"/>
            <a:ext cx="7799024" cy="575945"/>
            <a:chOff x="1000" y="8769"/>
            <a:chExt cx="4195" cy="907"/>
          </a:xfrm>
        </p:grpSpPr>
        <p:sp>
          <p:nvSpPr>
            <p:cNvPr id="23" name="Rounded Rectangle 22"/>
            <p:cNvSpPr/>
            <p:nvPr/>
          </p:nvSpPr>
          <p:spPr>
            <a:xfrm>
              <a:off x="1000" y="8769"/>
              <a:ext cx="4195" cy="90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 smtClean="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2222" y="8857"/>
              <a:ext cx="1752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/>
                  </a:solidFill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Linux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653415" y="4982845"/>
            <a:ext cx="2205990" cy="5499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3413760" y="4982845"/>
            <a:ext cx="2205990" cy="5499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6177915" y="4982845"/>
            <a:ext cx="2205990" cy="5499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32" name="Text Box 31"/>
          <p:cNvSpPr txBox="1"/>
          <p:nvPr/>
        </p:nvSpPr>
        <p:spPr>
          <a:xfrm>
            <a:off x="6425565" y="5064760"/>
            <a:ext cx="1710690" cy="3867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ko-KR">
                <a:solidFill>
                  <a:schemeClr val="bg1"/>
                </a:solidFill>
              </a:rPr>
              <a:t>Apache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3661410" y="5064760"/>
            <a:ext cx="1710690" cy="3867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ko-KR">
                <a:solidFill>
                  <a:schemeClr val="bg1"/>
                </a:solidFill>
              </a:rPr>
              <a:t>PHP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01065" y="5064760"/>
            <a:ext cx="1710690" cy="3867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ko-KR">
                <a:solidFill>
                  <a:schemeClr val="bg1"/>
                </a:solidFill>
              </a:rPr>
              <a:t>MariaDB</a:t>
            </a:r>
            <a:endParaRPr lang="en-US" altLang="ko-KR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44500" y="2767330"/>
            <a:ext cx="8281035" cy="1630680"/>
            <a:chOff x="700" y="4019"/>
            <a:chExt cx="13041" cy="2568"/>
          </a:xfrm>
        </p:grpSpPr>
        <p:sp>
          <p:nvSpPr>
            <p:cNvPr id="6" name="Rectangle 5"/>
            <p:cNvSpPr/>
            <p:nvPr/>
          </p:nvSpPr>
          <p:spPr>
            <a:xfrm>
              <a:off x="700" y="4019"/>
              <a:ext cx="13041" cy="256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dirty="0" smtClean="0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788" y="4093"/>
              <a:ext cx="3577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ko-KR" sz="1400"/>
                <a:t>Web Application</a:t>
              </a:r>
              <a:endParaRPr lang="en-US" altLang="ko-KR" sz="14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243" y="5258"/>
              <a:ext cx="11954" cy="113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 smtClean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259" y="4301"/>
              <a:ext cx="5766" cy="1134"/>
              <a:chOff x="4259" y="4301"/>
              <a:chExt cx="5766" cy="113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259" y="4301"/>
                <a:ext cx="5766" cy="11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 smtClean="0"/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5588" y="4562"/>
                <a:ext cx="3108" cy="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ko-KR">
                    <a:solidFill>
                      <a:schemeClr val="bg1"/>
                    </a:solidFill>
                  </a:rPr>
                  <a:t>HTTP Response</a:t>
                </a:r>
                <a:endParaRPr lang="en-US" altLang="ko-KR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3147" y="5521"/>
              <a:ext cx="8146" cy="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Arranged Information of DB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</p:grpSp>
      <p:sp>
        <p:nvSpPr>
          <p:cNvPr id="75" name="Up Arrow 74"/>
          <p:cNvSpPr/>
          <p:nvPr/>
        </p:nvSpPr>
        <p:spPr>
          <a:xfrm rot="5400000">
            <a:off x="2914015" y="4789805"/>
            <a:ext cx="431800" cy="93599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grpSp>
        <p:nvGrpSpPr>
          <p:cNvPr id="88" name="Group 87"/>
          <p:cNvGrpSpPr/>
          <p:nvPr/>
        </p:nvGrpSpPr>
        <p:grpSpPr>
          <a:xfrm>
            <a:off x="822960" y="122555"/>
            <a:ext cx="7523480" cy="2395220"/>
            <a:chOff x="700" y="193"/>
            <a:chExt cx="11848" cy="3772"/>
          </a:xfrm>
        </p:grpSpPr>
        <p:grpSp>
          <p:nvGrpSpPr>
            <p:cNvPr id="14" name="Group 13"/>
            <p:cNvGrpSpPr/>
            <p:nvPr/>
          </p:nvGrpSpPr>
          <p:grpSpPr>
            <a:xfrm rot="0">
              <a:off x="700" y="193"/>
              <a:ext cx="11848" cy="3772"/>
              <a:chOff x="3975" y="1380"/>
              <a:chExt cx="6450" cy="256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975" y="1380"/>
                <a:ext cx="6450" cy="256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dirty="0" smtClean="0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4069" y="1467"/>
                <a:ext cx="3629" cy="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400"/>
                  <a:t>Android Application</a:t>
                </a:r>
                <a:endParaRPr lang="en-US" sz="140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1045" y="2862"/>
              <a:ext cx="11182" cy="68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 smtClean="0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5070" y="2898"/>
              <a:ext cx="3108" cy="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Http Request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046" y="2059"/>
              <a:ext cx="3512" cy="68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 smtClean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046" y="1229"/>
              <a:ext cx="3512" cy="68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 smtClean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874" y="2059"/>
              <a:ext cx="3525" cy="68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 smtClean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874" y="1229"/>
              <a:ext cx="3525" cy="68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 smtClean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702" y="2059"/>
              <a:ext cx="3524" cy="68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 smtClean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8702" y="1229"/>
              <a:ext cx="3523" cy="68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 smtClean="0"/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1257" y="1301"/>
              <a:ext cx="3108" cy="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Design Upload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5082" y="1301"/>
              <a:ext cx="3108" cy="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Show Design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8703" y="1301"/>
              <a:ext cx="3522" cy="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Contact each other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8910" y="2095"/>
              <a:ext cx="3108" cy="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Sign Up / In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86" name="Text Box 85"/>
            <p:cNvSpPr txBox="1"/>
            <p:nvPr/>
          </p:nvSpPr>
          <p:spPr>
            <a:xfrm>
              <a:off x="5083" y="2095"/>
              <a:ext cx="3108" cy="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Make Portfolio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1119" y="2095"/>
              <a:ext cx="3384" cy="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Participate Project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</p:grpSp>
      <p:sp>
        <p:nvSpPr>
          <p:cNvPr id="72" name="Down Arrow 71"/>
          <p:cNvSpPr/>
          <p:nvPr/>
        </p:nvSpPr>
        <p:spPr>
          <a:xfrm>
            <a:off x="4300855" y="2210435"/>
            <a:ext cx="403225" cy="9017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90" name="Up Arrow 89"/>
          <p:cNvSpPr/>
          <p:nvPr/>
        </p:nvSpPr>
        <p:spPr>
          <a:xfrm rot="16200000">
            <a:off x="5681980" y="4790440"/>
            <a:ext cx="431800" cy="93599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91" name="Down Arrow 90"/>
          <p:cNvSpPr/>
          <p:nvPr/>
        </p:nvSpPr>
        <p:spPr>
          <a:xfrm rot="10800000">
            <a:off x="4314825" y="4163060"/>
            <a:ext cx="403225" cy="9017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142480" y="3729355"/>
            <a:ext cx="1584325" cy="201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2571750"/>
            <a:ext cx="1714500" cy="17145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8590" y="4286250"/>
            <a:ext cx="270954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1500"/>
              <a:t>플러스친구 기능을</a:t>
            </a:r>
            <a:endParaRPr lang="ko-KR" altLang="en-US" sz="1500"/>
          </a:p>
          <a:p>
            <a:r>
              <a:rPr lang="ko-KR" altLang="en-US" sz="1500"/>
              <a:t>이용하여 길찾기 기능 사용</a:t>
            </a:r>
            <a:endParaRPr lang="ko-KR" altLang="en-US" sz="1500"/>
          </a:p>
        </p:txBody>
      </p:sp>
      <p:sp>
        <p:nvSpPr>
          <p:cNvPr id="4" name="Text Box 3"/>
          <p:cNvSpPr txBox="1"/>
          <p:nvPr/>
        </p:nvSpPr>
        <p:spPr>
          <a:xfrm>
            <a:off x="148590" y="553720"/>
            <a:ext cx="2982595" cy="661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/>
              <a:t>국민대 길찾기 프로젝트</a:t>
            </a:r>
            <a:endParaRPr lang="ko-KR" altLang="en-US"/>
          </a:p>
          <a:p>
            <a:r>
              <a:rPr lang="en-US" altLang="ko-KR"/>
              <a:t>(</a:t>
            </a:r>
            <a:r>
              <a:rPr lang="ko-KR" altLang="en-US"/>
              <a:t>클라이언트 부분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98700" y="3081020"/>
            <a:ext cx="1099820" cy="700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43120" y="4490720"/>
            <a:ext cx="2062480" cy="534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sz="1400"/>
              <a:t>Node.js</a:t>
            </a:r>
            <a:r>
              <a:rPr lang="ko-KR" altLang="en-US" sz="1400"/>
              <a:t>를 통해 서버에</a:t>
            </a:r>
            <a:endParaRPr lang="ko-KR" altLang="en-US" sz="1400"/>
          </a:p>
          <a:p>
            <a:pPr algn="ctr"/>
            <a:r>
              <a:rPr lang="ko-KR" altLang="en-US" sz="1400"/>
              <a:t>출발지 및 목적지 전달</a:t>
            </a:r>
            <a:endParaRPr lang="ko-KR" altLang="en-US" sz="1400"/>
          </a:p>
        </p:txBody>
      </p:sp>
      <p:sp>
        <p:nvSpPr>
          <p:cNvPr id="13" name="Rectangle 12"/>
          <p:cNvSpPr/>
          <p:nvPr/>
        </p:nvSpPr>
        <p:spPr>
          <a:xfrm>
            <a:off x="3398520" y="1644650"/>
            <a:ext cx="2160270" cy="2232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398520" y="3225165"/>
            <a:ext cx="2159635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17" name="Text Box 16"/>
          <p:cNvSpPr txBox="1"/>
          <p:nvPr/>
        </p:nvSpPr>
        <p:spPr>
          <a:xfrm>
            <a:off x="3604260" y="3388360"/>
            <a:ext cx="1880870" cy="32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1400"/>
              <a:t>목적지</a:t>
            </a:r>
            <a:r>
              <a:rPr lang="en-US" altLang="ko-KR" sz="1400"/>
              <a:t>, </a:t>
            </a:r>
            <a:r>
              <a:rPr lang="ko-KR" altLang="en-US" sz="1400"/>
              <a:t>출발지 입력</a:t>
            </a:r>
            <a:endParaRPr lang="ko-KR" altLang="en-US" sz="1400"/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5558155" y="3549015"/>
            <a:ext cx="1512570" cy="1476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3"/>
          </p:cNvCxnSpPr>
          <p:nvPr/>
        </p:nvCxnSpPr>
        <p:spPr>
          <a:xfrm flipH="1" flipV="1">
            <a:off x="5558790" y="2760980"/>
            <a:ext cx="1511935" cy="147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5934075" y="2628265"/>
            <a:ext cx="2432685" cy="534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1400"/>
              <a:t>서버에서 알려준 길을</a:t>
            </a:r>
            <a:endParaRPr lang="ko-KR" altLang="en-US" sz="1400"/>
          </a:p>
          <a:p>
            <a:r>
              <a:rPr lang="ko-KR" altLang="en-US" sz="1400"/>
              <a:t>표시해줌</a:t>
            </a:r>
            <a:endParaRPr lang="ko-KR" altLang="en-US" sz="140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5" y="1716405"/>
            <a:ext cx="396875" cy="396875"/>
          </a:xfrm>
          <a:prstGeom prst="rect">
            <a:avLst/>
          </a:prstGeom>
        </p:spPr>
      </p:pic>
      <p:sp>
        <p:nvSpPr>
          <p:cNvPr id="31" name="Text Box 30"/>
          <p:cNvSpPr txBox="1"/>
          <p:nvPr/>
        </p:nvSpPr>
        <p:spPr>
          <a:xfrm>
            <a:off x="3938270" y="2259330"/>
            <a:ext cx="1043940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/>
              <a:t>길</a:t>
            </a:r>
            <a:endParaRPr lang="ko-KR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85" y="3781425"/>
            <a:ext cx="982980" cy="634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48590" y="553720"/>
            <a:ext cx="2982595" cy="661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/>
              <a:t>국민대 길찾기 프로젝트</a:t>
            </a:r>
            <a:endParaRPr lang="ko-KR" altLang="en-US"/>
          </a:p>
          <a:p>
            <a:r>
              <a:rPr lang="en-US" altLang="ko-KR"/>
              <a:t>(</a:t>
            </a:r>
            <a:r>
              <a:rPr lang="ko-KR" altLang="en-US"/>
              <a:t>서버 부분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Rectangle 5"/>
          <p:cNvSpPr/>
          <p:nvPr/>
        </p:nvSpPr>
        <p:spPr>
          <a:xfrm>
            <a:off x="337185" y="2489835"/>
            <a:ext cx="1266825" cy="201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" y="2530475"/>
            <a:ext cx="982980" cy="6343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715510" y="1712595"/>
            <a:ext cx="3888740" cy="3960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18" name="Parallelogram 17"/>
          <p:cNvSpPr/>
          <p:nvPr/>
        </p:nvSpPr>
        <p:spPr>
          <a:xfrm rot="1260000">
            <a:off x="5335270" y="3713480"/>
            <a:ext cx="2787650" cy="1008380"/>
          </a:xfrm>
          <a:prstGeom prst="parallelogram">
            <a:avLst>
              <a:gd name="adj" fmla="val 1025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22" name="Parallelogram 21"/>
          <p:cNvSpPr/>
          <p:nvPr/>
        </p:nvSpPr>
        <p:spPr>
          <a:xfrm rot="1260000">
            <a:off x="5335905" y="3564255"/>
            <a:ext cx="2787650" cy="1008380"/>
          </a:xfrm>
          <a:prstGeom prst="parallelogram">
            <a:avLst>
              <a:gd name="adj" fmla="val 1025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23" name="Parallelogram 22"/>
          <p:cNvSpPr/>
          <p:nvPr/>
        </p:nvSpPr>
        <p:spPr>
          <a:xfrm rot="1260000">
            <a:off x="5335905" y="3397885"/>
            <a:ext cx="2787650" cy="1008380"/>
          </a:xfrm>
          <a:prstGeom prst="parallelogram">
            <a:avLst>
              <a:gd name="adj" fmla="val 1025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24" name="Parallelogram 23"/>
          <p:cNvSpPr/>
          <p:nvPr/>
        </p:nvSpPr>
        <p:spPr>
          <a:xfrm rot="1260000">
            <a:off x="5336540" y="3249295"/>
            <a:ext cx="2787650" cy="1008380"/>
          </a:xfrm>
          <a:prstGeom prst="parallelogram">
            <a:avLst>
              <a:gd name="adj" fmla="val 1025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25" name="Parallelogram 24"/>
          <p:cNvSpPr/>
          <p:nvPr/>
        </p:nvSpPr>
        <p:spPr>
          <a:xfrm rot="1260000">
            <a:off x="5336540" y="3091180"/>
            <a:ext cx="2787650" cy="1008380"/>
          </a:xfrm>
          <a:prstGeom prst="parallelogram">
            <a:avLst>
              <a:gd name="adj" fmla="val 1025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26" name="Parallelogram 25"/>
          <p:cNvSpPr/>
          <p:nvPr/>
        </p:nvSpPr>
        <p:spPr>
          <a:xfrm rot="1260000">
            <a:off x="5337175" y="2925445"/>
            <a:ext cx="2787650" cy="1008380"/>
          </a:xfrm>
          <a:prstGeom prst="parallelogram">
            <a:avLst>
              <a:gd name="adj" fmla="val 1025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dirty="0" smtClean="0"/>
          </a:p>
        </p:txBody>
      </p:sp>
      <p:sp>
        <p:nvSpPr>
          <p:cNvPr id="28" name="Text Box 27"/>
          <p:cNvSpPr txBox="1"/>
          <p:nvPr/>
        </p:nvSpPr>
        <p:spPr>
          <a:xfrm>
            <a:off x="1861820" y="2090420"/>
            <a:ext cx="1905000" cy="534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sz="1400"/>
              <a:t>1) </a:t>
            </a:r>
            <a:r>
              <a:rPr lang="ko-KR" sz="1400"/>
              <a:t>출발지와 목적지의 좌표를 저장  </a:t>
            </a:r>
            <a:endParaRPr lang="ko-KR" sz="140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26235" y="2492375"/>
            <a:ext cx="3017520" cy="522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5763895" y="2090420"/>
            <a:ext cx="2844800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sz="1400"/>
              <a:t>2) </a:t>
            </a:r>
            <a:r>
              <a:rPr lang="ko-KR" sz="1400"/>
              <a:t>파이썬 내부에서 만들어져있는 맵을 통해 길을 찾고 이미지로 제작하여 서버에 저장</a:t>
            </a:r>
            <a:r>
              <a:rPr lang="en-US" altLang="ko-KR" sz="1400"/>
              <a:t>.</a:t>
            </a:r>
            <a:endParaRPr lang="en-US" altLang="ko-KR" sz="140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25" y="1771650"/>
            <a:ext cx="615315" cy="61531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H="1" flipV="1">
            <a:off x="1691640" y="4004945"/>
            <a:ext cx="2985135" cy="593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1718310" y="4409440"/>
            <a:ext cx="2299970" cy="534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sz="1400"/>
              <a:t>3) </a:t>
            </a:r>
            <a:r>
              <a:rPr lang="ko-KR" sz="1400"/>
              <a:t>서버에 저장된 이미지를 </a:t>
            </a:r>
            <a:r>
              <a:rPr lang="en-US" altLang="ko-KR" sz="1400"/>
              <a:t>node.js</a:t>
            </a:r>
            <a:r>
              <a:rPr lang="ko-KR" altLang="en-US" sz="1400"/>
              <a:t>를 통해 </a:t>
            </a:r>
            <a:r>
              <a:rPr lang="en-US" altLang="ko-KR" sz="1400"/>
              <a:t>api</a:t>
            </a:r>
            <a:r>
              <a:rPr lang="ko-KR" altLang="en-US" sz="1400"/>
              <a:t>로 전송</a:t>
            </a:r>
            <a:endParaRPr lang="en-US" altLang="ko-KR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WPS Presentation</Application>
  <PresentationFormat>화면 슬라이드 쇼(4:3)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맑은 고딕</vt:lpstr>
      <vt:lpstr>Microsoft YaHei</vt:lpstr>
      <vt:lpstr>Calibri</vt:lpstr>
      <vt:lpstr/>
      <vt:lpstr>Arial Unicode MS</vt:lpstr>
      <vt:lpstr>Segoe Print</vt:lpstr>
      <vt:lpstr>바탕체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jongho choi</dc:creator>
  <cp:lastModifiedBy>choi</cp:lastModifiedBy>
  <cp:revision>36</cp:revision>
  <dcterms:created xsi:type="dcterms:W3CDTF">2017-03-09T10:54:00Z</dcterms:created>
  <dcterms:modified xsi:type="dcterms:W3CDTF">2017-04-11T11:31:01Z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