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86BF-EA91-4E05-A884-5281BCDF7D0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177A-E26A-440B-8F72-820BB69EB9A0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2339752" y="379918"/>
            <a:ext cx="6408712" cy="376916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71800" y="116632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오픈 소스 디자인 활용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유저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31" name="그룹 1030"/>
          <p:cNvGrpSpPr/>
          <p:nvPr/>
        </p:nvGrpSpPr>
        <p:grpSpPr>
          <a:xfrm>
            <a:off x="647564" y="1892085"/>
            <a:ext cx="720080" cy="689868"/>
            <a:chOff x="1139753" y="2450795"/>
            <a:chExt cx="720080" cy="689868"/>
          </a:xfrm>
        </p:grpSpPr>
        <p:grpSp>
          <p:nvGrpSpPr>
            <p:cNvPr id="61" name="그룹 60"/>
            <p:cNvGrpSpPr/>
            <p:nvPr/>
          </p:nvGrpSpPr>
          <p:grpSpPr>
            <a:xfrm>
              <a:off x="1259632" y="2450795"/>
              <a:ext cx="216024" cy="449403"/>
              <a:chOff x="803547" y="1251403"/>
              <a:chExt cx="216024" cy="449403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803547" y="1251403"/>
                <a:ext cx="216024" cy="196822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>
                <a:stCxn id="53" idx="4"/>
              </p:cNvCxnSpPr>
              <p:nvPr/>
            </p:nvCxnSpPr>
            <p:spPr>
              <a:xfrm>
                <a:off x="911559" y="1448225"/>
                <a:ext cx="0" cy="1262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803547" y="1484782"/>
                <a:ext cx="2160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H="1">
                <a:off x="803547" y="1592794"/>
                <a:ext cx="108012" cy="108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911559" y="1592794"/>
                <a:ext cx="108012" cy="108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1139753" y="2894442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유저</a:t>
              </a:r>
              <a:endParaRPr lang="ko-KR" altLang="en-US" sz="1000" dirty="0"/>
            </a:p>
          </p:txBody>
        </p:sp>
      </p:grpSp>
      <p:sp>
        <p:nvSpPr>
          <p:cNvPr id="72" name="타원 71"/>
          <p:cNvSpPr/>
          <p:nvPr/>
        </p:nvSpPr>
        <p:spPr>
          <a:xfrm>
            <a:off x="3011962" y="766428"/>
            <a:ext cx="2124236" cy="36004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ko-KR" altLang="en-US" sz="1200" dirty="0" smtClean="0"/>
              <a:t>로그인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76" name="타원 75"/>
          <p:cNvSpPr/>
          <p:nvPr/>
        </p:nvSpPr>
        <p:spPr>
          <a:xfrm>
            <a:off x="2915816" y="1290768"/>
            <a:ext cx="2880320" cy="36004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sz="1200" dirty="0" smtClean="0"/>
              <a:t>‘</a:t>
            </a:r>
            <a:r>
              <a:rPr lang="ko-KR" altLang="en-US" sz="1200" dirty="0" smtClean="0"/>
              <a:t>디자인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탭의 게시물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업로드 및 확인</a:t>
            </a:r>
            <a:endParaRPr lang="ko-KR" altLang="en-US" sz="1200" dirty="0"/>
          </a:p>
        </p:txBody>
      </p:sp>
      <p:sp>
        <p:nvSpPr>
          <p:cNvPr id="77" name="타원 76"/>
          <p:cNvSpPr/>
          <p:nvPr/>
        </p:nvSpPr>
        <p:spPr>
          <a:xfrm>
            <a:off x="2966830" y="1892085"/>
            <a:ext cx="2880320" cy="558709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sz="1200" dirty="0" smtClean="0"/>
              <a:t>‘</a:t>
            </a:r>
            <a:r>
              <a:rPr lang="ko-KR" altLang="en-US" sz="1200" dirty="0" smtClean="0"/>
              <a:t>프로젝</a:t>
            </a:r>
            <a:r>
              <a:rPr lang="ko-KR" altLang="en-US" sz="1200" dirty="0"/>
              <a:t>트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탭을 통해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디자이너와 협동 작업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7164288" y="1455777"/>
            <a:ext cx="1476164" cy="36004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ko-KR" altLang="en-US" sz="1200" smtClean="0"/>
              <a:t>댓글</a:t>
            </a:r>
            <a:r>
              <a:rPr lang="ko-KR" altLang="en-US" sz="1200" dirty="0" smtClean="0"/>
              <a:t> 기능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6876256" y="2090754"/>
            <a:ext cx="1764196" cy="36004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ko-KR" altLang="en-US" sz="1200" dirty="0" smtClean="0"/>
              <a:t>호감 표시 기능</a:t>
            </a:r>
            <a:r>
              <a:rPr lang="en-US" altLang="ko-KR" sz="1200" dirty="0" smtClean="0"/>
              <a:t>(‘</a:t>
            </a:r>
            <a:r>
              <a:rPr lang="ko-KR" altLang="en-US" sz="1200" dirty="0" smtClean="0"/>
              <a:t>좋아요</a:t>
            </a:r>
            <a:r>
              <a:rPr lang="en-US" altLang="ko-KR" sz="1200" dirty="0" smtClean="0"/>
              <a:t>’)</a:t>
            </a:r>
            <a:endParaRPr lang="ko-KR" altLang="en-US" sz="1200" dirty="0"/>
          </a:p>
        </p:txBody>
      </p:sp>
      <p:cxnSp>
        <p:nvCxnSpPr>
          <p:cNvPr id="81" name="직선 연결선 80"/>
          <p:cNvCxnSpPr>
            <a:stCxn id="76" idx="6"/>
            <a:endCxn id="79" idx="2"/>
          </p:cNvCxnSpPr>
          <p:nvPr/>
        </p:nvCxnSpPr>
        <p:spPr>
          <a:xfrm>
            <a:off x="5796136" y="1470788"/>
            <a:ext cx="1368152" cy="16500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80" idx="2"/>
          </p:cNvCxnSpPr>
          <p:nvPr/>
        </p:nvCxnSpPr>
        <p:spPr>
          <a:xfrm>
            <a:off x="5796136" y="1487233"/>
            <a:ext cx="1080120" cy="78354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5847150" y="1635797"/>
            <a:ext cx="1317138" cy="53564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847150" y="2188269"/>
            <a:ext cx="1029106" cy="8250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215811" y="1363066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include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3325501" y="2604833"/>
            <a:ext cx="1810697" cy="55522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로 개인정보 변경</a:t>
            </a:r>
            <a:endParaRPr lang="ko-KR" altLang="en-US" sz="1200" dirty="0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1367644" y="946448"/>
            <a:ext cx="1644318" cy="1144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직선 연결선 1023"/>
          <p:cNvCxnSpPr>
            <a:stCxn id="76" idx="2"/>
          </p:cNvCxnSpPr>
          <p:nvPr/>
        </p:nvCxnSpPr>
        <p:spPr>
          <a:xfrm flipH="1">
            <a:off x="1367644" y="1470788"/>
            <a:ext cx="1548172" cy="654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직선 연결선 1026"/>
          <p:cNvCxnSpPr>
            <a:stCxn id="77" idx="2"/>
          </p:cNvCxnSpPr>
          <p:nvPr/>
        </p:nvCxnSpPr>
        <p:spPr>
          <a:xfrm flipH="1" flipV="1">
            <a:off x="1367644" y="2171439"/>
            <a:ext cx="15991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직선 연결선 1028"/>
          <p:cNvCxnSpPr>
            <a:stCxn id="93" idx="2"/>
          </p:cNvCxnSpPr>
          <p:nvPr/>
        </p:nvCxnSpPr>
        <p:spPr>
          <a:xfrm flipH="1" flipV="1">
            <a:off x="1367644" y="2270774"/>
            <a:ext cx="1957857" cy="611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3325501" y="3356992"/>
            <a:ext cx="3180218" cy="55522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를 활용하여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자신이 올린 게시물 확인 및 수정</a:t>
            </a:r>
            <a:endParaRPr lang="ko-KR" altLang="en-US" sz="1200" dirty="0"/>
          </a:p>
        </p:txBody>
      </p:sp>
      <p:cxnSp>
        <p:nvCxnSpPr>
          <p:cNvPr id="133" name="직선 연결선 132"/>
          <p:cNvCxnSpPr>
            <a:stCxn id="132" idx="2"/>
          </p:cNvCxnSpPr>
          <p:nvPr/>
        </p:nvCxnSpPr>
        <p:spPr>
          <a:xfrm flipH="1" flipV="1">
            <a:off x="1367645" y="2335733"/>
            <a:ext cx="1957856" cy="1298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Presentation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맑은 고딕</vt:lpstr>
      <vt:lpstr>Microsoft YaHei</vt:lpstr>
      <vt:lpstr>Calibri</vt:lpstr>
      <vt:lpstr>Office 테마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jongho choi</dc:creator>
  <cp:lastModifiedBy>choi</cp:lastModifiedBy>
  <cp:revision>11</cp:revision>
  <dcterms:created xsi:type="dcterms:W3CDTF">2017-04-08T05:06:00Z</dcterms:created>
  <dcterms:modified xsi:type="dcterms:W3CDTF">2017-04-11T05:30:32Z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