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6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B2674-7053-4F7C-84B2-C1F665AADCFA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4DDCF5-4A45-4BCC-BCFB-E8CC71681E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4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3679-8C36-4B5D-8370-ABED520517F9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4571-5AE3-44E9-940D-816B0B699D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933F-F5CD-439D-82BE-121649BE4A7B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E53E-D3AA-4364-9C34-92066D124E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FBEE-1FE7-465C-9511-8FEF66D41DA2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F748-80B4-4D3E-80FB-2F283475AD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C662-D12D-45BD-8DA8-1E8D49C731E0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2EF-12C1-429E-9E25-B92430455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45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EEA0-FC51-4467-A13A-10A7FB93C6A8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B8A-ADD4-4A0E-8E8C-51290C1CB7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6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4255-B190-4F54-869F-C84E129F2913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F4B-19B1-4B10-846B-786E4B72B6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5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5DF4-359E-4A09-A41C-1ED54EB8AE9F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D49C-61C2-486C-838C-B894EB1CB3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0A3E-F16E-42AE-BF45-C7E0C91134A4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94347-3A0C-4407-A252-761845ECCC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B5FA-B713-419F-AB81-97B2AE23E7EC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2D6-FF88-42BA-A6ED-C3D8D9D5DD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7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07A4-0670-4B8C-A85A-413E74C31AC6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B820C-3E92-4B1E-B328-E9CE48E117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3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DF36-73F4-4504-9D8A-F2842EC45FB3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0371-6467-4D1E-B209-355D8B5DF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E1920-F486-4884-84D0-E9F04F328D87}" type="datetimeFigureOut">
              <a:rPr lang="en-GB"/>
              <a:pPr>
                <a:defRPr/>
              </a:pPr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221732-3210-4491-B4A9-41DB5D0957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ung50/capstone2/blob/master/doc/2%ED%95%99%EA%B8%B0/2%ED%95%99%EA%B8%B0-%EC%BD%94%EB%94%A9%EB%A3%B0.doc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23528" y="1661364"/>
            <a:ext cx="86756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피아노 </a:t>
            </a:r>
            <a:r>
              <a:rPr lang="ko-KR" altLang="en-US" sz="4800" b="1" dirty="0" err="1" smtClean="0"/>
              <a:t>참쉽조</a:t>
            </a:r>
            <a:endParaRPr lang="en-US" altLang="ko-KR" sz="4800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dirty="0" smtClean="0"/>
              <a:t>(16</a:t>
            </a:r>
            <a:r>
              <a:rPr lang="ko-KR" altLang="en-US" b="1" dirty="0" smtClean="0"/>
              <a:t>조</a:t>
            </a:r>
            <a:r>
              <a:rPr lang="en-US" altLang="ko-KR" b="1" dirty="0" smtClean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4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b="1" dirty="0" smtClean="0"/>
              <a:t>코드 </a:t>
            </a:r>
            <a:r>
              <a:rPr lang="ko-KR" altLang="en-US" b="1" dirty="0" err="1" smtClean="0"/>
              <a:t>리팩토링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07704" y="58772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20123336 </a:t>
            </a:r>
            <a:r>
              <a:rPr lang="ko-KR" altLang="en-US" dirty="0" smtClean="0"/>
              <a:t>김기원 </a:t>
            </a:r>
            <a:r>
              <a:rPr lang="en-US" altLang="ko-KR" dirty="0" smtClean="0"/>
              <a:t>20123396 </a:t>
            </a:r>
            <a:r>
              <a:rPr lang="ko-KR" altLang="en-US" dirty="0" smtClean="0"/>
              <a:t>이동혁 </a:t>
            </a:r>
            <a:r>
              <a:rPr lang="en-US" altLang="ko-KR" dirty="0" smtClean="0"/>
              <a:t>20123417 </a:t>
            </a:r>
            <a:r>
              <a:rPr lang="ko-KR" altLang="en-US" dirty="0" smtClean="0"/>
              <a:t>조성룡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악보 추가 자동화 </a:t>
            </a:r>
            <a:endParaRPr lang="en-US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061" y="1529607"/>
            <a:ext cx="4876190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악보 추가 자동화 </a:t>
            </a:r>
            <a:endParaRPr lang="en-US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59" y="1772816"/>
            <a:ext cx="3457143" cy="704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85" y="2696227"/>
            <a:ext cx="3158430" cy="41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" y="-1714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/>
              <a:t>4</a:t>
            </a:r>
            <a:r>
              <a:rPr lang="en-GB" altLang="en-US" sz="4400" b="1" dirty="0" smtClean="0"/>
              <a:t>. </a:t>
            </a:r>
            <a:r>
              <a:rPr lang="ko-KR" altLang="en-US" sz="4400" b="1" dirty="0" smtClean="0"/>
              <a:t>향후 계획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91683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피아노 연결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연주결과 미디파일로 저장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저장된 미디파일을 </a:t>
            </a:r>
            <a:r>
              <a:rPr lang="en-US" altLang="ko-KR" sz="2400" dirty="0" smtClean="0"/>
              <a:t>mml</a:t>
            </a:r>
            <a:r>
              <a:rPr lang="ko-KR" altLang="en-US" sz="2400" dirty="0" smtClean="0"/>
              <a:t>파일로 변환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기존곡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mml</a:t>
            </a:r>
            <a:r>
              <a:rPr lang="ko-KR" altLang="en-US" sz="2400" dirty="0" smtClean="0"/>
              <a:t>파일과 비교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 두 </a:t>
            </a:r>
            <a:r>
              <a:rPr lang="en-US" altLang="ko-KR" sz="2400" dirty="0" smtClean="0"/>
              <a:t>mml</a:t>
            </a:r>
            <a:r>
              <a:rPr lang="ko-KR" altLang="en-US" sz="2400" dirty="0" smtClean="0"/>
              <a:t>파일의 </a:t>
            </a:r>
            <a:r>
              <a:rPr lang="ko-KR" altLang="en-US" sz="2400" dirty="0" err="1" smtClean="0"/>
              <a:t>스트링의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유사도를</a:t>
            </a:r>
            <a:r>
              <a:rPr lang="ko-KR" altLang="en-US" sz="2400" dirty="0" smtClean="0"/>
              <a:t> 측정하여 점수 산출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8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1412776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&lt;INDEX&gt;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2400" dirty="0" smtClean="0"/>
              <a:t>1. </a:t>
            </a:r>
            <a:r>
              <a:rPr lang="ko-KR" altLang="en-US" sz="2400" dirty="0" smtClean="0"/>
              <a:t>코드리뷰 결과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리팩토링</a:t>
            </a:r>
            <a:r>
              <a:rPr lang="ko-KR" altLang="en-US" sz="2400" dirty="0" smtClean="0"/>
              <a:t> 계획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3. </a:t>
            </a:r>
            <a:r>
              <a:rPr lang="ko-KR" altLang="en-US" sz="2400" dirty="0" smtClean="0"/>
              <a:t>추가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수정 사항</a:t>
            </a:r>
            <a:endParaRPr lang="en-US" altLang="ko-KR" sz="2400" dirty="0" smtClean="0"/>
          </a:p>
          <a:p>
            <a:pPr algn="ctr"/>
            <a:r>
              <a:rPr lang="ko-KR" altLang="en-US" sz="1600" dirty="0" smtClean="0"/>
              <a:t>    </a:t>
            </a:r>
            <a:r>
              <a:rPr lang="ko-KR" altLang="en-US" sz="1600" dirty="0" smtClean="0"/>
              <a:t>          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코딩 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 코드 개선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-  </a:t>
            </a:r>
            <a:r>
              <a:rPr lang="ko-KR" altLang="en-US" sz="1600" dirty="0" smtClean="0"/>
              <a:t>다중 접속 지원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악보 </a:t>
            </a:r>
            <a:r>
              <a:rPr lang="ko-KR" altLang="en-US" sz="1600" dirty="0" smtClean="0"/>
              <a:t>추가 자동화</a:t>
            </a:r>
            <a:endParaRPr lang="en-US" altLang="ko-KR" sz="16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4. </a:t>
            </a:r>
            <a:r>
              <a:rPr lang="ko-KR" altLang="en-US" sz="2400" dirty="0" smtClean="0"/>
              <a:t>향후 계획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1. </a:t>
            </a:r>
            <a:r>
              <a:rPr lang="ko-KR" altLang="en-US" sz="4400" b="1" dirty="0" smtClean="0"/>
              <a:t>코드리뷰 결과 </a:t>
            </a:r>
            <a:endParaRPr lang="en-US" altLang="en-US" sz="44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115616" y="1955657"/>
            <a:ext cx="7939534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Q : </a:t>
            </a:r>
            <a:r>
              <a:rPr lang="ko-KR" altLang="en-US" sz="2000" dirty="0" smtClean="0">
                <a:latin typeface="Arial" panose="020B0604020202020204" pitchFamily="34" charset="0"/>
              </a:rPr>
              <a:t>팀 내 정해진 </a:t>
            </a:r>
            <a:r>
              <a:rPr lang="ko-KR" altLang="en-US" sz="2000" b="1" u="sng" dirty="0" smtClean="0">
                <a:latin typeface="Arial" panose="020B0604020202020204" pitchFamily="34" charset="0"/>
              </a:rPr>
              <a:t>코딩 룰</a:t>
            </a:r>
            <a:r>
              <a:rPr lang="ko-KR" altLang="en-US" sz="2000" dirty="0" smtClean="0">
                <a:latin typeface="Arial" panose="020B0604020202020204" pitchFamily="34" charset="0"/>
              </a:rPr>
              <a:t>이 없어 코드 스타일이 각각 다름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(+ </a:t>
            </a:r>
            <a:r>
              <a:rPr lang="ko-KR" altLang="en-US" sz="2000" dirty="0" smtClean="0">
                <a:latin typeface="Arial" panose="020B0604020202020204" pitchFamily="34" charset="0"/>
              </a:rPr>
              <a:t>일부 코드 </a:t>
            </a:r>
            <a:r>
              <a:rPr lang="ko-KR" altLang="en-US" sz="2000" b="1" u="sng" dirty="0" err="1" smtClean="0">
                <a:latin typeface="Arial" panose="020B0604020202020204" pitchFamily="34" charset="0"/>
              </a:rPr>
              <a:t>리팩토링</a:t>
            </a:r>
            <a:r>
              <a:rPr lang="ko-KR" altLang="en-US" sz="2000" dirty="0" smtClean="0">
                <a:latin typeface="Arial" panose="020B0604020202020204" pitchFamily="34" charset="0"/>
              </a:rPr>
              <a:t> 필요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Q : </a:t>
            </a:r>
            <a:r>
              <a:rPr lang="ko-KR" altLang="en-US" sz="2000" dirty="0" smtClean="0">
                <a:latin typeface="Arial" panose="020B0604020202020204" pitchFamily="34" charset="0"/>
              </a:rPr>
              <a:t>새로운 곡 추가 시</a:t>
            </a:r>
            <a:r>
              <a:rPr lang="en-US" altLang="ko-KR" sz="2000" dirty="0" smtClean="0">
                <a:latin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</a:rPr>
              <a:t>개발자가 독자적으로 직접 악보 추가를 </a:t>
            </a:r>
            <a:r>
              <a:rPr lang="ko-KR" altLang="en-US" sz="2000" dirty="0" err="1" smtClean="0">
                <a:latin typeface="Arial" panose="020B0604020202020204" pitchFamily="34" charset="0"/>
              </a:rPr>
              <a:t>하는게</a:t>
            </a:r>
            <a:r>
              <a:rPr lang="ko-KR" altLang="en-US" sz="2000" dirty="0" smtClean="0">
                <a:latin typeface="Arial" panose="020B0604020202020204" pitchFamily="34" charset="0"/>
              </a:rPr>
              <a:t> 아닌 </a:t>
            </a:r>
            <a:r>
              <a:rPr lang="ko-KR" altLang="en-US" sz="2000" b="1" u="sng" dirty="0" smtClean="0">
                <a:latin typeface="Arial" panose="020B0604020202020204" pitchFamily="34" charset="0"/>
              </a:rPr>
              <a:t>미디파일로 부터 악보 추가의 자동화</a:t>
            </a:r>
            <a:r>
              <a:rPr lang="ko-KR" altLang="en-US" sz="2000" dirty="0" smtClean="0">
                <a:latin typeface="Arial" panose="020B0604020202020204" pitchFamily="34" charset="0"/>
              </a:rPr>
              <a:t> 필요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Q :</a:t>
            </a:r>
            <a:r>
              <a:rPr lang="ko-KR" altLang="en-US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</a:rPr>
              <a:t>웹 서버에 곡 연주를 요청한 </a:t>
            </a:r>
            <a:r>
              <a:rPr lang="ko-KR" altLang="en-US" sz="2000" b="1" u="sng" dirty="0" smtClean="0">
                <a:latin typeface="Arial" panose="020B0604020202020204" pitchFamily="34" charset="0"/>
              </a:rPr>
              <a:t>사용자가 누구인지 구분 </a:t>
            </a:r>
            <a:r>
              <a:rPr lang="ko-KR" altLang="en-US" sz="2000" dirty="0" smtClean="0">
                <a:latin typeface="Arial" panose="020B0604020202020204" pitchFamily="34" charset="0"/>
              </a:rPr>
              <a:t>필요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</a:rPr>
              <a:t>여러 명의 사용자가 프로젝트 기능을 이용하고자 할 때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dirty="0" smtClean="0">
                <a:latin typeface="Arial" panose="020B0604020202020204" pitchFamily="34" charset="0"/>
              </a:rPr>
              <a:t>Q : </a:t>
            </a:r>
            <a:r>
              <a:rPr lang="ko-KR" altLang="en-US" sz="2000" dirty="0" smtClean="0">
                <a:latin typeface="Arial" panose="020B0604020202020204" pitchFamily="34" charset="0"/>
              </a:rPr>
              <a:t>연주 </a:t>
            </a:r>
            <a:r>
              <a:rPr lang="ko-KR" altLang="en-US" sz="2000" b="1" u="sng" dirty="0" smtClean="0">
                <a:latin typeface="Arial" panose="020B0604020202020204" pitchFamily="34" charset="0"/>
              </a:rPr>
              <a:t>점수 산출 방식</a:t>
            </a:r>
            <a:r>
              <a:rPr lang="ko-KR" altLang="en-US" sz="2000" u="sng" dirty="0" smtClean="0">
                <a:latin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</a:rPr>
              <a:t>개선 필요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/>
              <a:t>2</a:t>
            </a:r>
            <a:r>
              <a:rPr lang="en-GB" altLang="en-US" sz="4400" b="1" dirty="0" smtClean="0"/>
              <a:t>. </a:t>
            </a:r>
            <a:r>
              <a:rPr lang="ko-KR" altLang="en-US" sz="4400" b="1" dirty="0" err="1" smtClean="0"/>
              <a:t>리팩토링</a:t>
            </a:r>
            <a:r>
              <a:rPr lang="ko-KR" altLang="en-US" sz="4400" b="1" dirty="0" smtClean="0"/>
              <a:t> 계획 </a:t>
            </a:r>
            <a:endParaRPr lang="en-US" altLang="en-US" sz="44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04466" y="1950251"/>
            <a:ext cx="793953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>
                <a:latin typeface="Arial" panose="020B0604020202020204" pitchFamily="34" charset="0"/>
              </a:rPr>
              <a:t>1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차 </a:t>
            </a:r>
            <a:r>
              <a:rPr lang="en-US" altLang="ko-KR" sz="2000" b="1" dirty="0" smtClean="0">
                <a:latin typeface="Arial" panose="020B0604020202020204" pitchFamily="34" charset="0"/>
              </a:rPr>
              <a:t>: </a:t>
            </a:r>
            <a:r>
              <a:rPr lang="ko-KR" altLang="en-US" sz="2000" b="1" dirty="0" smtClean="0">
                <a:latin typeface="Arial" panose="020B0604020202020204" pitchFamily="34" charset="0"/>
              </a:rPr>
              <a:t>팀 내 </a:t>
            </a:r>
            <a:r>
              <a:rPr lang="ko-KR" altLang="en-US" sz="2000" b="1" dirty="0" err="1" smtClean="0">
                <a:latin typeface="Arial" panose="020B0604020202020204" pitchFamily="34" charset="0"/>
              </a:rPr>
              <a:t>코딩룰</a:t>
            </a:r>
            <a:r>
              <a:rPr lang="ko-KR" altLang="en-US" sz="2000" b="1" dirty="0" smtClean="0">
                <a:latin typeface="Arial" panose="020B0604020202020204" pitchFamily="34" charset="0"/>
              </a:rPr>
              <a:t> 결정</a:t>
            </a: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</a:rPr>
              <a:t>룰에 따른 전체 프로젝트 코드 </a:t>
            </a:r>
            <a:r>
              <a:rPr lang="ko-KR" altLang="en-US" sz="2000" b="1" dirty="0" err="1" smtClean="0">
                <a:latin typeface="Arial" panose="020B0604020202020204" pitchFamily="34" charset="0"/>
              </a:rPr>
              <a:t>리팩토링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>
                <a:latin typeface="Arial" panose="020B0604020202020204" pitchFamily="34" charset="0"/>
              </a:rPr>
              <a:t>         </a:t>
            </a:r>
            <a:r>
              <a:rPr lang="ko-KR" altLang="en-US" sz="2000" b="1" dirty="0" err="1" smtClean="0">
                <a:latin typeface="Arial" panose="020B0604020202020204" pitchFamily="34" charset="0"/>
              </a:rPr>
              <a:t>여러명의</a:t>
            </a:r>
            <a:r>
              <a:rPr lang="ko-KR" altLang="en-US" sz="2000" b="1" dirty="0" smtClean="0">
                <a:latin typeface="Arial" panose="020B0604020202020204" pitchFamily="34" charset="0"/>
              </a:rPr>
              <a:t> 사용자가 웹 서버에 연주 요청 시</a:t>
            </a: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</a:rPr>
              <a:t>다중 접속 지원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>
                <a:latin typeface="Arial" panose="020B0604020202020204" pitchFamily="34" charset="0"/>
              </a:rPr>
              <a:t>2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차 </a:t>
            </a:r>
            <a:r>
              <a:rPr lang="en-US" altLang="ko-KR" sz="2000" b="1" dirty="0" smtClean="0">
                <a:latin typeface="Arial" panose="020B0604020202020204" pitchFamily="34" charset="0"/>
              </a:rPr>
              <a:t>: </a:t>
            </a:r>
            <a:r>
              <a:rPr lang="ko-KR" altLang="en-US" sz="2000" b="1" dirty="0">
                <a:latin typeface="Arial" panose="020B0604020202020204" pitchFamily="34" charset="0"/>
              </a:rPr>
              <a:t>새로운 곡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</a:rPr>
              <a:t>미디파일</a:t>
            </a:r>
            <a:r>
              <a:rPr lang="en-US" altLang="ko-KR" sz="2000" b="1" dirty="0">
                <a:latin typeface="Arial" panose="020B0604020202020204" pitchFamily="34" charset="0"/>
              </a:rPr>
              <a:t>) </a:t>
            </a:r>
            <a:r>
              <a:rPr lang="ko-KR" altLang="en-US" sz="2000" b="1" dirty="0">
                <a:latin typeface="Arial" panose="020B0604020202020204" pitchFamily="34" charset="0"/>
              </a:rPr>
              <a:t>추가 시 </a:t>
            </a:r>
            <a:r>
              <a:rPr lang="ko-KR" altLang="en-US" sz="2000" b="1" dirty="0" err="1">
                <a:latin typeface="Arial" panose="020B0604020202020204" pitchFamily="34" charset="0"/>
              </a:rPr>
              <a:t>오픈소스를</a:t>
            </a:r>
            <a:r>
              <a:rPr lang="ko-KR" altLang="en-US" sz="2000" b="1" dirty="0">
                <a:latin typeface="Arial" panose="020B0604020202020204" pitchFamily="34" charset="0"/>
              </a:rPr>
              <a:t> 통한 악보 자동 추가</a:t>
            </a: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>
                <a:latin typeface="Arial" panose="020B0604020202020204" pitchFamily="34" charset="0"/>
              </a:rPr>
              <a:t>3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차 </a:t>
            </a:r>
            <a:r>
              <a:rPr lang="en-US" altLang="ko-KR" sz="2000" b="1" dirty="0" smtClean="0">
                <a:latin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</a:rPr>
              <a:t>향후 계획</a:t>
            </a:r>
            <a:r>
              <a:rPr lang="en-US" altLang="ko-KR" sz="2000" b="1" dirty="0" smtClean="0">
                <a:latin typeface="Arial" panose="020B0604020202020204" pitchFamily="34" charset="0"/>
              </a:rPr>
              <a:t>): 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점수 산출 방식 개선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5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ko-KR" sz="4400" b="1" dirty="0" smtClean="0"/>
              <a:t>3.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dirty="0" smtClean="0"/>
              <a:t>– </a:t>
            </a:r>
            <a:r>
              <a:rPr lang="ko-KR" altLang="en-US" b="1" dirty="0" smtClean="0"/>
              <a:t>코딩 룰 </a:t>
            </a:r>
            <a:endParaRPr lang="en-US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772816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팀 내 코딩 룰 문서화 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기존 코드 스타일 통일</a:t>
            </a:r>
            <a:endParaRPr lang="en-US" altLang="ko-KR" sz="3200" dirty="0" smtClean="0"/>
          </a:p>
          <a:p>
            <a:endParaRPr lang="en-US" altLang="ko-KR" dirty="0" smtClean="0">
              <a:hlinkClick r:id="rId3"/>
            </a:endParaRPr>
          </a:p>
          <a:p>
            <a:r>
              <a:rPr lang="ko-KR" altLang="en-US" dirty="0" smtClean="0">
                <a:hlinkClick r:id="rId3"/>
              </a:rPr>
              <a:t>https://github.com/josung50/capstone2/blob/master/doc/2%ED%95%99%EA%B8%B0/2%ED%95%99%EA%B8%B0-%EC%BD%94%EB%94%A9%EB%A3%B0.docx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음표데이터 추출 코드 개선 </a:t>
            </a:r>
            <a:endParaRPr lang="en-US" altLang="en-US" sz="28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04466" y="1950251"/>
            <a:ext cx="793953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91683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ko-KR" altLang="en-US" sz="2800" dirty="0" smtClean="0"/>
              <a:t>함수 명 및 </a:t>
            </a:r>
            <a:r>
              <a:rPr lang="ko-KR" altLang="en-US" sz="2800" dirty="0" smtClean="0"/>
              <a:t>불필요한 </a:t>
            </a:r>
            <a:r>
              <a:rPr lang="ko-KR" altLang="en-US" sz="2800" dirty="0" smtClean="0"/>
              <a:t>형 변환 수정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30455"/>
            <a:ext cx="6867525" cy="952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34" y="3812874"/>
            <a:ext cx="4629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음표데이터 추출 코드 개선 </a:t>
            </a:r>
            <a:endParaRPr lang="en-US" altLang="en-US" sz="28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04466" y="1950251"/>
            <a:ext cx="793953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91683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</a:t>
            </a:r>
            <a:r>
              <a:rPr lang="ko-KR" altLang="en-US" sz="2800" dirty="0" smtClean="0"/>
              <a:t>디폴트 옥타브 수정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로직</a:t>
            </a:r>
            <a:r>
              <a:rPr lang="ko-KR" altLang="en-US" sz="2800" dirty="0" smtClean="0"/>
              <a:t> 간소화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29754"/>
            <a:ext cx="8280920" cy="17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03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457200" y="38660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음표데이터 추출 코드 개선 </a:t>
            </a:r>
            <a:endParaRPr lang="en-US" altLang="en-US" sz="2800" b="1" dirty="0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04466" y="1950251"/>
            <a:ext cx="793953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ko-KR" sz="2000" b="1" dirty="0" smtClean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91683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DB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연동부</a:t>
            </a:r>
            <a:r>
              <a:rPr lang="ko-KR" altLang="en-US" sz="2800" dirty="0" smtClean="0"/>
              <a:t> 함수로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인자 값 상수처리</a:t>
            </a:r>
            <a:endParaRPr lang="ko-KR" altLang="en-US" sz="2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508163"/>
            <a:ext cx="7172325" cy="1714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33" y="4473993"/>
            <a:ext cx="9144000" cy="344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33" y="5201221"/>
            <a:ext cx="8591363" cy="8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45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519113" y="42636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 smtClean="0"/>
              <a:t>3. </a:t>
            </a:r>
            <a:r>
              <a:rPr lang="ko-KR" altLang="en-US" sz="4400" b="1" dirty="0" smtClean="0"/>
              <a:t>추가</a:t>
            </a:r>
            <a:r>
              <a:rPr lang="en-US" altLang="ko-KR" sz="4400" b="1" dirty="0" smtClean="0"/>
              <a:t>/</a:t>
            </a:r>
            <a:r>
              <a:rPr lang="ko-KR" altLang="en-US" sz="4400" b="1" dirty="0" smtClean="0"/>
              <a:t>수정사항 </a:t>
            </a:r>
            <a:endParaRPr lang="en-US" altLang="ko-KR" sz="4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다중 접속 지원 </a:t>
            </a:r>
            <a:endParaRPr lang="en-US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49" y="1795378"/>
            <a:ext cx="8244408" cy="697518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3744131" y="3141531"/>
            <a:ext cx="1800200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4941169"/>
            <a:ext cx="856875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314</Words>
  <Application>Microsoft Office PowerPoint</Application>
  <PresentationFormat>화면 슬라이드 쇼(4:3)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Sketchpad PowerPoint Presentation</dc:title>
  <dc:creator>Windows User</dc:creator>
  <cp:lastModifiedBy>이동혁</cp:lastModifiedBy>
  <cp:revision>27</cp:revision>
  <dcterms:created xsi:type="dcterms:W3CDTF">2011-05-27T00:49:11Z</dcterms:created>
  <dcterms:modified xsi:type="dcterms:W3CDTF">2017-11-01T19:35:55Z</dcterms:modified>
</cp:coreProperties>
</file>