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C84A8-DA66-44F7-906C-61F61DDA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18C582-72E5-472D-9B4E-496D195B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C7FB-0E4B-43C0-BEB3-D37621AA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B91A4-A2D4-4B45-AEAC-691D4393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A1964-C68D-42E7-AD37-CFED9533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FFD2-91F5-4DD2-9018-82A2C98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26EA4-5AC6-4F2B-91EB-6BB55E92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9365-6138-4B90-93C6-9B0FEBA1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23F13-8E07-4C64-89AD-EA299E86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0B9A-69E6-4C81-A703-A19C12D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E9B0E5-9F33-43C1-9677-A2B61CC95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8BD84-82D4-4DBD-91B9-8ED2AD63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441BC-5499-43D5-873E-6FB2B34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40656-4D48-4267-867E-1CE01BA5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4A60-931A-468E-967C-4B8C6B23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07D40-6762-45FE-8FDB-D88FBBB6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A364E-4766-4B8E-83D3-014DAB8A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354D2-ECE6-4A6A-A484-F869ADDF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DFF7-E2F7-4E02-8C29-59A201EF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E763A-34E4-4293-86FC-EE701CE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9DF8C-D4C5-4D36-937D-0315AAC6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9F958-8A1C-492D-A0A0-0B5BFD93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5F5F-6AE1-42F2-B121-BE0BCE95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D27EC-00B3-4FCF-8BF8-695FC7F0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9F24F-E1EB-4345-BCED-9A8F74F3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A7043-8B35-4932-91DE-C3ABE86C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2ACFA-E455-4239-BFA6-3478440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80A85-6CBA-4644-9F94-1894C7A2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B790B-B44B-4AC2-8949-2952E90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5AE09-DA6C-47AA-ADC9-734E2FE1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87386-B5CE-4307-B7AC-A58586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C3AF1-DEA8-42D4-9B0B-AD4844AE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6269F-B73E-4ACE-BB6F-FA860E69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98518-1A7B-4984-A0C4-31F14611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3A10C-0C53-4D06-A52A-868253289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2BA7F-A6B1-4707-A776-02464A39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4CFA51-DC3B-4EA2-9A98-CCCB9C65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4D3B9-AE8E-4F33-9031-70A19628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3E319-5D55-440F-BD0D-F227FE85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7339-E1BB-409B-808D-00F36A8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5B0DB-B362-490D-B1BF-031E4A89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0F5EE-93D4-49AA-9EF7-022B1BE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4B81D7-E554-4530-9273-34CFE066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D8DD65-33BB-40F4-99BD-B24D4B35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F32A24-94E9-428E-81FF-C6DB9126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3FF580-856A-4B63-A948-E5CDC3AF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280A-2AA5-4DE3-8FA7-455DCBAF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58751-351A-483D-84FC-C918F354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5D7B-6C0B-4C5A-A6B6-9DFA2656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30945-94A8-49EC-905C-AA700A4A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B343-D894-4020-9042-E589284B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F2DA-F47E-4D56-8A8D-2EF598E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4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C2D4-1724-415D-8C45-FB2A574A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603F4-6E2D-4CF9-874F-9936FBB5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5FD06-E4D2-42E9-B509-3D50DC53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26A36-9A1A-406A-9DEE-ADFE774C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3C533-3D89-45F1-B671-3B05F96D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D1CB0-0929-4D7D-A644-EE14FFC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5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EB9A30-9720-4F42-AD45-6678DDEC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FA669-D57A-418D-B6F8-4AF6C8D6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53C93-D559-41BA-9976-EED25715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BD84-F454-442F-939B-6D3C01723E66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8542C-0B1F-4C92-AE26-35FE7287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DFD7E-BE25-4755-991E-D797B0BB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2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r>
              <a:rPr lang="en-US" altLang="ko-KR" dirty="0"/>
              <a:t>(</a:t>
            </a:r>
            <a:r>
              <a:rPr lang="ko-KR" altLang="en-US" dirty="0" err="1"/>
              <a:t>반응형적용하기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06EA4-D99E-4345-B871-0B1852BBF800}"/>
              </a:ext>
            </a:extLst>
          </p:cNvPr>
          <p:cNvSpPr txBox="1"/>
          <p:nvPr/>
        </p:nvSpPr>
        <p:spPr>
          <a:xfrm>
            <a:off x="285226" y="81638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반응형 웹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92452A-AD9F-49D9-A659-755A7C99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46" y="1185714"/>
            <a:ext cx="8651108" cy="329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r>
              <a:rPr lang="en-US" altLang="ko-KR" dirty="0"/>
              <a:t>(</a:t>
            </a:r>
            <a:r>
              <a:rPr lang="ko-KR" altLang="en-US" dirty="0" err="1"/>
              <a:t>반응형적용하기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06EA4-D99E-4345-B871-0B1852BBF800}"/>
              </a:ext>
            </a:extLst>
          </p:cNvPr>
          <p:cNvSpPr txBox="1"/>
          <p:nvPr/>
        </p:nvSpPr>
        <p:spPr>
          <a:xfrm>
            <a:off x="285226" y="816382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비디오 에디터에 적용하기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8FE39-E9BE-4C23-9568-0B2196DB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31" y="1185714"/>
            <a:ext cx="6613505" cy="5206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EF292-FDBD-4C47-BD1B-9D3217EDD8C7}"/>
              </a:ext>
            </a:extLst>
          </p:cNvPr>
          <p:cNvSpPr txBox="1"/>
          <p:nvPr/>
        </p:nvSpPr>
        <p:spPr>
          <a:xfrm>
            <a:off x="124806" y="1746824"/>
            <a:ext cx="4618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부모 태그인 </a:t>
            </a:r>
            <a:r>
              <a:rPr lang="en-US" altLang="ko-KR" dirty="0"/>
              <a:t>root id</a:t>
            </a:r>
            <a:r>
              <a:rPr lang="ko-KR" altLang="en-US" dirty="0"/>
              <a:t> 태그</a:t>
            </a:r>
            <a:r>
              <a:rPr lang="en-US" altLang="ko-KR" dirty="0"/>
              <a:t> </a:t>
            </a:r>
            <a:r>
              <a:rPr lang="ko-KR" altLang="en-US" dirty="0"/>
              <a:t>넓이 설정이 없어</a:t>
            </a:r>
            <a:endParaRPr lang="en-US" altLang="ko-KR" dirty="0"/>
          </a:p>
          <a:p>
            <a:r>
              <a:rPr lang="en-US" altLang="ko-KR" dirty="0" err="1"/>
              <a:t>VideoEditor</a:t>
            </a:r>
            <a:r>
              <a:rPr lang="en-US" altLang="ko-KR" dirty="0"/>
              <a:t> </a:t>
            </a:r>
            <a:r>
              <a:rPr lang="ko-KR" altLang="en-US" dirty="0"/>
              <a:t>컴포넌트에서 </a:t>
            </a:r>
            <a:r>
              <a:rPr lang="en-US" altLang="ko-KR" dirty="0"/>
              <a:t>device</a:t>
            </a:r>
          </a:p>
          <a:p>
            <a:r>
              <a:rPr lang="ko-KR" altLang="en-US" dirty="0" err="1"/>
              <a:t>상태값이</a:t>
            </a:r>
            <a:r>
              <a:rPr lang="ko-KR" altLang="en-US" dirty="0"/>
              <a:t> </a:t>
            </a:r>
            <a:r>
              <a:rPr lang="ko-KR" altLang="en-US" dirty="0" err="1"/>
              <a:t>바뀔때</a:t>
            </a:r>
            <a:r>
              <a:rPr lang="ko-KR" altLang="en-US" dirty="0"/>
              <a:t> </a:t>
            </a:r>
            <a:r>
              <a:rPr lang="en-US" altLang="ko-KR" dirty="0"/>
              <a:t>root id</a:t>
            </a:r>
            <a:r>
              <a:rPr lang="ko-KR" altLang="en-US" dirty="0"/>
              <a:t> 태그 넓이도</a:t>
            </a:r>
            <a:endParaRPr lang="en-US" altLang="ko-KR" dirty="0"/>
          </a:p>
          <a:p>
            <a:r>
              <a:rPr lang="ko-KR" altLang="en-US" dirty="0"/>
              <a:t>맞게 조정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Root id </a:t>
            </a:r>
            <a:r>
              <a:rPr lang="ko-KR" altLang="en-US" b="1" dirty="0"/>
              <a:t>태그가 왜 고정인지 주말에 확인</a:t>
            </a:r>
          </a:p>
        </p:txBody>
      </p:sp>
    </p:spTree>
    <p:extLst>
      <p:ext uri="{BB962C8B-B14F-4D97-AF65-F5344CB8AC3E}">
        <p14:creationId xmlns:p14="http://schemas.microsoft.com/office/powerpoint/2010/main" val="110006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r>
              <a:rPr lang="en-US" altLang="ko-KR" dirty="0"/>
              <a:t>(</a:t>
            </a:r>
            <a:r>
              <a:rPr lang="ko-KR" altLang="en-US" dirty="0" err="1"/>
              <a:t>반응형적용하기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06EA4-D99E-4345-B871-0B1852BBF800}"/>
              </a:ext>
            </a:extLst>
          </p:cNvPr>
          <p:cNvSpPr txBox="1"/>
          <p:nvPr/>
        </p:nvSpPr>
        <p:spPr>
          <a:xfrm>
            <a:off x="285226" y="81638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화면에 따른 구조 변화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01FD77-0796-45C9-85A7-BF9D1241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47" y="2197100"/>
            <a:ext cx="4354994" cy="246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6485F-4A51-4068-9985-6B36C9D4246C}"/>
              </a:ext>
            </a:extLst>
          </p:cNvPr>
          <p:cNvSpPr txBox="1"/>
          <p:nvPr/>
        </p:nvSpPr>
        <p:spPr>
          <a:xfrm>
            <a:off x="285226" y="18277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7800E2-81C8-48FA-917D-2000DB2BF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861" y="1625600"/>
            <a:ext cx="2621727" cy="513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3812C2-198E-4D0A-AC5B-1E08AEB828F4}"/>
              </a:ext>
            </a:extLst>
          </p:cNvPr>
          <p:cNvSpPr txBox="1"/>
          <p:nvPr/>
        </p:nvSpPr>
        <p:spPr>
          <a:xfrm>
            <a:off x="7117826" y="125626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mobile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C5B3-4DB2-4590-B165-EA6764AE0042}"/>
              </a:ext>
            </a:extLst>
          </p:cNvPr>
          <p:cNvSpPr txBox="1"/>
          <p:nvPr/>
        </p:nvSpPr>
        <p:spPr>
          <a:xfrm>
            <a:off x="3468170" y="18277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110F1-2B63-46B9-940E-1925C9841F52}"/>
              </a:ext>
            </a:extLst>
          </p:cNvPr>
          <p:cNvSpPr txBox="1"/>
          <p:nvPr/>
        </p:nvSpPr>
        <p:spPr>
          <a:xfrm>
            <a:off x="8383070" y="12044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31F96-5BDB-44D1-B806-B4876A898B8E}"/>
              </a:ext>
            </a:extLst>
          </p:cNvPr>
          <p:cNvSpPr txBox="1"/>
          <p:nvPr/>
        </p:nvSpPr>
        <p:spPr>
          <a:xfrm>
            <a:off x="10148370" y="2677636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  <a:endParaRPr lang="en-US" altLang="ko-KR" dirty="0"/>
          </a:p>
          <a:p>
            <a:r>
              <a:rPr lang="ko-KR" altLang="en-US" dirty="0"/>
              <a:t>드로우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D6F55-913B-4F12-B755-B49DC26E67AD}"/>
              </a:ext>
            </a:extLst>
          </p:cNvPr>
          <p:cNvSpPr txBox="1"/>
          <p:nvPr/>
        </p:nvSpPr>
        <p:spPr>
          <a:xfrm>
            <a:off x="10148370" y="4014569"/>
            <a:ext cx="21948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같은 경우</a:t>
            </a:r>
            <a:endParaRPr lang="en-US" altLang="ko-KR" dirty="0"/>
          </a:p>
          <a:p>
            <a:r>
              <a:rPr lang="ko-KR" altLang="en-US" dirty="0"/>
              <a:t>사진 사이즈 줄여서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</a:t>
            </a:r>
          </a:p>
          <a:p>
            <a:endParaRPr lang="en-US" altLang="ko-KR" dirty="0"/>
          </a:p>
          <a:p>
            <a:r>
              <a:rPr lang="ko-KR" altLang="en-US" dirty="0"/>
              <a:t>사진 가운데부분만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23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r>
              <a:rPr lang="en-US" altLang="ko-KR" dirty="0"/>
              <a:t>(</a:t>
            </a:r>
            <a:r>
              <a:rPr lang="ko-KR" altLang="en-US" dirty="0" err="1"/>
              <a:t>반응형적용하기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06EA4-D99E-4345-B871-0B1852BBF800}"/>
              </a:ext>
            </a:extLst>
          </p:cNvPr>
          <p:cNvSpPr txBox="1"/>
          <p:nvPr/>
        </p:nvSpPr>
        <p:spPr>
          <a:xfrm>
            <a:off x="285226" y="655962"/>
            <a:ext cx="2820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반응형 웹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반응형 웹 처음 만든 사람</a:t>
            </a:r>
            <a:endParaRPr lang="en-US" altLang="ko-KR" dirty="0"/>
          </a:p>
          <a:p>
            <a:r>
              <a:rPr lang="en-US" altLang="ko-KR" b="1" dirty="0"/>
              <a:t>e</a:t>
            </a:r>
            <a:r>
              <a:rPr lang="ko-KR" altLang="en-US" b="1" dirty="0" err="1"/>
              <a:t>thanmarcotte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A84241-4D07-4F4C-B6D5-E3A10DD79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46" y="1907608"/>
            <a:ext cx="10164023" cy="460548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67C74FA-6D46-498C-8300-FD39E4B484C9}"/>
              </a:ext>
            </a:extLst>
          </p:cNvPr>
          <p:cNvSpPr/>
          <p:nvPr/>
        </p:nvSpPr>
        <p:spPr>
          <a:xfrm>
            <a:off x="3329120" y="1361814"/>
            <a:ext cx="3250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https://ethanmarcotte.com/</a:t>
            </a:r>
          </a:p>
        </p:txBody>
      </p:sp>
    </p:spTree>
    <p:extLst>
      <p:ext uri="{BB962C8B-B14F-4D97-AF65-F5344CB8AC3E}">
        <p14:creationId xmlns:p14="http://schemas.microsoft.com/office/powerpoint/2010/main" val="297276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r>
              <a:rPr lang="en-US" altLang="ko-KR" dirty="0"/>
              <a:t>(</a:t>
            </a:r>
            <a:r>
              <a:rPr lang="ko-KR" altLang="en-US" dirty="0" err="1"/>
              <a:t>반응형적용하기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06EA4-D99E-4345-B871-0B1852BBF800}"/>
              </a:ext>
            </a:extLst>
          </p:cNvPr>
          <p:cNvSpPr txBox="1"/>
          <p:nvPr/>
        </p:nvSpPr>
        <p:spPr>
          <a:xfrm>
            <a:off x="285226" y="81638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반응형 웹 소개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7C6408-6A68-4963-87DF-A5316850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52" y="1185714"/>
            <a:ext cx="9767696" cy="448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r>
              <a:rPr lang="en-US" altLang="ko-KR" dirty="0"/>
              <a:t>(</a:t>
            </a:r>
            <a:r>
              <a:rPr lang="ko-KR" altLang="en-US" dirty="0" err="1"/>
              <a:t>반응형적용하기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06EA4-D99E-4345-B871-0B1852BBF800}"/>
              </a:ext>
            </a:extLst>
          </p:cNvPr>
          <p:cNvSpPr txBox="1"/>
          <p:nvPr/>
        </p:nvSpPr>
        <p:spPr>
          <a:xfrm>
            <a:off x="285226" y="81638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반응형 웹 소개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618FE9-9228-4C90-B13B-59895716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36" y="1490151"/>
            <a:ext cx="9072927" cy="4094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16921F-530F-4201-9152-CE20C0C0634B}"/>
              </a:ext>
            </a:extLst>
          </p:cNvPr>
          <p:cNvSpPr txBox="1"/>
          <p:nvPr/>
        </p:nvSpPr>
        <p:spPr>
          <a:xfrm>
            <a:off x="2018393" y="5583115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유동형 패턴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간단하거나 빠르게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068CD-26ED-4017-9683-D7A6815ED6B1}"/>
              </a:ext>
            </a:extLst>
          </p:cNvPr>
          <p:cNvSpPr txBox="1"/>
          <p:nvPr/>
        </p:nvSpPr>
        <p:spPr>
          <a:xfrm>
            <a:off x="7649172" y="5406653"/>
            <a:ext cx="3637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콘텐츠가 </a:t>
            </a:r>
            <a:r>
              <a:rPr lang="ko-KR" altLang="en-US" dirty="0" err="1"/>
              <a:t>자리이동을함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만들고 유지보수하기가 어려움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사용성 반응성 </a:t>
            </a:r>
            <a:r>
              <a:rPr lang="ko-KR" altLang="en-US" dirty="0" err="1"/>
              <a:t>끌어올리기위해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78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r>
              <a:rPr lang="en-US" altLang="ko-KR" dirty="0"/>
              <a:t>(</a:t>
            </a:r>
            <a:r>
              <a:rPr lang="ko-KR" altLang="en-US" dirty="0" err="1"/>
              <a:t>반응형적용하기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06EA4-D99E-4345-B871-0B1852BBF800}"/>
              </a:ext>
            </a:extLst>
          </p:cNvPr>
          <p:cNvSpPr txBox="1"/>
          <p:nvPr/>
        </p:nvSpPr>
        <p:spPr>
          <a:xfrm>
            <a:off x="285226" y="81638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반응형 웹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7402ED-60D5-469E-ADF1-886F660B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1512680"/>
            <a:ext cx="1163164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7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r>
              <a:rPr lang="en-US" altLang="ko-KR" dirty="0"/>
              <a:t>(</a:t>
            </a:r>
            <a:r>
              <a:rPr lang="ko-KR" altLang="en-US" dirty="0" err="1"/>
              <a:t>반응형적용하기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06EA4-D99E-4345-B871-0B1852BBF800}"/>
              </a:ext>
            </a:extLst>
          </p:cNvPr>
          <p:cNvSpPr txBox="1"/>
          <p:nvPr/>
        </p:nvSpPr>
        <p:spPr>
          <a:xfrm>
            <a:off x="285226" y="81638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반응형 웹 소개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252A25-4E65-41F5-BB3D-CF46AD75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1490151"/>
            <a:ext cx="11526859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7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r>
              <a:rPr lang="en-US" altLang="ko-KR" dirty="0"/>
              <a:t>(</a:t>
            </a:r>
            <a:r>
              <a:rPr lang="ko-KR" altLang="en-US" dirty="0" err="1"/>
              <a:t>반응형적용하기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06EA4-D99E-4345-B871-0B1852BBF800}"/>
              </a:ext>
            </a:extLst>
          </p:cNvPr>
          <p:cNvSpPr txBox="1"/>
          <p:nvPr/>
        </p:nvSpPr>
        <p:spPr>
          <a:xfrm>
            <a:off x="285226" y="816382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비디오 에디터에 적용하기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9960C-2FF5-448B-995E-B1EED31FEAAC}"/>
              </a:ext>
            </a:extLst>
          </p:cNvPr>
          <p:cNvSpPr txBox="1"/>
          <p:nvPr/>
        </p:nvSpPr>
        <p:spPr>
          <a:xfrm>
            <a:off x="417092" y="2051623"/>
            <a:ext cx="46346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사용자의 화면 크기를 측정할 수 있는 커스텀 훅 만들기</a:t>
            </a:r>
            <a:endParaRPr lang="en-US" altLang="ko-KR" sz="1400" dirty="0"/>
          </a:p>
          <a:p>
            <a:r>
              <a:rPr lang="en-US" altLang="ko-KR" sz="1400" dirty="0" err="1"/>
              <a:t>useDeviceType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CE4E5-C765-443F-B837-6232C3F8024E}"/>
              </a:ext>
            </a:extLst>
          </p:cNvPr>
          <p:cNvSpPr txBox="1"/>
          <p:nvPr/>
        </p:nvSpPr>
        <p:spPr>
          <a:xfrm>
            <a:off x="417092" y="3029829"/>
            <a:ext cx="4583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커스텀 훅에 아래 훅 필요</a:t>
            </a:r>
            <a:endParaRPr lang="en-US" altLang="ko-KR" sz="1400" dirty="0"/>
          </a:p>
          <a:p>
            <a:r>
              <a:rPr lang="en-US" altLang="ko-KR" sz="1400" dirty="0" err="1"/>
              <a:t>useLayoutEffect</a:t>
            </a:r>
            <a:r>
              <a:rPr lang="en-US" altLang="ko-KR" sz="1400" dirty="0"/>
              <a:t>  </a:t>
            </a:r>
            <a:r>
              <a:rPr lang="ko-KR" altLang="en-US" sz="1400" dirty="0"/>
              <a:t>브라우저가 화면을 다시 그리기 전에 </a:t>
            </a:r>
            <a:endParaRPr lang="en-US" altLang="ko-KR" sz="1400" dirty="0"/>
          </a:p>
          <a:p>
            <a:r>
              <a:rPr lang="ko-KR" altLang="en-US" sz="1400" dirty="0"/>
              <a:t>레이아웃 측정을 수행하는 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95CAB4-1A8A-4BC1-B251-B299542D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668" y="255972"/>
            <a:ext cx="7121590" cy="63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8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r>
              <a:rPr lang="en-US" altLang="ko-KR" dirty="0"/>
              <a:t>(</a:t>
            </a:r>
            <a:r>
              <a:rPr lang="ko-KR" altLang="en-US" dirty="0" err="1"/>
              <a:t>반응형적용하기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06EA4-D99E-4345-B871-0B1852BBF800}"/>
              </a:ext>
            </a:extLst>
          </p:cNvPr>
          <p:cNvSpPr txBox="1"/>
          <p:nvPr/>
        </p:nvSpPr>
        <p:spPr>
          <a:xfrm>
            <a:off x="285226" y="479134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비디오 에디터에 적용하기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D368E9-1276-41A7-BDEB-8D6E8EE7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5" y="1185714"/>
            <a:ext cx="4214624" cy="52252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22E256-65BD-452D-98E4-F560EC15E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486" y="327279"/>
            <a:ext cx="5782482" cy="5268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1EDA64-2D82-491C-A4ED-679F8116ABFB}"/>
              </a:ext>
            </a:extLst>
          </p:cNvPr>
          <p:cNvSpPr txBox="1"/>
          <p:nvPr/>
        </p:nvSpPr>
        <p:spPr>
          <a:xfrm>
            <a:off x="4996486" y="5885687"/>
            <a:ext cx="6471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VideoEditor</a:t>
            </a:r>
            <a:r>
              <a:rPr lang="en-US" altLang="ko-KR" dirty="0"/>
              <a:t> </a:t>
            </a:r>
            <a:r>
              <a:rPr lang="ko-KR" altLang="en-US" dirty="0"/>
              <a:t>컴포넌트에서 </a:t>
            </a:r>
            <a:r>
              <a:rPr lang="en-US" altLang="ko-KR" dirty="0"/>
              <a:t>device type</a:t>
            </a:r>
            <a:r>
              <a:rPr lang="ko-KR" altLang="en-US" dirty="0"/>
              <a:t>에 따라 화면 분기처리</a:t>
            </a:r>
            <a:endParaRPr lang="en-US" altLang="ko-KR" dirty="0"/>
          </a:p>
          <a:p>
            <a:r>
              <a:rPr lang="ko-KR" altLang="en-US" b="1" dirty="0"/>
              <a:t>분기처리시 각 화면 컴포넌트화 예정</a:t>
            </a:r>
          </a:p>
        </p:txBody>
      </p:sp>
    </p:spTree>
    <p:extLst>
      <p:ext uri="{BB962C8B-B14F-4D97-AF65-F5344CB8AC3E}">
        <p14:creationId xmlns:p14="http://schemas.microsoft.com/office/powerpoint/2010/main" val="360052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r>
              <a:rPr lang="en-US" altLang="ko-KR" dirty="0"/>
              <a:t>(</a:t>
            </a:r>
            <a:r>
              <a:rPr lang="ko-KR" altLang="en-US" dirty="0" err="1"/>
              <a:t>반응형적용하기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06EA4-D99E-4345-B871-0B1852BBF800}"/>
              </a:ext>
            </a:extLst>
          </p:cNvPr>
          <p:cNvSpPr txBox="1"/>
          <p:nvPr/>
        </p:nvSpPr>
        <p:spPr>
          <a:xfrm>
            <a:off x="285226" y="816382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비디오 에디터에 적용하기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ED122-B2C4-4FD8-86EE-687B890711BB}"/>
              </a:ext>
            </a:extLst>
          </p:cNvPr>
          <p:cNvSpPr txBox="1"/>
          <p:nvPr/>
        </p:nvSpPr>
        <p:spPr>
          <a:xfrm>
            <a:off x="417092" y="2051623"/>
            <a:ext cx="3320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유저 </a:t>
            </a:r>
            <a:r>
              <a:rPr lang="en-US" altLang="ko-KR" sz="1400" dirty="0"/>
              <a:t>Agent </a:t>
            </a:r>
            <a:r>
              <a:rPr lang="ko-KR" altLang="en-US" sz="1400" dirty="0"/>
              <a:t>판단하는 커스텀 훅 만들기</a:t>
            </a:r>
            <a:endParaRPr lang="en-US" altLang="ko-KR" sz="1400" dirty="0"/>
          </a:p>
          <a:p>
            <a:r>
              <a:rPr lang="en-US" altLang="ko-KR" sz="1400" dirty="0" err="1"/>
              <a:t>useUserAgent</a:t>
            </a: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DDF0C6-4B57-4BEA-8F52-B40E26AD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80" y="2748317"/>
            <a:ext cx="8440328" cy="2638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74C883-89F9-47CF-A055-32B4F67571D6}"/>
              </a:ext>
            </a:extLst>
          </p:cNvPr>
          <p:cNvSpPr txBox="1"/>
          <p:nvPr/>
        </p:nvSpPr>
        <p:spPr>
          <a:xfrm>
            <a:off x="417092" y="5714472"/>
            <a:ext cx="4342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Agent </a:t>
            </a:r>
            <a:r>
              <a:rPr lang="ko-KR" altLang="en-US" sz="1400" dirty="0"/>
              <a:t>정보로 핸드폰 여부 판단하여 화면 분기 가능</a:t>
            </a:r>
          </a:p>
        </p:txBody>
      </p:sp>
    </p:spTree>
    <p:extLst>
      <p:ext uri="{BB962C8B-B14F-4D97-AF65-F5344CB8AC3E}">
        <p14:creationId xmlns:p14="http://schemas.microsoft.com/office/powerpoint/2010/main" val="427369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200</Words>
  <Application>Microsoft Office PowerPoint</Application>
  <PresentationFormat>와이드스크린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146</cp:revision>
  <dcterms:created xsi:type="dcterms:W3CDTF">2024-06-18T03:21:21Z</dcterms:created>
  <dcterms:modified xsi:type="dcterms:W3CDTF">2024-06-21T07:46:13Z</dcterms:modified>
</cp:coreProperties>
</file>