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리액트</a:t>
            </a:r>
            <a:r>
              <a:rPr dirty="0"/>
              <a:t> </a:t>
            </a:r>
            <a:r>
              <a:rPr dirty="0" err="1"/>
              <a:t>네이티브</a:t>
            </a:r>
            <a:r>
              <a:rPr dirty="0"/>
              <a:t> </a:t>
            </a:r>
            <a:r>
              <a:rPr dirty="0" err="1"/>
              <a:t>컴포넌트</a:t>
            </a:r>
            <a:r>
              <a:rPr dirty="0"/>
              <a:t> </a:t>
            </a:r>
            <a:br>
              <a:rPr lang="en-US" altLang="ko-KR" dirty="0"/>
            </a:br>
            <a:r>
              <a:rPr lang="ko-KR" altLang="en-US" dirty="0"/>
              <a:t>소개</a:t>
            </a:r>
            <a:endParaRPr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6C52438-9E6B-47C9-89CB-5A91744A7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FlastList</a:t>
            </a:r>
            <a:r>
              <a:rPr dirty="0"/>
              <a:t> (</a:t>
            </a:r>
            <a:r>
              <a:rPr dirty="0" err="1"/>
              <a:t>컴포넌트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리스트를 계속 나열 하는 컴포넌트</a:t>
            </a:r>
            <a:r>
              <a:rPr lang="en-US" altLang="ko-KR" sz="2000" dirty="0"/>
              <a:t>(ex</a:t>
            </a:r>
            <a:r>
              <a:rPr lang="ko-KR" altLang="en-US" sz="2000" dirty="0"/>
              <a:t> 채팅 화면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 err="1"/>
              <a:t>FlastList</a:t>
            </a:r>
            <a:r>
              <a:rPr lang="ko-KR" altLang="en-US" sz="2000" dirty="0"/>
              <a:t>는 스크롤 뷰를 상속 받는다 스크롤 뷰 속성 모두 사용 가능</a:t>
            </a:r>
            <a:endParaRPr lang="en-US" altLang="ko-KR" sz="2000" dirty="0"/>
          </a:p>
          <a:p>
            <a:r>
              <a:rPr lang="ko-KR" altLang="en-US" sz="2000" dirty="0"/>
              <a:t>스크롤 하면서 보이는 화면만 </a:t>
            </a:r>
            <a:r>
              <a:rPr lang="ko-KR" altLang="en-US" sz="2000" dirty="0" err="1"/>
              <a:t>랜더링</a:t>
            </a:r>
            <a:r>
              <a:rPr lang="ko-KR" altLang="en-US" sz="2000" dirty="0"/>
              <a:t> 함</a:t>
            </a:r>
            <a:r>
              <a:rPr lang="en-US" altLang="ko-KR" sz="2000" dirty="0"/>
              <a:t>(</a:t>
            </a:r>
            <a:r>
              <a:rPr lang="ko-KR" altLang="en-US" sz="2000" dirty="0"/>
              <a:t>가상화</a:t>
            </a:r>
            <a:r>
              <a:rPr lang="en-US" altLang="ko-KR" sz="2000" dirty="0"/>
              <a:t>,</a:t>
            </a:r>
            <a:r>
              <a:rPr lang="ko-KR" altLang="en-US" sz="2000" dirty="0"/>
              <a:t>대용량데이터처리가능</a:t>
            </a:r>
            <a:r>
              <a:rPr lang="en-US" altLang="ko-KR" sz="2000" dirty="0"/>
              <a:t>)</a:t>
            </a:r>
          </a:p>
          <a:p>
            <a:r>
              <a:rPr lang="en-US" sz="2000" dirty="0" err="1"/>
              <a:t>ListHeaderComponent</a:t>
            </a:r>
            <a:r>
              <a:rPr lang="en-US" sz="2000" dirty="0"/>
              <a:t> </a:t>
            </a:r>
            <a:r>
              <a:rPr lang="ko-KR" altLang="en-US" sz="2000" dirty="0"/>
              <a:t>속성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FlastList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해더</a:t>
            </a:r>
            <a:r>
              <a:rPr lang="ko-KR" altLang="en-US" sz="2000" dirty="0"/>
              <a:t> 부분 설정</a:t>
            </a:r>
            <a:endParaRPr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EB386F-FC71-4717-B55D-4A9976B92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949" y="4002674"/>
            <a:ext cx="5228926" cy="25102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C52B30-9BCB-4B97-9BDD-600E373BE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4" y="3863181"/>
            <a:ext cx="3584885" cy="250941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BB8DD7A-8B1C-47AD-AC29-F3B075D4C3A2}"/>
              </a:ext>
            </a:extLst>
          </p:cNvPr>
          <p:cNvCxnSpPr>
            <a:cxnSpLocks/>
          </p:cNvCxnSpPr>
          <p:nvPr/>
        </p:nvCxnSpPr>
        <p:spPr>
          <a:xfrm>
            <a:off x="1158240" y="4002674"/>
            <a:ext cx="3376604" cy="971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Flipper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디버거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Ios</a:t>
            </a:r>
            <a:r>
              <a:rPr lang="ko-KR" altLang="en-US" sz="2000" dirty="0"/>
              <a:t> 디버깅 툴 </a:t>
            </a:r>
            <a:r>
              <a:rPr lang="en-US" altLang="ko-KR" sz="2000" dirty="0"/>
              <a:t>(</a:t>
            </a:r>
            <a:r>
              <a:rPr lang="ko-KR" altLang="en-US" sz="2000" dirty="0"/>
              <a:t>설치 필요</a:t>
            </a:r>
            <a:r>
              <a:rPr lang="en-US" altLang="ko-KR" sz="2000" dirty="0"/>
              <a:t>)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81324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Animated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컴포넌트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useRef</a:t>
            </a:r>
            <a:r>
              <a:rPr lang="ko-KR" altLang="en-US" sz="2000" dirty="0"/>
              <a:t> 에 선언하며 </a:t>
            </a:r>
            <a:r>
              <a:rPr lang="en-US" altLang="ko-KR" sz="2000" dirty="0"/>
              <a:t>Animated </a:t>
            </a:r>
            <a:r>
              <a:rPr lang="ko-KR" altLang="en-US" sz="2000" dirty="0"/>
              <a:t> 사용</a:t>
            </a:r>
            <a:endParaRPr lang="en-US" sz="2000" dirty="0"/>
          </a:p>
          <a:p>
            <a:r>
              <a:rPr lang="en-US" sz="2000" dirty="0" err="1"/>
              <a:t>useNativeDriver</a:t>
            </a:r>
            <a:r>
              <a:rPr lang="en-US" sz="2000" dirty="0"/>
              <a:t> </a:t>
            </a:r>
            <a:r>
              <a:rPr lang="ko-KR" altLang="en-US" sz="2000" dirty="0"/>
              <a:t>속성 </a:t>
            </a:r>
            <a:r>
              <a:rPr lang="en-US" altLang="ko-KR" sz="2000" dirty="0"/>
              <a:t>: </a:t>
            </a:r>
            <a:r>
              <a:rPr lang="ko-KR" altLang="en-US" sz="2000" dirty="0"/>
              <a:t>성능이 올라감 보통 </a:t>
            </a:r>
            <a:r>
              <a:rPr lang="en-US" altLang="ko-KR" sz="2000" dirty="0"/>
              <a:t>True </a:t>
            </a:r>
            <a:r>
              <a:rPr lang="ko-KR" altLang="en-US" sz="2000" dirty="0"/>
              <a:t>설정</a:t>
            </a:r>
            <a:endParaRPr lang="en-US" altLang="ko-KR" sz="2000" dirty="0"/>
          </a:p>
          <a:p>
            <a:r>
              <a:rPr lang="ko-KR" altLang="en-US" sz="2000" dirty="0" err="1"/>
              <a:t>큰애니메이션은</a:t>
            </a:r>
            <a:r>
              <a:rPr lang="ko-KR" altLang="en-US" sz="2000" dirty="0"/>
              <a:t> 비추</a:t>
            </a:r>
            <a:r>
              <a:rPr lang="en-US" altLang="ko-KR" sz="2000" dirty="0"/>
              <a:t>, </a:t>
            </a:r>
            <a:r>
              <a:rPr lang="ko-KR" altLang="en-US" sz="2000" dirty="0"/>
              <a:t>마이크로 </a:t>
            </a:r>
            <a:r>
              <a:rPr lang="ko-KR" altLang="en-US" sz="2000" dirty="0" err="1"/>
              <a:t>인터렉션</a:t>
            </a:r>
            <a:r>
              <a:rPr lang="ko-KR" altLang="en-US" sz="2000" dirty="0"/>
              <a:t> 위주로</a:t>
            </a:r>
            <a:endParaRPr lang="en-US" altLang="ko-KR" sz="2000" dirty="0"/>
          </a:p>
          <a:p>
            <a:r>
              <a:rPr lang="ko-KR" altLang="en-US" sz="2000" dirty="0"/>
              <a:t>상세한 내용은 공식 문서 참고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53320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86</Words>
  <Application>Microsoft Office PowerPoint</Application>
  <PresentationFormat>화면 슬라이드 쇼(4:3)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Theme</vt:lpstr>
      <vt:lpstr>리액트 네이티브 컴포넌트  소개</vt:lpstr>
      <vt:lpstr>FlastList (컴포넌트)</vt:lpstr>
      <vt:lpstr>Flipper (디버거)</vt:lpstr>
      <vt:lpstr>Animated (컴포넌트)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리액트 네이티브 컴포넌트  소개</dc:title>
  <dc:subject/>
  <dc:creator>SungmanCho</dc:creator>
  <cp:keywords/>
  <dc:description>generated using python-pptx</dc:description>
  <cp:lastModifiedBy>조 성만</cp:lastModifiedBy>
  <cp:revision>25</cp:revision>
  <dcterms:created xsi:type="dcterms:W3CDTF">2013-01-27T09:14:16Z</dcterms:created>
  <dcterms:modified xsi:type="dcterms:W3CDTF">2024-07-05T10:56:24Z</dcterms:modified>
  <cp:category/>
</cp:coreProperties>
</file>