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0C2F8-B78C-4995-AAB7-9EDD19BAF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3E357D-B4BB-4404-9192-196B11809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F173C-F82B-418C-AD84-5413DA45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0DD92-BFF6-4182-8B9B-0CB61576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C32E8-1AA8-4C82-A650-74624C8D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09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7D808-9600-45EE-AE5E-7CA8F46B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D3639-E99B-4B2D-A676-6A4864216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BB276-27F2-4431-8D47-A5AA2B67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2BEEB-F541-4A15-A260-FF1A7290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0AAEE-52D1-48B8-A75D-E4B3072D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0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708501-8CE7-45CA-9A3E-65E93AD39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BB4495-93B9-4C61-BB73-548F08E69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2FA2E-5B1D-4E8F-B497-5957935F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8B99A-6340-4B7A-BD3D-89FE4267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8FA14-1B3B-4B06-9A24-E9F6F1E8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9EF4-1B0B-4A7C-A7B8-B89D2784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2F77E-FE72-40E7-8D9F-433FC7A7C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16D7B0-6C0A-4C35-AD29-25839B48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F350E-A0A4-493A-81A7-258E1184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B65C5-88CA-47B0-9744-4E0EA264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9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34ADA-9786-41E4-8053-03CEB9B5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DBA4C2-14D1-4E5D-893F-2EDF7A438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C015F-FA98-4602-B4AC-F7B5656E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8D4DE-C0DD-4A22-A80D-F7AB4331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7E638-26F2-4F27-8F1A-84444715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59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4F581-38BC-44B1-9DD0-C87566EB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898A0-B446-4491-BDA1-D48BD5B27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DF2401-0D5B-4D2D-9491-FA19C7BE8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7239B5-6C2E-4989-A28F-2501E40A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35B66-5EAC-4C64-86FB-BCA944B0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98FCFE-DD43-45C4-8439-E943A4C9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70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A7A76-0CCA-4378-A302-10E89299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BEAC3-3F97-48A5-970A-BCF558629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51E615-4B4D-436A-9A41-0BBCFDCD7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8F5190-8392-4DF0-B5CC-77630C751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4CFD5A-640A-4149-9BC7-8B7E57DA2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7AEA48-FEF7-4D66-B81C-1DF67E40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0394DF-BD5C-4DE4-9C1D-09EEDB0A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56B446-B095-4AA6-A9E8-8D07F916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24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392B0-128B-44D7-8B61-36CEC14C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09B2A9-A2D0-4938-A72A-3C42E9F7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059D12-FBD0-4A2C-BD34-CFE04F0E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BF8324-0C8F-47A9-9044-37949A44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F027DE-986F-4B89-AB09-D221421D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7E8CC9-8D3D-4542-AB18-9B1DB600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101C4F-117C-4C46-B3D7-E21913C4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6CE2A-6345-4D0B-9C7F-5E26DCF1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0B2F44-68F8-4726-A61F-C250F5113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C9E91E-0E3E-4C70-A983-3ECE2A9AE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44FA5-800C-4557-B333-991C9AA2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0A7B00-5195-45F1-A09A-01C3BCA0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F8E744-5822-4B10-B612-5BCD8284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1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0E8DC-6D34-4907-B56E-98D548F3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185E5F-D357-4C6D-95DC-A81F4FCA8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3E1030-4CA3-4830-A363-B5F988F12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7F76EB-E1F3-43EF-9CA2-8605EA62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70B8C8-DFC6-4471-9430-0A741F18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DE15FA-300A-4A0D-9591-0D4E33B8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4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9DE86E-3066-48CC-92A0-962CF6AE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4AF97-1210-4E62-9FA0-1A23A063F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FAE60-E3FC-4614-9DE7-B229F2AAD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180B3-8BC4-4FAB-8387-66625DDBC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31CD6-38D9-40AF-B6EB-7C47A37A5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0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C59A58-BEEB-4953-88AC-4A76C1CF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3" y="252934"/>
            <a:ext cx="6782747" cy="25435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CA663A-BCD7-48C3-B45F-F18D8F3A4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3" y="3429000"/>
            <a:ext cx="4305901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7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BFB9D43-8E6A-4C8B-9023-CD2B57092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4" y="228153"/>
            <a:ext cx="5096586" cy="32008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F7CD93-2698-49EF-B3F4-047BCD8B4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44" y="3705264"/>
            <a:ext cx="5506218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8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82A9B1E-A8D9-4F6E-8E0C-1CBF71834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776" y="262328"/>
            <a:ext cx="8970744" cy="286114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B3F1025-0D9E-4B04-8938-4B4E3D9AB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185" y="3201273"/>
            <a:ext cx="5737630" cy="339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86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성만</dc:creator>
  <cp:lastModifiedBy>조 성만</cp:lastModifiedBy>
  <cp:revision>9</cp:revision>
  <dcterms:created xsi:type="dcterms:W3CDTF">2024-07-03T10:41:17Z</dcterms:created>
  <dcterms:modified xsi:type="dcterms:W3CDTF">2024-07-03T10:45:01Z</dcterms:modified>
</cp:coreProperties>
</file>