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</a:t>
            </a:r>
            <a:r>
              <a:rPr lang="ko-KR" altLang="en-US" dirty="0"/>
              <a:t>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51D85-EA1E-46D7-87E6-9A46D948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722429"/>
            <a:ext cx="8055525" cy="4170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5A1F2-5927-45D8-B80D-1E2F63A77602}"/>
              </a:ext>
            </a:extLst>
          </p:cNvPr>
          <p:cNvSpPr txBox="1"/>
          <p:nvPr/>
        </p:nvSpPr>
        <p:spPr>
          <a:xfrm>
            <a:off x="285226" y="5645055"/>
            <a:ext cx="33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  <a:r>
              <a:rPr lang="ko-KR" altLang="en-US" dirty="0"/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</a:t>
            </a:r>
            <a:r>
              <a:rPr lang="ko-KR" altLang="en-US" dirty="0"/>
              <a:t>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570FF-BAE6-4233-8C47-53E28E670928}"/>
              </a:ext>
            </a:extLst>
          </p:cNvPr>
          <p:cNvSpPr txBox="1"/>
          <p:nvPr/>
        </p:nvSpPr>
        <p:spPr>
          <a:xfrm>
            <a:off x="285226" y="928676"/>
            <a:ext cx="3743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 err="1"/>
              <a:t>Patterns.dev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리액트</a:t>
            </a:r>
            <a:r>
              <a:rPr lang="ko-KR" altLang="en-US" dirty="0"/>
              <a:t> 패턴 활용하여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React</a:t>
            </a:r>
            <a:r>
              <a:rPr lang="ko-KR" altLang="en-US" b="1" dirty="0"/>
              <a:t> 기본 패턴</a:t>
            </a:r>
            <a:endParaRPr lang="en-US" altLang="ko-KR" b="1" dirty="0"/>
          </a:p>
          <a:p>
            <a:r>
              <a:rPr lang="en-US" altLang="ko-KR" b="1" dirty="0"/>
              <a:t>Compound Pattern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85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 </a:t>
            </a:r>
            <a:r>
              <a:rPr lang="ko-KR" altLang="en-US" dirty="0"/>
              <a:t>설치 및 사용해보기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B1E6F-C42C-4C14-BC81-30BD81ECFF0C}"/>
              </a:ext>
            </a:extLst>
          </p:cNvPr>
          <p:cNvSpPr txBox="1"/>
          <p:nvPr/>
        </p:nvSpPr>
        <p:spPr>
          <a:xfrm>
            <a:off x="285226" y="752213"/>
            <a:ext cx="54649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npx</a:t>
            </a:r>
            <a:r>
              <a:rPr lang="en-US" altLang="ko-KR" dirty="0"/>
              <a:t> create-react-app lean-react-bootstrap </a:t>
            </a:r>
          </a:p>
          <a:p>
            <a:r>
              <a:rPr lang="ko-KR" altLang="en-US" dirty="0"/>
              <a:t>프로젝트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Reactbootstrap</a:t>
            </a:r>
            <a:r>
              <a:rPr lang="en-US" altLang="ko-KR" dirty="0"/>
              <a:t> </a:t>
            </a:r>
            <a:r>
              <a:rPr lang="ko-KR" altLang="en-US" dirty="0"/>
              <a:t>공식사이트에서 설치 부분 카피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 부분도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</a:t>
            </a:r>
            <a:r>
              <a:rPr lang="ko-KR" altLang="en-US" b="1" dirty="0" err="1"/>
              <a:t>리액트</a:t>
            </a:r>
            <a:r>
              <a:rPr lang="ko-KR" altLang="en-US" b="1" dirty="0"/>
              <a:t> 부트스트랩의로 여러 컴포넌트 사용해보기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오픈소스 </a:t>
            </a:r>
            <a:r>
              <a:rPr lang="ko-KR" altLang="en-US" b="1" dirty="0" err="1"/>
              <a:t>컨트리뷰터로</a:t>
            </a:r>
            <a:r>
              <a:rPr lang="ko-KR" altLang="en-US" b="1" dirty="0"/>
              <a:t> 동참해서 코드</a:t>
            </a:r>
            <a:r>
              <a:rPr lang="en-US" altLang="ko-KR" b="1" dirty="0"/>
              <a:t> </a:t>
            </a:r>
            <a:r>
              <a:rPr lang="ko-KR" altLang="en-US" b="1" dirty="0"/>
              <a:t>수정가능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1FC8A-674F-4014-9324-DF7BDB43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9811"/>
            <a:ext cx="5146597" cy="2053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50FAC6-43F6-4ED9-80B5-C57C5FB3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94" y="3637548"/>
            <a:ext cx="5696607" cy="1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 </a:t>
            </a:r>
            <a:r>
              <a:rPr lang="ko-KR" altLang="en-US" dirty="0"/>
              <a:t>으로 기본적인 이벤트 화면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71C1B-F2FA-4B77-A4A3-FDEFD23A0B45}"/>
              </a:ext>
            </a:extLst>
          </p:cNvPr>
          <p:cNvSpPr txBox="1"/>
          <p:nvPr/>
        </p:nvSpPr>
        <p:spPr>
          <a:xfrm>
            <a:off x="285226" y="980813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기능단위로 컴포넌트를 나눈다 </a:t>
            </a:r>
            <a:r>
              <a:rPr lang="en-US" altLang="ko-KR" dirty="0"/>
              <a:t>(</a:t>
            </a:r>
            <a:r>
              <a:rPr lang="ko-KR" altLang="en-US" dirty="0" err="1"/>
              <a:t>기본적인방법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AC7839-A39F-4BCE-9FDE-4C5E60F62B75}"/>
              </a:ext>
            </a:extLst>
          </p:cNvPr>
          <p:cNvSpPr/>
          <p:nvPr/>
        </p:nvSpPr>
        <p:spPr>
          <a:xfrm>
            <a:off x="231796" y="21378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react-router-dom을</a:t>
            </a:r>
            <a:r>
              <a:rPr lang="ko-KR" altLang="en-US" dirty="0"/>
              <a:t> 이용한 페이지 이동을 </a:t>
            </a:r>
            <a:r>
              <a:rPr lang="ko-KR" altLang="en-US" dirty="0" err="1"/>
              <a:t>구현시</a:t>
            </a:r>
            <a:r>
              <a:rPr lang="ko-KR" altLang="en-US" dirty="0"/>
              <a:t> 어려움을 겪음</a:t>
            </a:r>
            <a:r>
              <a:rPr lang="en-US" altLang="ko-KR" dirty="0"/>
              <a:t>,</a:t>
            </a:r>
            <a:r>
              <a:rPr lang="ko-KR" altLang="en-US" dirty="0"/>
              <a:t> 이전 프로젝트에서 구현했던 부분들을 잊어버려 다시 참고하고, GPT 도움을 받음</a:t>
            </a:r>
            <a:endParaRPr lang="en-US" altLang="ko-KR" dirty="0"/>
          </a:p>
          <a:p>
            <a:r>
              <a:rPr lang="ko-KR" altLang="en-US" dirty="0"/>
              <a:t>혼자서 </a:t>
            </a:r>
            <a:r>
              <a:rPr lang="ko-KR" altLang="en-US" dirty="0" err="1"/>
              <a:t>해결하려다</a:t>
            </a:r>
            <a:r>
              <a:rPr lang="ko-KR" altLang="en-US" dirty="0"/>
              <a:t> 보니 익숙하지 않아서 오랜 </a:t>
            </a:r>
            <a:r>
              <a:rPr lang="ko-KR" altLang="en-US" dirty="0" err="1"/>
              <a:t>해매었어요</a:t>
            </a:r>
            <a:r>
              <a:rPr lang="en-US" altLang="ko-KR" dirty="0"/>
              <a:t>. </a:t>
            </a:r>
            <a:r>
              <a:rPr lang="ko-KR" altLang="en-US" dirty="0" err="1"/>
              <a:t>ㅎㅎ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90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97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75</cp:revision>
  <dcterms:created xsi:type="dcterms:W3CDTF">2024-06-18T03:21:21Z</dcterms:created>
  <dcterms:modified xsi:type="dcterms:W3CDTF">2024-06-18T13:19:51Z</dcterms:modified>
</cp:coreProperties>
</file>