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40A708-7398-472B-8CC3-96E906C2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696286"/>
            <a:ext cx="5921639" cy="4072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663C78-C699-4884-9754-1C5C03134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605" y="1671015"/>
            <a:ext cx="3419952" cy="781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6886D7-FAD8-4F2D-89A6-E00C0D70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04" y="2576180"/>
            <a:ext cx="3134162" cy="819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327552-C8D2-413A-82EA-4F6CC61A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829" y="3559209"/>
            <a:ext cx="3181794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C67CDD-CE07-4E32-B1F3-6C57778B6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857" y="5361502"/>
            <a:ext cx="1013601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3D291-814D-467D-9D1A-5B26650E0E20}"/>
              </a:ext>
            </a:extLst>
          </p:cNvPr>
          <p:cNvSpPr txBox="1"/>
          <p:nvPr/>
        </p:nvSpPr>
        <p:spPr>
          <a:xfrm>
            <a:off x="285226" y="796955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리액트비디디오에디터</a:t>
            </a:r>
            <a:r>
              <a:rPr lang="ko-KR" altLang="en-US" dirty="0"/>
              <a:t> </a:t>
            </a:r>
            <a:r>
              <a:rPr lang="ko-KR" altLang="en-US" dirty="0" err="1"/>
              <a:t>서드파티</a:t>
            </a:r>
            <a:r>
              <a:rPr lang="ko-KR" altLang="en-US" dirty="0"/>
              <a:t> 라이브러리 찾아보기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18209-2539-49CC-A5B3-AD7AB231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5" y="1819146"/>
            <a:ext cx="6516037" cy="2014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997E2-1211-4F08-8EE3-239475D37266}"/>
              </a:ext>
            </a:extLst>
          </p:cNvPr>
          <p:cNvSpPr txBox="1"/>
          <p:nvPr/>
        </p:nvSpPr>
        <p:spPr>
          <a:xfrm>
            <a:off x="285226" y="4117590"/>
            <a:ext cx="7763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깃허브</a:t>
            </a:r>
            <a:r>
              <a:rPr lang="ko-KR" altLang="en-US" b="1" dirty="0"/>
              <a:t> 검색에 </a:t>
            </a:r>
            <a:r>
              <a:rPr lang="en-US" altLang="ko-KR" b="1" dirty="0"/>
              <a:t>: React video editor </a:t>
            </a:r>
            <a:r>
              <a:rPr lang="ko-KR" altLang="en-US" b="1" dirty="0"/>
              <a:t>로 검색 </a:t>
            </a:r>
            <a:r>
              <a:rPr lang="en-US" altLang="ko-KR" b="1" dirty="0"/>
              <a:t>(</a:t>
            </a:r>
            <a:r>
              <a:rPr lang="ko-KR" altLang="en-US" b="1" dirty="0"/>
              <a:t>원하는 라이브러리 검색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스타수와</a:t>
            </a:r>
            <a:r>
              <a:rPr lang="ko-KR" altLang="en-US" dirty="0"/>
              <a:t> 최신 업데이트 일자 기준으로 입맛에 맞는 라이브러리는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85C892-CC05-4931-83D3-300BCD9CF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05" y="2050577"/>
            <a:ext cx="4226995" cy="41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9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76F46-F80C-4A87-AE83-28D224AA50A5}"/>
              </a:ext>
            </a:extLst>
          </p:cNvPr>
          <p:cNvSpPr txBox="1"/>
          <p:nvPr/>
        </p:nvSpPr>
        <p:spPr>
          <a:xfrm>
            <a:off x="285226" y="739075"/>
            <a:ext cx="688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Ffmpeg</a:t>
            </a:r>
            <a:r>
              <a:rPr lang="ko-KR" altLang="en-US" dirty="0"/>
              <a:t> 라이브러리 사용</a:t>
            </a:r>
            <a:endParaRPr lang="en-US" altLang="ko-KR" dirty="0"/>
          </a:p>
          <a:p>
            <a:r>
              <a:rPr lang="en-US" altLang="ko-KR" dirty="0"/>
              <a:t>https://ffmpegwasm.netlify.app/docs/getting-started/installation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19961C-C804-4013-BA54-4AA751F9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993900"/>
            <a:ext cx="8357112" cy="3735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3A4A6-1BDD-4D48-AE60-9E42AA3EC393}"/>
              </a:ext>
            </a:extLst>
          </p:cNvPr>
          <p:cNvSpPr txBox="1"/>
          <p:nvPr/>
        </p:nvSpPr>
        <p:spPr>
          <a:xfrm>
            <a:off x="285226" y="161253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완성예제</a:t>
            </a:r>
            <a:r>
              <a:rPr lang="ko-KR" altLang="en-US" dirty="0"/>
              <a:t> 미리보기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E8BD2-899F-44F7-A88B-A3623EEE0FA5}"/>
              </a:ext>
            </a:extLst>
          </p:cNvPr>
          <p:cNvSpPr txBox="1"/>
          <p:nvPr/>
        </p:nvSpPr>
        <p:spPr>
          <a:xfrm>
            <a:off x="285226" y="6118925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더미 비디오 영상 사이트</a:t>
            </a:r>
            <a:endParaRPr lang="en-US" altLang="ko-KR" dirty="0"/>
          </a:p>
          <a:p>
            <a:r>
              <a:rPr lang="en-US" altLang="ko-KR" dirty="0"/>
              <a:t>https://www.pexels.com/ko-kr/videos/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34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48F6A-3E79-48EA-9009-E6828E19B595}"/>
              </a:ext>
            </a:extLst>
          </p:cNvPr>
          <p:cNvSpPr txBox="1"/>
          <p:nvPr/>
        </p:nvSpPr>
        <p:spPr>
          <a:xfrm>
            <a:off x="285226" y="739075"/>
            <a:ext cx="417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Ffmpeg</a:t>
            </a:r>
            <a:r>
              <a:rPr lang="en-US" altLang="ko-KR" dirty="0"/>
              <a:t> </a:t>
            </a:r>
            <a:r>
              <a:rPr lang="en-US" altLang="ko-KR" b="1" dirty="0" err="1"/>
              <a:t>SharedArrayBuffer</a:t>
            </a:r>
            <a:r>
              <a:rPr lang="en-US" altLang="ko-KR" b="1" dirty="0"/>
              <a:t> </a:t>
            </a:r>
            <a:r>
              <a:rPr lang="ko-KR" altLang="en-US" b="1" dirty="0"/>
              <a:t>에러 발생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8A2362-EBC7-451D-9A9C-3E7047F9F747}"/>
              </a:ext>
            </a:extLst>
          </p:cNvPr>
          <p:cNvSpPr/>
          <p:nvPr/>
        </p:nvSpPr>
        <p:spPr>
          <a:xfrm>
            <a:off x="285226" y="1203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https://velog.io/@tnrud4685/%EC%97%90%EB%9F%AC%EB%85%B8%ED%8A%B8CORS-%EC%98%A4%EB%A5%98-%ED%95%B4%EA%B2%B02...feat.-SharedArrayBuffer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87E50-A189-4AAC-BF4C-237EE3F4F854}"/>
              </a:ext>
            </a:extLst>
          </p:cNvPr>
          <p:cNvSpPr txBox="1"/>
          <p:nvPr/>
        </p:nvSpPr>
        <p:spPr>
          <a:xfrm>
            <a:off x="285226" y="2867726"/>
            <a:ext cx="93778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setupProxy.js </a:t>
            </a:r>
            <a:r>
              <a:rPr lang="ko-KR" altLang="en-US" dirty="0" err="1"/>
              <a:t>설정후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dirty="0" err="1"/>
              <a:t>module.exports</a:t>
            </a:r>
            <a:r>
              <a:rPr lang="en-US" altLang="ko-KR" dirty="0"/>
              <a:t> = function (app) {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app.use</a:t>
            </a:r>
            <a:r>
              <a:rPr lang="en-US" altLang="ko-KR" dirty="0"/>
              <a:t>(function (req, res, next) {</a:t>
            </a:r>
          </a:p>
          <a:p>
            <a:r>
              <a:rPr lang="en-US" altLang="ko-KR" dirty="0"/>
              <a:t>        // making the development server cross-origin isolated</a:t>
            </a:r>
          </a:p>
          <a:p>
            <a:r>
              <a:rPr lang="en-US" altLang="ko-KR" dirty="0"/>
              <a:t>        // https://github.com/ffmpegwasm/ffmpeg.wasm#installation</a:t>
            </a:r>
          </a:p>
          <a:p>
            <a:r>
              <a:rPr lang="en-US" altLang="ko-KR" dirty="0"/>
              <a:t>        </a:t>
            </a:r>
            <a:r>
              <a:rPr lang="en-US" altLang="ko-KR" dirty="0" err="1"/>
              <a:t>res.setHeader</a:t>
            </a:r>
            <a:r>
              <a:rPr lang="en-US" altLang="ko-KR" dirty="0"/>
              <a:t>('Cross-Origin-Opener-Policy', 'same-origin');</a:t>
            </a:r>
          </a:p>
          <a:p>
            <a:r>
              <a:rPr lang="en-US" altLang="ko-KR" dirty="0"/>
              <a:t>        </a:t>
            </a:r>
            <a:r>
              <a:rPr lang="en-US" altLang="ko-KR" dirty="0" err="1"/>
              <a:t>res.setHeader</a:t>
            </a:r>
            <a:r>
              <a:rPr lang="en-US" altLang="ko-KR" dirty="0"/>
              <a:t>('Cross-Origin-Embedder-Policy', 'require-</a:t>
            </a:r>
            <a:r>
              <a:rPr lang="en-US" altLang="ko-KR" dirty="0" err="1"/>
              <a:t>corp</a:t>
            </a:r>
            <a:r>
              <a:rPr lang="en-US" altLang="ko-KR" dirty="0"/>
              <a:t>');</a:t>
            </a:r>
          </a:p>
          <a:p>
            <a:r>
              <a:rPr lang="en-US" altLang="ko-KR" dirty="0"/>
              <a:t>        next();</a:t>
            </a:r>
          </a:p>
          <a:p>
            <a:r>
              <a:rPr lang="en-US" altLang="ko-KR" dirty="0"/>
              <a:t>    });</a:t>
            </a:r>
          </a:p>
          <a:p>
            <a:r>
              <a:rPr lang="en-US" altLang="ko-KR" dirty="0"/>
              <a:t>};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해결</a:t>
            </a:r>
            <a:r>
              <a:rPr lang="en-US" altLang="ko-KR" b="1" dirty="0"/>
              <a:t>(</a:t>
            </a:r>
            <a:r>
              <a:rPr lang="ko-KR" altLang="en-US" b="1" dirty="0"/>
              <a:t>강사님 자료</a:t>
            </a:r>
            <a:r>
              <a:rPr lang="en-US" altLang="ko-KR" b="1" dirty="0"/>
              <a:t>, </a:t>
            </a:r>
            <a:r>
              <a:rPr lang="ko-KR" altLang="en-US" b="1" dirty="0"/>
              <a:t>원인은 </a:t>
            </a:r>
            <a:r>
              <a:rPr lang="ko-KR" altLang="en-US" b="1" dirty="0" err="1"/>
              <a:t>파악안됨</a:t>
            </a:r>
            <a:r>
              <a:rPr lang="ko-KR" altLang="en-US" b="1" dirty="0"/>
              <a:t> </a:t>
            </a:r>
            <a:r>
              <a:rPr lang="ko-KR" altLang="en-US" dirty="0"/>
              <a:t>크로스 </a:t>
            </a:r>
            <a:r>
              <a:rPr lang="ko-KR" altLang="en-US" dirty="0" err="1"/>
              <a:t>오리진</a:t>
            </a:r>
            <a:r>
              <a:rPr lang="ko-KR" altLang="en-US" dirty="0"/>
              <a:t> </a:t>
            </a:r>
            <a:r>
              <a:rPr lang="ko-KR" altLang="en-US" dirty="0" err="1"/>
              <a:t>문제인것으로</a:t>
            </a:r>
            <a:r>
              <a:rPr lang="ko-KR" altLang="en-US" dirty="0"/>
              <a:t> 알고 있으나 이해 못함</a:t>
            </a:r>
            <a:r>
              <a:rPr lang="en-US" altLang="ko-KR" dirty="0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72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B506F-DD8E-4972-95B7-0EC9EF2F9968}"/>
              </a:ext>
            </a:extLst>
          </p:cNvPr>
          <p:cNvSpPr txBox="1"/>
          <p:nvPr/>
        </p:nvSpPr>
        <p:spPr>
          <a:xfrm>
            <a:off x="285226" y="934822"/>
            <a:ext cx="443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Video</a:t>
            </a:r>
            <a:r>
              <a:rPr lang="ko-KR" altLang="en-US" dirty="0"/>
              <a:t> </a:t>
            </a:r>
            <a:r>
              <a:rPr lang="en-US" altLang="ko-KR" dirty="0"/>
              <a:t>editor … </a:t>
            </a:r>
            <a:r>
              <a:rPr lang="ko-KR" altLang="en-US" dirty="0"/>
              <a:t>더 있음</a:t>
            </a:r>
            <a:r>
              <a:rPr lang="en-US" altLang="ko-KR" dirty="0"/>
              <a:t>(</a:t>
            </a:r>
            <a:r>
              <a:rPr lang="ko-KR" altLang="en-US" dirty="0"/>
              <a:t>주말에 살펴보기</a:t>
            </a:r>
            <a:r>
              <a:rPr lang="en-US" altLang="ko-K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91202-8184-4ACE-9F7A-C342A99D0AC5}"/>
              </a:ext>
            </a:extLst>
          </p:cNvPr>
          <p:cNvSpPr txBox="1"/>
          <p:nvPr/>
        </p:nvSpPr>
        <p:spPr>
          <a:xfrm>
            <a:off x="285226" y="56549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추가적인 라이브러리들</a:t>
            </a:r>
          </a:p>
        </p:txBody>
      </p:sp>
    </p:spTree>
    <p:extLst>
      <p:ext uri="{BB962C8B-B14F-4D97-AF65-F5344CB8AC3E}">
        <p14:creationId xmlns:p14="http://schemas.microsoft.com/office/powerpoint/2010/main" val="139647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리액트비디오에디터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FA695A-C064-4676-9467-10E4D11D3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9" y="2485415"/>
            <a:ext cx="6563641" cy="4372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91202-8184-4ACE-9F7A-C342A99D0AC5}"/>
              </a:ext>
            </a:extLst>
          </p:cNvPr>
          <p:cNvSpPr txBox="1"/>
          <p:nvPr/>
        </p:nvSpPr>
        <p:spPr>
          <a:xfrm>
            <a:off x="285226" y="565490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이해안가는</a:t>
            </a:r>
            <a:r>
              <a:rPr lang="ko-KR" altLang="en-US" dirty="0"/>
              <a:t> 부분 </a:t>
            </a:r>
            <a:r>
              <a:rPr lang="en-US" altLang="ko-KR" dirty="0"/>
              <a:t>(</a:t>
            </a:r>
            <a:r>
              <a:rPr lang="ko-KR" altLang="en-US" dirty="0"/>
              <a:t>주말에 살펴보기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58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156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101</cp:revision>
  <dcterms:created xsi:type="dcterms:W3CDTF">2024-06-18T03:21:21Z</dcterms:created>
  <dcterms:modified xsi:type="dcterms:W3CDTF">2024-06-20T11:11:53Z</dcterms:modified>
</cp:coreProperties>
</file>