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F0AA-8982-4999-AC37-CA9B279A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F4BC38-3F90-4D8A-AA42-58EE8442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02AD1-B941-4B4C-B911-E4C406BB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42C6E-1F02-492E-B5A6-BEE2457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CC2C7-EEEE-4459-8A6C-3CB878B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F028-C09A-49AE-BF1B-2F0E89E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FD38C-819F-48E8-BE69-CE8DB2E4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07FB-CF64-44CD-89DD-6EE7225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40C42-FD72-4667-83D5-D4E8AC1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445F-9322-4A6A-BB6D-9E3DCC04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3386D-27F3-4C53-9142-476E4AAC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A668A-12DF-493D-BD6A-7FEDF5C8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DF1C-4CB0-40E3-A469-CE2EEB9E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E240-CE0F-474F-9B3C-BD683050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FC46-825B-4EDA-A87C-D958984C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5D63-DA20-4E53-BFF2-73AC42AF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1405A-50AD-4E84-BDE6-64EF1745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BBA6F-A4BC-4F26-8B51-34B40DA6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F65B1-E7AE-41B9-B223-CADFBB58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2422E-26B1-4902-AD97-EC14CF82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BA1B1-1FDA-497E-AD89-5F58A1A1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DAC1B-6A2D-490C-9BEE-73E3F2F0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E234B-5D24-4206-B174-A64B7703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EEC0-B060-4348-902B-2644296E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7714C-577C-46BA-A482-D843FF3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B44F-47A2-4510-AE25-3D49D186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2F621-321E-412D-A9B4-83516803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BF199-951F-40FC-BDBE-84F3F87A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7F26C-B6A4-4EB2-9B89-0326065E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D23FD-9114-4906-962C-642095D8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1CD86-5A1E-4614-839A-A5440AE9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F9FD-FED6-48DD-88B5-1241EBB7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8CD1A-6D1E-4CB2-86BD-DFAE9001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A394E-A390-46B5-9D82-88F5D998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CD0BB-ED0F-41D9-88C3-1944302D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0F283-5FC7-447B-9DEC-36687966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79C93-AE89-4890-9243-6B26BAAD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F70F2-1019-418E-9C42-E2A143EC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0300D-8E72-4FE0-8E06-A86E9809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2DE5-6386-4E9B-BA46-BE1A498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D7DD9-6EAA-4CA2-8635-2F40AD5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8F7C4-0457-4B25-A89F-62E47B40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23F34-D85C-4EF6-8B07-F3ED1C9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CCACA-A629-4DCF-A602-BF37B48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67C13-2D41-4AA4-8CFC-457EACA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5C42A-3C8D-4ECD-8CB5-2350EF17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76C27-7A16-4F5F-9910-2C1CDE0F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FADE-9C6A-44BD-9223-F6FF9F7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B4580-AFB9-4B5D-BD93-08C0CEB1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F9D17-00B3-4953-BE23-F7A3326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54418-DB87-4635-8FC7-B7169C2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87BF3-B0F3-43AE-B0E4-D59A0814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6D0C-501D-4D9C-B49C-FC9C41A9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FB4863-4B45-4091-8180-7270E48F0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091BB-3297-4D2C-A1E6-CEC5CC4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5A28D-8E9B-49F8-B310-88B3C39E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0656D-1083-44A4-AC9F-45ED483E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E1D-62AF-493E-9FFC-CAC80043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1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42909-A0D3-4147-AE4E-4A442737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ADEDF-EB34-4E67-A800-51CF671C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8840-032C-4D96-913E-A99C4886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84FF-E61B-4A2D-B69C-B20FF01160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30ED2-A747-41CD-BA8A-3C2461B1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3F689-4E3D-44A7-A990-7AE47CD8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4548C-2A09-4827-8382-29C08E604C5F}"/>
              </a:ext>
            </a:extLst>
          </p:cNvPr>
          <p:cNvSpPr txBox="1"/>
          <p:nvPr/>
        </p:nvSpPr>
        <p:spPr>
          <a:xfrm>
            <a:off x="275360" y="29361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퍼즐 게임 </a:t>
            </a:r>
            <a:r>
              <a:rPr lang="ko-KR" altLang="en-US" dirty="0" err="1"/>
              <a:t>리팩토링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259A33-FD67-4658-802D-185FED40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97" y="864067"/>
            <a:ext cx="10414652" cy="49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68B00C-19FD-43BC-941D-73D5E576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317926"/>
            <a:ext cx="5642901" cy="37238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635A7D-43A2-4775-80EB-42422F43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84022" cy="9168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AC6E81-3C5B-4B3F-B3AB-D1C3FA832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78" y="838898"/>
            <a:ext cx="5962224" cy="58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B74FE4-A003-4783-9D02-FD477DBF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0" y="909431"/>
            <a:ext cx="946917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7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240EAF8-1EC2-43BD-8AC1-88CDF3AE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63"/>
            <a:ext cx="7773485" cy="990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244B37-7630-496C-8BC5-5F51CFA2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1" y="2319183"/>
            <a:ext cx="5314898" cy="1919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6C7C29-325B-4253-9F29-CBA738113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737" y="1128738"/>
            <a:ext cx="6144482" cy="53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71345E-70D1-46E1-950D-CC800C3C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63"/>
            <a:ext cx="7773485" cy="990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EEA027-F825-4B2A-B498-943E70FA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38" y="1776182"/>
            <a:ext cx="5611008" cy="3305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9F24A4-4828-4BF7-8BB4-81C845500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68" y="1881021"/>
            <a:ext cx="6101232" cy="19299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3593C6-0AC6-41EE-8202-8BFB7ED86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406" y="4040346"/>
            <a:ext cx="559195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2ED984-68C0-4D1D-AABA-3902BBE7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2" y="308118"/>
            <a:ext cx="8718801" cy="3547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4B43BC-2AAC-4B38-AA7C-DB66E8A2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3" y="4752904"/>
            <a:ext cx="442021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4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5035EC-23B1-40C5-865C-C27562D1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54" y="845120"/>
            <a:ext cx="5796146" cy="58031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85A011-A866-4941-8611-A952E662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4" y="16778"/>
            <a:ext cx="3174786" cy="722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D8614E-B795-4384-BABC-E3F15434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02" y="2522988"/>
            <a:ext cx="5646644" cy="31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230</cp:revision>
  <dcterms:created xsi:type="dcterms:W3CDTF">2024-05-20T06:48:18Z</dcterms:created>
  <dcterms:modified xsi:type="dcterms:W3CDTF">2024-05-27T11:18:00Z</dcterms:modified>
</cp:coreProperties>
</file>