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9821-E30A-48D7-A5DD-CE0DF67E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6DFA5-3D33-445B-A005-2B5D4173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15F43-6A30-4ECF-A1F1-61ED2B1C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12DEE-B437-4239-B9C1-579D9D94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43DE-1549-4E00-90E0-CEF10E19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9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9DFD1-A3CF-48E3-8736-576DA0FB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0A5C0-274B-4E6E-B5A0-03D3EE847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A892C-0EB0-4A8F-BE65-E345B7C9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B3FF-90D0-4C9E-9996-DDBE73D4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8078-144D-4759-9164-1466080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703C6-5FBD-419E-B15C-ACC731785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B9F2E-E62E-4E8E-811D-171A8F2E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19F93-EE0F-44B4-8C57-6A4B128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2993-4AEA-4A36-B752-56B3530E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404E-5411-47A9-83FE-BD684926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13AE7-CFB2-40CC-99FB-53D60083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B42B1-9FB6-4DD5-A6E0-2720A3C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B2B05-FDE2-4A7D-A01B-07504E0F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25B47-AC93-482D-8C2C-A48C9D5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DC363-48D5-4B1F-9786-94C694D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8AFEC-03A0-4F44-AB10-C852BF1E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6C7B5-F954-48F4-81F6-4AB0204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B09C9-1D6C-416C-98F7-06F2163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BCED-8376-4660-AE95-A9AEC4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01A9E-06B7-4012-B220-C920A19D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9839C-0E87-422F-9F8F-4E55D411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786-1821-4183-B350-D7BBD018E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C64F1-2842-4345-A652-9D939EA7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00ED3-A0AD-44E1-B9B0-FB50F2A0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6EB55-0D83-40FE-897C-F2B4C2ED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2AFB5-5003-49F5-BB66-56DAC00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101C-6484-4F2B-AC57-508CA065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94C5B-6104-414E-99A7-91C59855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C781-340E-45C3-B14D-C8374F15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F89E42-3FDB-4AFE-AFAE-D2CDFE444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D0750-757C-490E-9A99-5B6462DE0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3EF817-2FB6-4E20-AADA-5E960BFA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CB7C4-8270-49D6-965A-A96D5CF6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4A72D-7D52-4E7D-9A97-F97415D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AC1B-7384-4FDD-B9FF-B7BEE92F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DA9820-D8E0-499A-9197-43E0DB7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3A56F-394D-4C64-9668-21CE0D6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990D2-54AB-40DD-B68E-2C83CE0F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BCA59-206A-4B15-B0FF-107B987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B086-00FB-4C84-90F8-270A065C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59AFC5-031C-4A0F-9F04-76704E06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CF875-61D8-447D-9D02-6DECF093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5AE1-E093-40CC-B33F-820CBBFD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B1175-F92E-4DE1-92F7-6CCCE06F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413DE-2CC2-4CB5-AB9A-D4202BCC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D18B8-53AF-4514-864F-865E8106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0912E-6213-4006-8A3D-F5728F0A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782E-F126-4EE5-89FA-386E3D10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B9732-1D36-471F-8118-E784F7949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04ED0-E9CA-4DD8-8D4E-7526167F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DBD83-9A4B-4AA8-ABFC-449B4DD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7D86E-257A-41E7-AC38-F9E6E0D9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0986-AC66-48A8-9FFF-0E146DA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1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DBFE8-E5A5-4C66-AD8D-90E0EACA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485EF-8437-476E-85BB-9B27647C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EAC-5897-44F3-A84B-95114F092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8FC4-8C74-4CAD-9AC9-8985C67578F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688C-83CB-4632-B22C-DA747A34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E9CD9-8120-4453-9C7F-6C18B410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BCFF-6B7A-4BEE-9B7D-A286B02D1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9200F2-4B4C-43D4-B81C-F65432161176}"/>
              </a:ext>
            </a:extLst>
          </p:cNvPr>
          <p:cNvSpPr/>
          <p:nvPr/>
        </p:nvSpPr>
        <p:spPr>
          <a:xfrm>
            <a:off x="120242" y="1060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JavaScript에서</a:t>
            </a:r>
            <a:r>
              <a:rPr lang="ko-KR" altLang="en-US" sz="1400" dirty="0"/>
              <a:t> 생성자(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)는 객체를 생성하고 초기화하기 위한 특별한 메소드입니다. 객체 지향 프로그래밍에서 생성자는 </a:t>
            </a:r>
            <a:r>
              <a:rPr lang="ko-KR" altLang="en-US" sz="1400" b="1" dirty="0"/>
              <a:t>클래스의 인스턴스가 </a:t>
            </a:r>
            <a:r>
              <a:rPr lang="ko-KR" altLang="en-US" sz="1400" b="1" u="sng" dirty="0"/>
              <a:t>생성될 때 자동으로 호출되며</a:t>
            </a:r>
            <a:r>
              <a:rPr lang="ko-KR" altLang="en-US" sz="1400" b="1" dirty="0"/>
              <a:t>, 인스턴스의 초기 속성이나 상태를 설정하는 데 사용됩니다.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JavaScript의</a:t>
            </a:r>
            <a:r>
              <a:rPr lang="ko-KR" altLang="en-US" sz="1400" dirty="0"/>
              <a:t> 생성자는 </a:t>
            </a:r>
            <a:r>
              <a:rPr lang="ko-KR" altLang="en-US" sz="1400" dirty="0" err="1"/>
              <a:t>constructor라는</a:t>
            </a:r>
            <a:r>
              <a:rPr lang="ko-KR" altLang="en-US" sz="1400" dirty="0"/>
              <a:t> 키워드를 사용하여 클래스 내부에 정의됩니다. 이는 클래스가 새 객체를 생성할 때 실행되는 함수를 의미합니다.</a:t>
            </a:r>
          </a:p>
          <a:p>
            <a:endParaRPr lang="ko-KR" altLang="en-US" sz="1400" dirty="0"/>
          </a:p>
          <a:p>
            <a:r>
              <a:rPr lang="ko-KR" altLang="en-US" sz="1400" dirty="0"/>
              <a:t>다음은 </a:t>
            </a:r>
            <a:r>
              <a:rPr lang="ko-KR" altLang="en-US" sz="1400" dirty="0" err="1"/>
              <a:t>JavaScript에서</a:t>
            </a:r>
            <a:r>
              <a:rPr lang="ko-KR" altLang="en-US" sz="1400" dirty="0"/>
              <a:t> 간단한 생성자의 예입니다: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C5B048-DDAC-4001-A04A-7558917315ED}"/>
              </a:ext>
            </a:extLst>
          </p:cNvPr>
          <p:cNvSpPr/>
          <p:nvPr/>
        </p:nvSpPr>
        <p:spPr>
          <a:xfrm>
            <a:off x="355133" y="2866938"/>
            <a:ext cx="498865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brand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this.brand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brand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this.model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display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console.log</a:t>
            </a:r>
            <a:r>
              <a:rPr lang="ko-KR" altLang="en-US" sz="1400" dirty="0"/>
              <a:t>(`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${</a:t>
            </a:r>
            <a:r>
              <a:rPr lang="ko-KR" altLang="en-US" sz="1400" dirty="0" err="1"/>
              <a:t>this.brand</a:t>
            </a:r>
            <a:r>
              <a:rPr lang="ko-KR" altLang="en-US" sz="1400" dirty="0"/>
              <a:t>} ${</a:t>
            </a:r>
            <a:r>
              <a:rPr lang="ko-KR" altLang="en-US" sz="1400" dirty="0" err="1"/>
              <a:t>this.model</a:t>
            </a:r>
            <a:r>
              <a:rPr lang="ko-KR" altLang="en-US" sz="1400" dirty="0"/>
              <a:t>}.`);</a:t>
            </a:r>
          </a:p>
          <a:p>
            <a:r>
              <a:rPr lang="ko-KR" altLang="en-US" sz="1400" dirty="0"/>
              <a:t>  }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/>
              <a:t>// 객체 생성</a:t>
            </a:r>
          </a:p>
          <a:p>
            <a:r>
              <a:rPr lang="ko-KR" altLang="en-US" sz="1400" dirty="0" err="1"/>
              <a:t>let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myCar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Hyundai</a:t>
            </a:r>
            <a:r>
              <a:rPr lang="ko-KR" altLang="en-US" sz="1400" dirty="0"/>
              <a:t>", "</a:t>
            </a:r>
            <a:r>
              <a:rPr lang="ko-KR" altLang="en-US" sz="1400" dirty="0" err="1"/>
              <a:t>Sonata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 err="1"/>
              <a:t>myCar.display</a:t>
            </a:r>
            <a:r>
              <a:rPr lang="ko-KR" altLang="en-US" sz="1400" dirty="0"/>
              <a:t>();  // 출력: "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Hyundai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Sonata</a:t>
            </a:r>
            <a:r>
              <a:rPr lang="ko-KR" altLang="en-US" sz="1400" dirty="0"/>
              <a:t>."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4D454-2105-492F-908A-8F01AA4A30C9}"/>
              </a:ext>
            </a:extLst>
          </p:cNvPr>
          <p:cNvSpPr/>
          <p:nvPr/>
        </p:nvSpPr>
        <p:spPr>
          <a:xfrm>
            <a:off x="5539531" y="315108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위 예제에서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클래스는 </a:t>
            </a:r>
            <a:r>
              <a:rPr lang="ko-KR" altLang="en-US" sz="1400" dirty="0" err="1"/>
              <a:t>brand와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 두 개의 파라미터를 받는 생성자를 가지고 있습니다.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키워드를 사용하여 </a:t>
            </a:r>
            <a:r>
              <a:rPr lang="ko-KR" altLang="en-US" sz="1400" dirty="0" err="1"/>
              <a:t>Car</a:t>
            </a:r>
            <a:r>
              <a:rPr lang="ko-KR" altLang="en-US" sz="1400" dirty="0"/>
              <a:t> 클래스의 인스턴스를 생성할 때, </a:t>
            </a:r>
            <a:r>
              <a:rPr lang="ko-KR" altLang="en-US" sz="1400" dirty="0" err="1"/>
              <a:t>constructor</a:t>
            </a:r>
            <a:r>
              <a:rPr lang="ko-KR" altLang="en-US" sz="1400" dirty="0"/>
              <a:t> 메소드가 호출되어 해당 인스턴스의 </a:t>
            </a:r>
            <a:r>
              <a:rPr lang="ko-KR" altLang="en-US" sz="1400" dirty="0" err="1"/>
              <a:t>brand와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 속성을 초기화합니다.</a:t>
            </a:r>
          </a:p>
          <a:p>
            <a:endParaRPr lang="ko-KR" altLang="en-US" sz="1400" dirty="0"/>
          </a:p>
          <a:p>
            <a:r>
              <a:rPr lang="ko-KR" altLang="en-US" sz="1400" dirty="0"/>
              <a:t>생성자는 주로 다음과 같은 목적으로 사용됩니다:</a:t>
            </a:r>
          </a:p>
          <a:p>
            <a:endParaRPr lang="ko-KR" altLang="en-US" sz="1400" dirty="0"/>
          </a:p>
          <a:p>
            <a:r>
              <a:rPr lang="ko-KR" altLang="en-US" sz="1400" dirty="0"/>
              <a:t>객체의 초기 상태 설정</a:t>
            </a:r>
          </a:p>
          <a:p>
            <a:r>
              <a:rPr lang="ko-KR" altLang="en-US" sz="1400" dirty="0"/>
              <a:t>필수적인 초기화 코드 실행</a:t>
            </a:r>
          </a:p>
          <a:p>
            <a:r>
              <a:rPr lang="ko-KR" altLang="en-US" sz="1400" b="1" dirty="0"/>
              <a:t>인스턴스 생성 시 필요한 값들을 전달 받아 저장</a:t>
            </a:r>
          </a:p>
          <a:p>
            <a:r>
              <a:rPr lang="ko-KR" altLang="en-US" sz="1400" b="1" dirty="0" err="1"/>
              <a:t>JavaScript에서</a:t>
            </a:r>
            <a:r>
              <a:rPr lang="ko-KR" altLang="en-US" sz="1400" b="1" dirty="0"/>
              <a:t> 생성자는 매우 중요한 역할을 하며, 클래스 기반의 코드 구조에서 핵심적인 부분입니다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77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245A8C-88B5-4135-A31B-B4B9F5C6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8" y="126586"/>
            <a:ext cx="3829584" cy="51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A6C12-5471-41C8-8912-0F910902B961}"/>
              </a:ext>
            </a:extLst>
          </p:cNvPr>
          <p:cNvSpPr txBox="1"/>
          <p:nvPr/>
        </p:nvSpPr>
        <p:spPr>
          <a:xfrm>
            <a:off x="494950" y="796954"/>
            <a:ext cx="94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구현은 하였으나  작업한 코드가 아래 구조에 </a:t>
            </a:r>
            <a:r>
              <a:rPr lang="ko-KR" altLang="en-US" dirty="0" err="1"/>
              <a:t>있는것이</a:t>
            </a:r>
            <a:r>
              <a:rPr lang="ko-KR" altLang="en-US" dirty="0"/>
              <a:t> </a:t>
            </a:r>
            <a:r>
              <a:rPr lang="ko-KR" altLang="en-US" dirty="0" err="1"/>
              <a:t>적절한것인지</a:t>
            </a:r>
            <a:r>
              <a:rPr lang="ko-KR" altLang="en-US" dirty="0"/>
              <a:t> 코드 리뷰 필요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4382B-C9FA-48FB-B0C6-DE70E0C7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3" y="1085473"/>
            <a:ext cx="4685455" cy="5772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ABAEF-E242-4C9D-8666-88D8BF9C9098}"/>
              </a:ext>
            </a:extLst>
          </p:cNvPr>
          <p:cNvSpPr txBox="1"/>
          <p:nvPr/>
        </p:nvSpPr>
        <p:spPr>
          <a:xfrm>
            <a:off x="5397131" y="2086653"/>
            <a:ext cx="57070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Onclick</a:t>
            </a:r>
            <a:r>
              <a:rPr lang="ko-KR" altLang="en-US" dirty="0"/>
              <a:t> 함수로 밖에서 넣기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함수 자체에 기능을 넣으면 독립성이 떨어질 것 같다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블로그 </a:t>
            </a:r>
            <a:r>
              <a:rPr lang="ko-KR" altLang="en-US" dirty="0" err="1"/>
              <a:t>기록전</a:t>
            </a:r>
            <a:r>
              <a:rPr lang="ko-KR" altLang="en-US" dirty="0"/>
              <a:t> 함수화 먼저 해보기</a:t>
            </a:r>
            <a:r>
              <a:rPr lang="en-US" altLang="ko-KR" dirty="0"/>
              <a:t>6.6</a:t>
            </a:r>
            <a:r>
              <a:rPr lang="ko-KR" altLang="en-US" dirty="0"/>
              <a:t>일 진행예정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(Onclick</a:t>
            </a:r>
            <a:r>
              <a:rPr lang="ko-KR" altLang="en-US" dirty="0"/>
              <a:t> 이벤트 밖으로 넣기 작업 완료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먼가</a:t>
            </a:r>
            <a:r>
              <a:rPr lang="ko-KR" altLang="en-US" dirty="0"/>
              <a:t> </a:t>
            </a:r>
            <a:r>
              <a:rPr lang="ko-KR" altLang="en-US" dirty="0" err="1"/>
              <a:t>부족한것</a:t>
            </a:r>
            <a:r>
              <a:rPr lang="ko-KR" altLang="en-US" dirty="0"/>
              <a:t> 같다</a:t>
            </a:r>
            <a:r>
              <a:rPr lang="en-US" altLang="ko-KR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B64995-7D7C-4C1B-8250-0EAC9700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" y="284626"/>
            <a:ext cx="7792537" cy="46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F6618-93DD-4B7C-B7E0-A87E5F0AECAD}"/>
              </a:ext>
            </a:extLst>
          </p:cNvPr>
          <p:cNvSpPr txBox="1"/>
          <p:nvPr/>
        </p:nvSpPr>
        <p:spPr>
          <a:xfrm>
            <a:off x="494950" y="796954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기능에 버그 있음 </a:t>
            </a:r>
            <a:r>
              <a:rPr lang="en-US" altLang="ko-KR" dirty="0"/>
              <a:t>6.6</a:t>
            </a:r>
            <a:r>
              <a:rPr lang="ko-KR" altLang="en-US" dirty="0"/>
              <a:t>일 블로그 기록 먼저 후 해보기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BEDE7-CECB-46BE-A2EE-00475A3E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79" y="1235161"/>
            <a:ext cx="5064487" cy="56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935EC-8276-4C5F-AD8C-DB1EC00AA7F5}"/>
              </a:ext>
            </a:extLst>
          </p:cNvPr>
          <p:cNvSpPr txBox="1"/>
          <p:nvPr/>
        </p:nvSpPr>
        <p:spPr>
          <a:xfrm>
            <a:off x="100668" y="260059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델리게이션</a:t>
            </a:r>
            <a:r>
              <a:rPr lang="en-US" altLang="ko-KR" dirty="0"/>
              <a:t>(</a:t>
            </a:r>
            <a:r>
              <a:rPr lang="ko-KR" altLang="en-US" dirty="0"/>
              <a:t>이벤트 위임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1967F-60D4-49A2-A21D-175ECBFC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37" y="1024097"/>
            <a:ext cx="7897327" cy="4591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5AF1FF-20C1-430B-9A87-27AED45D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33" y="4754022"/>
            <a:ext cx="4808086" cy="18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70D79D-FDD4-4653-8688-0A7352BC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9" y="771727"/>
            <a:ext cx="8135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6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751982-9D93-4E1A-9D4C-1B80F6CC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69" y="385046"/>
            <a:ext cx="6142718" cy="41785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504126-C8F3-463E-A00C-30D03394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835" y="725087"/>
            <a:ext cx="446784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6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41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280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29</cp:revision>
  <dcterms:created xsi:type="dcterms:W3CDTF">2024-06-04T23:17:22Z</dcterms:created>
  <dcterms:modified xsi:type="dcterms:W3CDTF">2024-06-06T12:59:28Z</dcterms:modified>
</cp:coreProperties>
</file>