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9821-E30A-48D7-A5DD-CE0DF67EA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76DFA5-3D33-445B-A005-2B5D41737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15F43-6A30-4ECF-A1F1-61ED2B1C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12DEE-B437-4239-B9C1-579D9D94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F43DE-1549-4E00-90E0-CEF10E19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9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9DFD1-A3CF-48E3-8736-576DA0FB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0A5C0-274B-4E6E-B5A0-03D3EE847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A892C-0EB0-4A8F-BE65-E345B7C9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0B3FF-90D0-4C9E-9996-DDBE73D4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E8078-144D-4759-9164-14660804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14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A703C6-5FBD-419E-B15C-ACC731785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6B9F2E-E62E-4E8E-811D-171A8F2EC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19F93-EE0F-44B4-8C57-6A4B1284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62993-4AEA-4A36-B752-56B3530E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9404E-5411-47A9-83FE-BD684926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13AE7-CFB2-40CC-99FB-53D60083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B42B1-9FB6-4DD5-A6E0-2720A3CC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B2B05-FDE2-4A7D-A01B-07504E0F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25B47-AC93-482D-8C2C-A48C9D5C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DC363-48D5-4B1F-9786-94C694D3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4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8AFEC-03A0-4F44-AB10-C852BF1E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6C7B5-F954-48F4-81F6-4AB02043A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B09C9-1D6C-416C-98F7-06F21637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ABCED-8376-4660-AE95-A9AEC454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01A9E-06B7-4012-B220-C920A19D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9839C-0E87-422F-9F8F-4E55D411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786-1821-4183-B350-D7BBD018E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C64F1-2842-4345-A652-9D939EA7C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100ED3-A0AD-44E1-B9B0-FB50F2A0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D6EB55-0D83-40FE-897C-F2B4C2ED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52AFB5-5003-49F5-BB66-56DAC00B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45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2101C-6484-4F2B-AC57-508CA065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94C5B-6104-414E-99A7-91C598554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C781-340E-45C3-B14D-C8374F158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F89E42-3FDB-4AFE-AFAE-D2CDFE444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3D0750-757C-490E-9A99-5B6462DE0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3EF817-2FB6-4E20-AADA-5E960BFA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5CB7C4-8270-49D6-965A-A96D5CF6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94A72D-7D52-4E7D-9A97-F97415D8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4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9AC1B-7384-4FDD-B9FF-B7BEE92F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DA9820-D8E0-499A-9197-43E0DB7B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93A56F-394D-4C64-9668-21CE0D69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1990D2-54AB-40DD-B68E-2C83CE0F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0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0BCA59-206A-4B15-B0FF-107B987F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EAB086-00FB-4C84-90F8-270A065C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59AFC5-031C-4A0F-9F04-76704E06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2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CF875-61D8-447D-9D02-6DECF093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C5AE1-E093-40CC-B33F-820CBBFDD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FB1175-F92E-4DE1-92F7-6CCCE06F5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413DE-2CC2-4CB5-AB9A-D4202BCC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D18B8-53AF-4514-864F-865E8106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60912E-6213-4006-8A3D-F5728F0A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6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9782E-F126-4EE5-89FA-386E3D10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4B9732-1D36-471F-8118-E784F7949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204ED0-E9CA-4DD8-8D4E-7526167F0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BDBD83-9A4B-4AA8-ABFC-449B4DDF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87D86E-257A-41E7-AC38-F9E6E0D9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D0986-AC66-48A8-9FFF-0E146DA7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81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3DBFE8-E5A5-4C66-AD8D-90E0EACA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485EF-8437-476E-85BB-9B27647C3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7EEAC-5897-44F3-A84B-95114F092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78FC4-8C74-4CAD-9AC9-8985C67578F9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8688C-83CB-4632-B22C-DA747A34B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E9CD9-8120-4453-9C7F-6C18B410F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81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8AE9D5-D2DA-4596-88E5-17B2F51DD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92" y="487620"/>
            <a:ext cx="7335274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3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6DE7CC-2047-43A5-885A-85114FB1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73" y="321424"/>
            <a:ext cx="7059010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A0F4AA-D9BF-462F-B895-B9AADE8EC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8" y="266309"/>
            <a:ext cx="7240010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0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172E65-0186-4B00-B8B0-21D89D0BD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77" y="375811"/>
            <a:ext cx="7144747" cy="6106377"/>
          </a:xfrm>
          <a:prstGeom prst="rect">
            <a:avLst/>
          </a:prstGeom>
        </p:spPr>
      </p:pic>
      <p:pic>
        <p:nvPicPr>
          <p:cNvPr id="3" name="문제gif">
            <a:hlinkClick r:id="" action="ppaction://media"/>
            <a:extLst>
              <a:ext uri="{FF2B5EF4-FFF2-40B4-BE49-F238E27FC236}">
                <a16:creationId xmlns:a16="http://schemas.microsoft.com/office/drawing/2014/main" id="{9C63E5B6-2FC9-4668-93CB-53964686A10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611117" y="2093248"/>
            <a:ext cx="5421492" cy="30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8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7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4738618-7BAB-4374-9332-B6E32CF3E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07" y="388518"/>
            <a:ext cx="7278116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7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1C88A5-6675-4569-81E9-DC67B0DB3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90" y="216120"/>
            <a:ext cx="7287642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9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3E33092-A337-49D9-8615-AD390C2EA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40" y="273210"/>
            <a:ext cx="7163800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3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8</cp:revision>
  <dcterms:created xsi:type="dcterms:W3CDTF">2024-06-04T23:17:22Z</dcterms:created>
  <dcterms:modified xsi:type="dcterms:W3CDTF">2024-06-04T23:22:49Z</dcterms:modified>
</cp:coreProperties>
</file>