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9821-E30A-48D7-A5DD-CE0DF67EA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76DFA5-3D33-445B-A005-2B5D41737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15F43-6A30-4ECF-A1F1-61ED2B1C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FC4-8C74-4CAD-9AC9-8985C67578F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12DEE-B437-4239-B9C1-579D9D94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F43DE-1549-4E00-90E0-CEF10E19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9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9DFD1-A3CF-48E3-8736-576DA0FB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E0A5C0-274B-4E6E-B5A0-03D3EE847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A892C-0EB0-4A8F-BE65-E345B7C9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FC4-8C74-4CAD-9AC9-8985C67578F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0B3FF-90D0-4C9E-9996-DDBE73D4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E8078-144D-4759-9164-14660804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14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A703C6-5FBD-419E-B15C-ACC731785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6B9F2E-E62E-4E8E-811D-171A8F2EC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19F93-EE0F-44B4-8C57-6A4B1284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FC4-8C74-4CAD-9AC9-8985C67578F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62993-4AEA-4A36-B752-56B3530E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9404E-5411-47A9-83FE-BD684926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13AE7-CFB2-40CC-99FB-53D60083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B42B1-9FB6-4DD5-A6E0-2720A3CC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B2B05-FDE2-4A7D-A01B-07504E0F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FC4-8C74-4CAD-9AC9-8985C67578F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25B47-AC93-482D-8C2C-A48C9D5C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DC363-48D5-4B1F-9786-94C694D3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4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8AFEC-03A0-4F44-AB10-C852BF1E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6C7B5-F954-48F4-81F6-4AB02043A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B09C9-1D6C-416C-98F7-06F21637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FC4-8C74-4CAD-9AC9-8985C67578F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ABCED-8376-4660-AE95-A9AEC454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01A9E-06B7-4012-B220-C920A19D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9839C-0E87-422F-9F8F-4E55D411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786-1821-4183-B350-D7BBD018E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4C64F1-2842-4345-A652-9D939EA7C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100ED3-A0AD-44E1-B9B0-FB50F2A0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FC4-8C74-4CAD-9AC9-8985C67578F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D6EB55-0D83-40FE-897C-F2B4C2ED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52AFB5-5003-49F5-BB66-56DAC00B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45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2101C-6484-4F2B-AC57-508CA065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94C5B-6104-414E-99A7-91C598554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5C781-340E-45C3-B14D-C8374F158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F89E42-3FDB-4AFE-AFAE-D2CDFE444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3D0750-757C-490E-9A99-5B6462DE0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3EF817-2FB6-4E20-AADA-5E960BFA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FC4-8C74-4CAD-9AC9-8985C67578F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5CB7C4-8270-49D6-965A-A96D5CF6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94A72D-7D52-4E7D-9A97-F97415D8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04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9AC1B-7384-4FDD-B9FF-B7BEE92F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DA9820-D8E0-499A-9197-43E0DB7B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FC4-8C74-4CAD-9AC9-8985C67578F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93A56F-394D-4C64-9668-21CE0D69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1990D2-54AB-40DD-B68E-2C83CE0F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0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0BCA59-206A-4B15-B0FF-107B987F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FC4-8C74-4CAD-9AC9-8985C67578F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EAB086-00FB-4C84-90F8-270A065C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59AFC5-031C-4A0F-9F04-76704E06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72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CF875-61D8-447D-9D02-6DECF093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C5AE1-E093-40CC-B33F-820CBBFDD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FB1175-F92E-4DE1-92F7-6CCCE06F5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2413DE-2CC2-4CB5-AB9A-D4202BCC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FC4-8C74-4CAD-9AC9-8985C67578F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D18B8-53AF-4514-864F-865E8106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60912E-6213-4006-8A3D-F5728F0A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6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9782E-F126-4EE5-89FA-386E3D10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4B9732-1D36-471F-8118-E784F7949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204ED0-E9CA-4DD8-8D4E-7526167F0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BDBD83-9A4B-4AA8-ABFC-449B4DDF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FC4-8C74-4CAD-9AC9-8985C67578F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87D86E-257A-41E7-AC38-F9E6E0D9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3D0986-AC66-48A8-9FFF-0E146DA7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81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3DBFE8-E5A5-4C66-AD8D-90E0EACA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485EF-8437-476E-85BB-9B27647C3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7EEAC-5897-44F3-A84B-95114F092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78FC4-8C74-4CAD-9AC9-8985C67578F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8688C-83CB-4632-B22C-DA747A34B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E9CD9-8120-4453-9C7F-6C18B410F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81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A9200F2-4B4C-43D4-B81C-F65432161176}"/>
              </a:ext>
            </a:extLst>
          </p:cNvPr>
          <p:cNvSpPr/>
          <p:nvPr/>
        </p:nvSpPr>
        <p:spPr>
          <a:xfrm>
            <a:off x="120242" y="10604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err="1"/>
              <a:t>JavaScript에서</a:t>
            </a:r>
            <a:r>
              <a:rPr lang="ko-KR" altLang="en-US" sz="1400" dirty="0"/>
              <a:t> 생성자(</a:t>
            </a:r>
            <a:r>
              <a:rPr lang="ko-KR" altLang="en-US" sz="1400" dirty="0" err="1"/>
              <a:t>constructor</a:t>
            </a:r>
            <a:r>
              <a:rPr lang="ko-KR" altLang="en-US" sz="1400" dirty="0"/>
              <a:t>)는 객체를 생성하고 초기화하기 위한 특별한 메소드입니다. 객체 지향 프로그래밍에서 생성자는 </a:t>
            </a:r>
            <a:r>
              <a:rPr lang="ko-KR" altLang="en-US" sz="1400" b="1" dirty="0"/>
              <a:t>클래스의 인스턴스가 </a:t>
            </a:r>
            <a:r>
              <a:rPr lang="ko-KR" altLang="en-US" sz="1400" b="1" u="sng" dirty="0"/>
              <a:t>생성될 때 자동으로 호출되며</a:t>
            </a:r>
            <a:r>
              <a:rPr lang="ko-KR" altLang="en-US" sz="1400" b="1" dirty="0"/>
              <a:t>, 인스턴스의 초기 속성이나 상태를 설정하는 데 사용됩니다.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JavaScript의</a:t>
            </a:r>
            <a:r>
              <a:rPr lang="ko-KR" altLang="en-US" sz="1400" dirty="0"/>
              <a:t> 생성자는 </a:t>
            </a:r>
            <a:r>
              <a:rPr lang="ko-KR" altLang="en-US" sz="1400" dirty="0" err="1"/>
              <a:t>constructor라는</a:t>
            </a:r>
            <a:r>
              <a:rPr lang="ko-KR" altLang="en-US" sz="1400" dirty="0"/>
              <a:t> 키워드를 사용하여 클래스 내부에 정의됩니다. 이는 클래스가 새 객체를 생성할 때 실행되는 함수를 의미합니다.</a:t>
            </a:r>
          </a:p>
          <a:p>
            <a:endParaRPr lang="ko-KR" altLang="en-US" sz="1400" dirty="0"/>
          </a:p>
          <a:p>
            <a:r>
              <a:rPr lang="ko-KR" altLang="en-US" sz="1400" dirty="0"/>
              <a:t>다음은 </a:t>
            </a:r>
            <a:r>
              <a:rPr lang="ko-KR" altLang="en-US" sz="1400" dirty="0" err="1"/>
              <a:t>JavaScript에서</a:t>
            </a:r>
            <a:r>
              <a:rPr lang="ko-KR" altLang="en-US" sz="1400" dirty="0"/>
              <a:t> 간단한 생성자의 예입니다: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C5B048-DDAC-4001-A04A-7558917315ED}"/>
              </a:ext>
            </a:extLst>
          </p:cNvPr>
          <p:cNvSpPr/>
          <p:nvPr/>
        </p:nvSpPr>
        <p:spPr>
          <a:xfrm>
            <a:off x="355133" y="2866938"/>
            <a:ext cx="4988654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 err="1"/>
              <a:t>class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Car</a:t>
            </a:r>
            <a:r>
              <a:rPr lang="ko-KR" altLang="en-US" sz="1400" dirty="0"/>
              <a:t> {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constructor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brand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model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this.brand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brand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this.model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model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  }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display</a:t>
            </a:r>
            <a:r>
              <a:rPr lang="ko-KR" altLang="en-US" sz="1400" dirty="0"/>
              <a:t>() {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console.log</a:t>
            </a:r>
            <a:r>
              <a:rPr lang="ko-KR" altLang="en-US" sz="1400" dirty="0"/>
              <a:t>(`</a:t>
            </a:r>
            <a:r>
              <a:rPr lang="ko-KR" altLang="en-US" sz="1400" dirty="0" err="1"/>
              <a:t>This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car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${</a:t>
            </a:r>
            <a:r>
              <a:rPr lang="ko-KR" altLang="en-US" sz="1400" dirty="0" err="1"/>
              <a:t>this.brand</a:t>
            </a:r>
            <a:r>
              <a:rPr lang="ko-KR" altLang="en-US" sz="1400" dirty="0"/>
              <a:t>} ${</a:t>
            </a:r>
            <a:r>
              <a:rPr lang="ko-KR" altLang="en-US" sz="1400" dirty="0" err="1"/>
              <a:t>this.model</a:t>
            </a:r>
            <a:r>
              <a:rPr lang="ko-KR" altLang="en-US" sz="1400" dirty="0"/>
              <a:t>}.`);</a:t>
            </a:r>
          </a:p>
          <a:p>
            <a:r>
              <a:rPr lang="ko-KR" altLang="en-US" sz="1400" dirty="0"/>
              <a:t>  }</a:t>
            </a:r>
          </a:p>
          <a:p>
            <a:r>
              <a:rPr lang="ko-KR" altLang="en-US" sz="1400" dirty="0"/>
              <a:t>}</a:t>
            </a:r>
          </a:p>
          <a:p>
            <a:endParaRPr lang="ko-KR" altLang="en-US" sz="1400" dirty="0"/>
          </a:p>
          <a:p>
            <a:r>
              <a:rPr lang="ko-KR" altLang="en-US" sz="1400" dirty="0"/>
              <a:t>// 객체 생성</a:t>
            </a:r>
          </a:p>
          <a:p>
            <a:r>
              <a:rPr lang="ko-KR" altLang="en-US" sz="1400" dirty="0" err="1"/>
              <a:t>let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myCar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new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Car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Hyundai</a:t>
            </a:r>
            <a:r>
              <a:rPr lang="ko-KR" altLang="en-US" sz="1400" dirty="0"/>
              <a:t>", "</a:t>
            </a:r>
            <a:r>
              <a:rPr lang="ko-KR" altLang="en-US" sz="1400" dirty="0" err="1"/>
              <a:t>Sonata</a:t>
            </a:r>
            <a:r>
              <a:rPr lang="ko-KR" altLang="en-US" sz="1400" dirty="0"/>
              <a:t>");</a:t>
            </a:r>
          </a:p>
          <a:p>
            <a:r>
              <a:rPr lang="ko-KR" altLang="en-US" sz="1400" dirty="0" err="1"/>
              <a:t>myCar.display</a:t>
            </a:r>
            <a:r>
              <a:rPr lang="ko-KR" altLang="en-US" sz="1400" dirty="0"/>
              <a:t>();  // 출력: "</a:t>
            </a:r>
            <a:r>
              <a:rPr lang="ko-KR" altLang="en-US" sz="1400" dirty="0" err="1"/>
              <a:t>This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car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Hyundai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Sonata</a:t>
            </a:r>
            <a:r>
              <a:rPr lang="ko-KR" altLang="en-US" sz="1400" dirty="0"/>
              <a:t>."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54D454-2105-492F-908A-8F01AA4A30C9}"/>
              </a:ext>
            </a:extLst>
          </p:cNvPr>
          <p:cNvSpPr/>
          <p:nvPr/>
        </p:nvSpPr>
        <p:spPr>
          <a:xfrm>
            <a:off x="5539531" y="3151083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위 예제에서 </a:t>
            </a:r>
            <a:r>
              <a:rPr lang="ko-KR" altLang="en-US" sz="1400" dirty="0" err="1"/>
              <a:t>Car</a:t>
            </a:r>
            <a:r>
              <a:rPr lang="ko-KR" altLang="en-US" sz="1400" dirty="0"/>
              <a:t> 클래스는 </a:t>
            </a:r>
            <a:r>
              <a:rPr lang="ko-KR" altLang="en-US" sz="1400" dirty="0" err="1"/>
              <a:t>brand와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model</a:t>
            </a:r>
            <a:r>
              <a:rPr lang="ko-KR" altLang="en-US" sz="1400" dirty="0"/>
              <a:t> 두 개의 파라미터를 받는 생성자를 가지고 있습니다. </a:t>
            </a:r>
            <a:r>
              <a:rPr lang="ko-KR" altLang="en-US" sz="1400" dirty="0" err="1"/>
              <a:t>new</a:t>
            </a:r>
            <a:r>
              <a:rPr lang="ko-KR" altLang="en-US" sz="1400" dirty="0"/>
              <a:t> 키워드를 사용하여 </a:t>
            </a:r>
            <a:r>
              <a:rPr lang="ko-KR" altLang="en-US" sz="1400" dirty="0" err="1"/>
              <a:t>Car</a:t>
            </a:r>
            <a:r>
              <a:rPr lang="ko-KR" altLang="en-US" sz="1400" dirty="0"/>
              <a:t> 클래스의 인스턴스를 생성할 때, </a:t>
            </a:r>
            <a:r>
              <a:rPr lang="ko-KR" altLang="en-US" sz="1400" dirty="0" err="1"/>
              <a:t>constructor</a:t>
            </a:r>
            <a:r>
              <a:rPr lang="ko-KR" altLang="en-US" sz="1400" dirty="0"/>
              <a:t> 메소드가 호출되어 해당 인스턴스의 </a:t>
            </a:r>
            <a:r>
              <a:rPr lang="ko-KR" altLang="en-US" sz="1400" dirty="0" err="1"/>
              <a:t>brand와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model</a:t>
            </a:r>
            <a:r>
              <a:rPr lang="ko-KR" altLang="en-US" sz="1400" dirty="0"/>
              <a:t> 속성을 초기화합니다.</a:t>
            </a:r>
          </a:p>
          <a:p>
            <a:endParaRPr lang="ko-KR" altLang="en-US" sz="1400" dirty="0"/>
          </a:p>
          <a:p>
            <a:r>
              <a:rPr lang="ko-KR" altLang="en-US" sz="1400" dirty="0"/>
              <a:t>생성자는 주로 다음과 같은 목적으로 사용됩니다:</a:t>
            </a:r>
          </a:p>
          <a:p>
            <a:endParaRPr lang="ko-KR" altLang="en-US" sz="1400" dirty="0"/>
          </a:p>
          <a:p>
            <a:r>
              <a:rPr lang="ko-KR" altLang="en-US" sz="1400" dirty="0"/>
              <a:t>객체의 초기 상태 설정</a:t>
            </a:r>
          </a:p>
          <a:p>
            <a:r>
              <a:rPr lang="ko-KR" altLang="en-US" sz="1400" dirty="0"/>
              <a:t>필수적인 초기화 코드 실행</a:t>
            </a:r>
          </a:p>
          <a:p>
            <a:r>
              <a:rPr lang="ko-KR" altLang="en-US" sz="1400" b="1" dirty="0"/>
              <a:t>인스턴스 생성 시 필요한 값들을 전달 받아 저장</a:t>
            </a:r>
          </a:p>
          <a:p>
            <a:r>
              <a:rPr lang="ko-KR" altLang="en-US" sz="1400" b="1" dirty="0" err="1"/>
              <a:t>JavaScript에서</a:t>
            </a:r>
            <a:r>
              <a:rPr lang="ko-KR" altLang="en-US" sz="1400" b="1" dirty="0"/>
              <a:t> 생성자는 매우 중요한 역할을 하며, 클래스 기반의 코드 구조에서 핵심적인 부분입니다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2773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245A8C-88B5-4135-A31B-B4B9F5C64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18" y="126586"/>
            <a:ext cx="3829584" cy="5144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8A6C12-5471-41C8-8912-0F910902B961}"/>
              </a:ext>
            </a:extLst>
          </p:cNvPr>
          <p:cNvSpPr txBox="1"/>
          <p:nvPr/>
        </p:nvSpPr>
        <p:spPr>
          <a:xfrm>
            <a:off x="494950" y="796954"/>
            <a:ext cx="949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 구현은 하였으나  작업한 코드가 아래 구조에 </a:t>
            </a:r>
            <a:r>
              <a:rPr lang="ko-KR" altLang="en-US" dirty="0" err="1"/>
              <a:t>있는것이</a:t>
            </a:r>
            <a:r>
              <a:rPr lang="ko-KR" altLang="en-US" dirty="0"/>
              <a:t> </a:t>
            </a:r>
            <a:r>
              <a:rPr lang="ko-KR" altLang="en-US" dirty="0" err="1"/>
              <a:t>적절한것인지</a:t>
            </a:r>
            <a:r>
              <a:rPr lang="ko-KR" altLang="en-US" dirty="0"/>
              <a:t> 코드 리뷰 필요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44382B-C9FA-48FB-B0C6-DE70E0C78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13" y="1085473"/>
            <a:ext cx="4685455" cy="5772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5ABAEF-E242-4C9D-8666-88D8BF9C9098}"/>
              </a:ext>
            </a:extLst>
          </p:cNvPr>
          <p:cNvSpPr txBox="1"/>
          <p:nvPr/>
        </p:nvSpPr>
        <p:spPr>
          <a:xfrm>
            <a:off x="5397131" y="2086653"/>
            <a:ext cx="57070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Onclick</a:t>
            </a:r>
            <a:r>
              <a:rPr lang="ko-KR" altLang="en-US" dirty="0"/>
              <a:t> 함수로 밖에서 넣기</a:t>
            </a:r>
            <a:r>
              <a:rPr lang="en-US" altLang="ko-KR" dirty="0"/>
              <a:t>??</a:t>
            </a:r>
          </a:p>
          <a:p>
            <a:endParaRPr lang="en-US" altLang="ko-KR" dirty="0"/>
          </a:p>
          <a:p>
            <a:r>
              <a:rPr lang="ko-KR" altLang="en-US" dirty="0"/>
              <a:t>함수 자체에 기능을 넣으면 독립성이 떨어질 것 같다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블로그 </a:t>
            </a:r>
            <a:r>
              <a:rPr lang="ko-KR" altLang="en-US" dirty="0" err="1"/>
              <a:t>기록전</a:t>
            </a:r>
            <a:r>
              <a:rPr lang="ko-KR" altLang="en-US" dirty="0"/>
              <a:t> 함수화 먼저 해보기</a:t>
            </a:r>
            <a:r>
              <a:rPr lang="en-US" altLang="ko-KR" dirty="0"/>
              <a:t>6.6</a:t>
            </a:r>
            <a:r>
              <a:rPr lang="ko-KR" altLang="en-US" dirty="0"/>
              <a:t>일 진행예정</a:t>
            </a:r>
          </a:p>
        </p:txBody>
      </p:sp>
    </p:spTree>
    <p:extLst>
      <p:ext uri="{BB962C8B-B14F-4D97-AF65-F5344CB8AC3E}">
        <p14:creationId xmlns:p14="http://schemas.microsoft.com/office/powerpoint/2010/main" val="138506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B64995-7D7C-4C1B-8250-0EAC97000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40" y="284626"/>
            <a:ext cx="7792537" cy="466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DF6618-93DD-4B7C-B7E0-A87E5F0AECAD}"/>
              </a:ext>
            </a:extLst>
          </p:cNvPr>
          <p:cNvSpPr txBox="1"/>
          <p:nvPr/>
        </p:nvSpPr>
        <p:spPr>
          <a:xfrm>
            <a:off x="494950" y="796954"/>
            <a:ext cx="563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기능에 버그 있음 </a:t>
            </a:r>
            <a:r>
              <a:rPr lang="en-US" altLang="ko-KR" dirty="0"/>
              <a:t>6.6</a:t>
            </a:r>
            <a:r>
              <a:rPr lang="ko-KR" altLang="en-US" dirty="0"/>
              <a:t>일 블로그 기록 먼저 후 해보기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DBEDE7-CECB-46BE-A2EE-00475A3E8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179" y="1235161"/>
            <a:ext cx="5064487" cy="562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6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01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26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46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9417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262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성만</dc:creator>
  <cp:lastModifiedBy>조 성만</cp:lastModifiedBy>
  <cp:revision>21</cp:revision>
  <dcterms:created xsi:type="dcterms:W3CDTF">2024-06-04T23:17:22Z</dcterms:created>
  <dcterms:modified xsi:type="dcterms:W3CDTF">2024-06-05T17:49:52Z</dcterms:modified>
</cp:coreProperties>
</file>