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844D0-F5CF-41FB-A5EE-40B54ECC5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8D1398-392E-498F-A088-8B3253F3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E7419-1D79-4ECB-83AC-7CD09B83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B8088-E977-4C7E-A0DB-0C264198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53425-01D8-49DE-9A80-8E89E727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3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6932-FDD2-49ED-AC2C-CE94A2BB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E2A528-1E68-4335-BCC0-087D37D0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48722-EFF3-44F7-B47F-F957F48E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886F8-B1E6-4FD9-802C-DEBA831F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AA384-6395-484D-9272-97B63132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0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AAAE47-168F-49D4-B65C-26B69586F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7D703D-4BEA-4799-9976-B61A29C23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3F1C7-A72D-424F-8C36-C15D3738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627A2-FB04-4E2A-8B68-665D04A5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073A8-07AF-418A-B14D-6F6AC2F6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2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B32C-0472-4DB3-A524-86759E40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B4197-5807-4287-BA18-2C2FA108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159A1-E265-4A3B-96D8-78C0F5FD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FB67D-AAA0-400B-B337-1177B99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357E2-2829-4CC6-815B-9F1CEDFA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8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1DFF8-456B-4829-922D-51E7CE88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C1084-4335-4389-8323-E461CD4BA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60256-8E4B-4DE0-99D0-5A1AA2CA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0F9D9-4AAE-4BDC-8BFB-FF7179D2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1222F-ACA6-4E21-BB4C-C76D9EC8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1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760C7-ADD8-4295-9F04-5A6D520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A65EF-DABE-47B1-946F-6FDDA5A1C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DDDA9-FFB1-4C9C-9297-74EE260E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CA985-906E-4098-AADD-3EF16EAB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B46D6-C046-414F-855C-8BF40A58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B322E-F52A-40A4-8D53-850483E0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8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D5DC0-83AF-4CCD-A21E-4232E376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ECB8E-9A4C-44E1-AD73-05138530B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C45BDA-22E6-4F9F-B4E1-354B1E4A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CEE45A-0BE9-4D30-B21F-66F3C8FB2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55B973-5E39-4B80-8FBA-91B91A1CD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8ED20F-C133-48DA-9466-21BEA8CC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719438-34E4-4177-81D4-4BA05238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D85E74-41E5-4156-A63E-091E3A6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0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1C37F-FB5E-4818-B432-2E962278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228DF-3077-4C4C-AC1C-2DBD4E64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661AC-3F45-47AD-A8AB-CE50443D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AFB38-CF83-497C-A1E6-4C45CDA1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2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BDD1A0-55F1-4A1F-81EA-39EB67B0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398AEE-4B37-4F84-9416-297F83BD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2A4B1-32D9-4DFE-BC93-0FCC41EC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3146-7173-4D39-9DF2-DA5A3540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E0455-D9E9-48EF-A4EA-B101AB3E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BEC55-7B56-49A7-9F74-A5D21D58E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8BC71-E4B6-4049-AC48-818AEFD3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2ED36-7CCD-4D2D-A9B8-8F4F0439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BD2D6-7C00-43C6-BAFE-7B91DC8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2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64B0A-3A32-45A8-B71D-BDF5DC46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C7DEC-634F-420A-89B0-8EAAD4FCE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C856A-B3A1-48F6-89EF-6C9FB7EA1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153BC-9741-4326-8E5E-A4F5517B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FB1CC-6112-4A84-A2FD-EDADA8FF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61EC7-0711-431A-84D5-5A021759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6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9A106C-6218-46F1-9016-7F396F90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069B3-6369-44A9-A6BF-CCD823B7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D8549-A8B2-449B-8F7F-E0ABC5211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8AD6-D42D-4700-9A5C-1CA6C09D582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1DCFE-5CF7-4810-B1C5-158D67F4A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32A66-57DF-458A-9B98-8F8CA0F38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2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B48652-4E67-4E11-A0A7-4AA48250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49" y="993217"/>
            <a:ext cx="4658375" cy="1314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C3C1D9-8CCF-4F3A-BC78-5953122E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21" y="2885162"/>
            <a:ext cx="5401429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2764D74-919C-444C-8AF3-BB7CF1E480D2}"/>
              </a:ext>
            </a:extLst>
          </p:cNvPr>
          <p:cNvSpPr/>
          <p:nvPr/>
        </p:nvSpPr>
        <p:spPr>
          <a:xfrm>
            <a:off x="1031846" y="2843867"/>
            <a:ext cx="2718033" cy="95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index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54C8F1-6FC4-48D1-8B2C-A520452C1891}"/>
              </a:ext>
            </a:extLst>
          </p:cNvPr>
          <p:cNvSpPr/>
          <p:nvPr/>
        </p:nvSpPr>
        <p:spPr>
          <a:xfrm>
            <a:off x="4420998" y="2843867"/>
            <a:ext cx="2718033" cy="95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App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1BE1BA-2F9A-401D-A171-5D4228803C98}"/>
              </a:ext>
            </a:extLst>
          </p:cNvPr>
          <p:cNvSpPr/>
          <p:nvPr/>
        </p:nvSpPr>
        <p:spPr>
          <a:xfrm>
            <a:off x="7810150" y="3646299"/>
            <a:ext cx="2718033" cy="95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Storage</a:t>
            </a:r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547FDC-BF90-40B7-BE8D-1EF078F7BB6B}"/>
              </a:ext>
            </a:extLst>
          </p:cNvPr>
          <p:cNvSpPr/>
          <p:nvPr/>
        </p:nvSpPr>
        <p:spPr>
          <a:xfrm>
            <a:off x="7810150" y="2004111"/>
            <a:ext cx="2718033" cy="95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CardView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9286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5</cp:revision>
  <dcterms:created xsi:type="dcterms:W3CDTF">2024-06-04T09:40:42Z</dcterms:created>
  <dcterms:modified xsi:type="dcterms:W3CDTF">2024-06-06T14:36:21Z</dcterms:modified>
</cp:coreProperties>
</file>