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C84A8-DA66-44F7-906C-61F61DDA0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18C582-72E5-472D-9B4E-496D195B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1C7FB-0E4B-43C0-BEB3-D37621AA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B91A4-A2D4-4B45-AEAC-691D4393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A1964-C68D-42E7-AD37-CFED9533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9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FFD2-91F5-4DD2-9018-82A2C987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726EA4-5AC6-4F2B-91EB-6BB55E92E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59365-6138-4B90-93C6-9B0FEBA1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23F13-8E07-4C64-89AD-EA299E86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A0B9A-69E6-4C81-A703-A19C12DB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83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E9B0E5-9F33-43C1-9677-A2B61CC95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D8BD84-82D4-4DBD-91B9-8ED2AD63D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441BC-5499-43D5-873E-6FB2B34B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40656-4D48-4267-867E-1CE01BA5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34A60-931A-468E-967C-4B8C6B23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46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07D40-6762-45FE-8FDB-D88FBBB6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A364E-4766-4B8E-83D3-014DAB8A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354D2-ECE6-4A6A-A484-F869ADDF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CDFF7-E2F7-4E02-8C29-59A201EF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E763A-34E4-4293-86FC-EE701CEE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9DF8C-D4C5-4D36-937D-0315AAC6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D9F958-8A1C-492D-A0A0-0B5BFD93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85F5F-6AE1-42F2-B121-BE0BCE95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D27EC-00B3-4FCF-8BF8-695FC7F0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9F24F-E1EB-4345-BCED-9A8F74F3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0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A7043-8B35-4932-91DE-C3ABE86C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2ACFA-E455-4239-BFA6-3478440ED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80A85-6CBA-4644-9F94-1894C7A2C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B790B-B44B-4AC2-8949-2952E909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5AE09-DA6C-47AA-ADC9-734E2FE1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87386-B5CE-4307-B7AC-A5858684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7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C3AF1-DEA8-42D4-9B0B-AD4844AE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6269F-B73E-4ACE-BB6F-FA860E696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98518-1A7B-4984-A0C4-31F146110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E3A10C-0C53-4D06-A52A-868253289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D2BA7F-A6B1-4707-A776-02464A393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4CFA51-DC3B-4EA2-9A98-CCCB9C65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64D3B9-AE8E-4F33-9031-70A19628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23E319-5D55-440F-BD0D-F227FE85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5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F7339-E1BB-409B-808D-00F36A83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05B0DB-B362-490D-B1BF-031E4A89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40F5EE-93D4-49AA-9EF7-022B1BE9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4B81D7-E554-4530-9273-34CFE066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D8DD65-33BB-40F4-99BD-B24D4B35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F32A24-94E9-428E-81FF-C6DB9126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3FF580-856A-4B63-A948-E5CDC3AF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8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0280A-2AA5-4DE3-8FA7-455DCBAF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58751-351A-483D-84FC-C918F354A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25D7B-6C0B-4C5A-A6B6-9DFA2656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D30945-94A8-49EC-905C-AA700A4A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BDB343-D894-4020-9042-E589284B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EF2DA-F47E-4D56-8A8D-2EF598E9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34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1C2D4-1724-415D-8C45-FB2A574A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B603F4-6E2D-4CF9-874F-9936FBB5E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5FD06-E4D2-42E9-B509-3D50DC536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626A36-9A1A-406A-9DEE-ADFE774C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83C533-3D89-45F1-B671-3B05F96D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D1CB0-0929-4D7D-A644-EE14FFC9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65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EB9A30-9720-4F42-AD45-6678DDEC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FA669-D57A-418D-B6F8-4AF6C8D6D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53C93-D559-41BA-9976-EED25715F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8542C-0B1F-4C92-AE26-35FE7287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DFD7E-BE25-4755-991E-D797B0BB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52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리액트비디오에디터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40A708-7398-472B-8CC3-96E906C20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696286"/>
            <a:ext cx="5921639" cy="40728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663C78-C699-4884-9754-1C5C03134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605" y="1671015"/>
            <a:ext cx="3419952" cy="7811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6886D7-FAD8-4F2D-89A6-E00C0D703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104" y="2576180"/>
            <a:ext cx="3134162" cy="8192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327552-C8D2-413A-82EA-4F6CC61A9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829" y="3559209"/>
            <a:ext cx="3181794" cy="819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CC67CDD-CE07-4E32-B1F3-6C57778B66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8857" y="5361502"/>
            <a:ext cx="10136015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리액트비디오에디터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3D291-814D-467D-9D1A-5B26650E0E20}"/>
              </a:ext>
            </a:extLst>
          </p:cNvPr>
          <p:cNvSpPr txBox="1"/>
          <p:nvPr/>
        </p:nvSpPr>
        <p:spPr>
          <a:xfrm>
            <a:off x="285226" y="796955"/>
            <a:ext cx="573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리액트비디디오에디터</a:t>
            </a:r>
            <a:r>
              <a:rPr lang="ko-KR" altLang="en-US" dirty="0"/>
              <a:t> </a:t>
            </a:r>
            <a:r>
              <a:rPr lang="ko-KR" altLang="en-US" dirty="0" err="1"/>
              <a:t>서드파티</a:t>
            </a:r>
            <a:r>
              <a:rPr lang="ko-KR" altLang="en-US" dirty="0"/>
              <a:t> 라이브러리 찾아보기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C18209-2539-49CC-A5B3-AD7AB2312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95" y="1819146"/>
            <a:ext cx="6516037" cy="20149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6997E2-1211-4F08-8EE3-239475D37266}"/>
              </a:ext>
            </a:extLst>
          </p:cNvPr>
          <p:cNvSpPr txBox="1"/>
          <p:nvPr/>
        </p:nvSpPr>
        <p:spPr>
          <a:xfrm>
            <a:off x="285226" y="4117590"/>
            <a:ext cx="7763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깃허브</a:t>
            </a:r>
            <a:r>
              <a:rPr lang="ko-KR" altLang="en-US" b="1" dirty="0"/>
              <a:t> 검색에 </a:t>
            </a:r>
            <a:r>
              <a:rPr lang="en-US" altLang="ko-KR" b="1" dirty="0"/>
              <a:t>: React video editor </a:t>
            </a:r>
            <a:r>
              <a:rPr lang="ko-KR" altLang="en-US" b="1" dirty="0"/>
              <a:t>로 검색 </a:t>
            </a:r>
            <a:r>
              <a:rPr lang="en-US" altLang="ko-KR" b="1" dirty="0"/>
              <a:t>(</a:t>
            </a:r>
            <a:r>
              <a:rPr lang="ko-KR" altLang="en-US" b="1" dirty="0"/>
              <a:t>원하는 라이브러리 검색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스타수와</a:t>
            </a:r>
            <a:r>
              <a:rPr lang="ko-KR" altLang="en-US" dirty="0"/>
              <a:t> 최신 업데이트 일자 기준으로 입맛에 맞는 라이브러리는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85C892-CC05-4931-83D3-300BCD9CF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005" y="2050577"/>
            <a:ext cx="4226995" cy="41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9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리액트비디오에디터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E76F46-F80C-4A87-AE83-28D224AA50A5}"/>
              </a:ext>
            </a:extLst>
          </p:cNvPr>
          <p:cNvSpPr txBox="1"/>
          <p:nvPr/>
        </p:nvSpPr>
        <p:spPr>
          <a:xfrm>
            <a:off x="285226" y="739075"/>
            <a:ext cx="688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Ffmpeg</a:t>
            </a:r>
            <a:r>
              <a:rPr lang="ko-KR" altLang="en-US" dirty="0"/>
              <a:t> 라이브러리 사용</a:t>
            </a:r>
            <a:endParaRPr lang="en-US" altLang="ko-KR" dirty="0"/>
          </a:p>
          <a:p>
            <a:r>
              <a:rPr lang="en-US" altLang="ko-KR" dirty="0"/>
              <a:t>https://ffmpegwasm.netlify.app/docs/getting-started/installation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19961C-C804-4013-BA54-4AA751F9C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1993900"/>
            <a:ext cx="8357112" cy="3735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3A4A6-1BDD-4D48-AE60-9E42AA3EC393}"/>
              </a:ext>
            </a:extLst>
          </p:cNvPr>
          <p:cNvSpPr txBox="1"/>
          <p:nvPr/>
        </p:nvSpPr>
        <p:spPr>
          <a:xfrm>
            <a:off x="285226" y="1612536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완성예제</a:t>
            </a:r>
            <a:r>
              <a:rPr lang="ko-KR" altLang="en-US" dirty="0"/>
              <a:t> 미리보기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E8BD2-899F-44F7-A88B-A3623EEE0FA5}"/>
              </a:ext>
            </a:extLst>
          </p:cNvPr>
          <p:cNvSpPr txBox="1"/>
          <p:nvPr/>
        </p:nvSpPr>
        <p:spPr>
          <a:xfrm>
            <a:off x="285226" y="6118925"/>
            <a:ext cx="4131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더미 비디오 영상 사이트</a:t>
            </a:r>
            <a:endParaRPr lang="en-US" altLang="ko-KR" dirty="0"/>
          </a:p>
          <a:p>
            <a:r>
              <a:rPr lang="en-US" altLang="ko-KR" dirty="0"/>
              <a:t>https://www.pexels.com/ko-kr/videos/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34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리액트비디오에디터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48F6A-3E79-48EA-9009-E6828E19B595}"/>
              </a:ext>
            </a:extLst>
          </p:cNvPr>
          <p:cNvSpPr txBox="1"/>
          <p:nvPr/>
        </p:nvSpPr>
        <p:spPr>
          <a:xfrm>
            <a:off x="285226" y="739075"/>
            <a:ext cx="4176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Ffmpeg</a:t>
            </a:r>
            <a:r>
              <a:rPr lang="en-US" altLang="ko-KR" dirty="0"/>
              <a:t> </a:t>
            </a:r>
            <a:r>
              <a:rPr lang="en-US" altLang="ko-KR" b="1" dirty="0" err="1"/>
              <a:t>SharedArrayBuffer</a:t>
            </a:r>
            <a:r>
              <a:rPr lang="en-US" altLang="ko-KR" b="1" dirty="0"/>
              <a:t> </a:t>
            </a:r>
            <a:r>
              <a:rPr lang="ko-KR" altLang="en-US" b="1" dirty="0"/>
              <a:t>에러 발생</a:t>
            </a:r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8A2362-EBC7-451D-9A9C-3E7047F9F747}"/>
              </a:ext>
            </a:extLst>
          </p:cNvPr>
          <p:cNvSpPr/>
          <p:nvPr/>
        </p:nvSpPr>
        <p:spPr>
          <a:xfrm>
            <a:off x="285226" y="12032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https://velog.io/@tnrud4685/%EC%97%90%EB%9F%AC%EB%85%B8%ED%8A%B8CORS-%EC%98%A4%EB%A5%98-%ED%95%B4%EA%B2%B02...feat.-SharedArrayBuffer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87E50-A189-4AAC-BF4C-237EE3F4F854}"/>
              </a:ext>
            </a:extLst>
          </p:cNvPr>
          <p:cNvSpPr txBox="1"/>
          <p:nvPr/>
        </p:nvSpPr>
        <p:spPr>
          <a:xfrm>
            <a:off x="285226" y="2867726"/>
            <a:ext cx="937788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setupProxy.js </a:t>
            </a:r>
            <a:r>
              <a:rPr lang="ko-KR" altLang="en-US" dirty="0" err="1"/>
              <a:t>설정후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dirty="0" err="1"/>
              <a:t>module.exports</a:t>
            </a:r>
            <a:r>
              <a:rPr lang="en-US" altLang="ko-KR" dirty="0"/>
              <a:t> = function (app) {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app.use</a:t>
            </a:r>
            <a:r>
              <a:rPr lang="en-US" altLang="ko-KR" dirty="0"/>
              <a:t>(function (req, res, next) {</a:t>
            </a:r>
          </a:p>
          <a:p>
            <a:r>
              <a:rPr lang="en-US" altLang="ko-KR" dirty="0"/>
              <a:t>        // making the development server cross-origin isolated</a:t>
            </a:r>
          </a:p>
          <a:p>
            <a:r>
              <a:rPr lang="en-US" altLang="ko-KR" dirty="0"/>
              <a:t>        // https://github.com/ffmpegwasm/ffmpeg.wasm#installation</a:t>
            </a:r>
          </a:p>
          <a:p>
            <a:r>
              <a:rPr lang="en-US" altLang="ko-KR" dirty="0"/>
              <a:t>        </a:t>
            </a:r>
            <a:r>
              <a:rPr lang="en-US" altLang="ko-KR" dirty="0" err="1"/>
              <a:t>res.setHeader</a:t>
            </a:r>
            <a:r>
              <a:rPr lang="en-US" altLang="ko-KR" dirty="0"/>
              <a:t>('Cross-Origin-Opener-Policy', 'same-origin');</a:t>
            </a:r>
          </a:p>
          <a:p>
            <a:r>
              <a:rPr lang="en-US" altLang="ko-KR" dirty="0"/>
              <a:t>        </a:t>
            </a:r>
            <a:r>
              <a:rPr lang="en-US" altLang="ko-KR" dirty="0" err="1"/>
              <a:t>res.setHeader</a:t>
            </a:r>
            <a:r>
              <a:rPr lang="en-US" altLang="ko-KR" dirty="0"/>
              <a:t>('Cross-Origin-Embedder-Policy', 'require-</a:t>
            </a:r>
            <a:r>
              <a:rPr lang="en-US" altLang="ko-KR" dirty="0" err="1"/>
              <a:t>corp</a:t>
            </a:r>
            <a:r>
              <a:rPr lang="en-US" altLang="ko-KR" dirty="0"/>
              <a:t>');</a:t>
            </a:r>
          </a:p>
          <a:p>
            <a:r>
              <a:rPr lang="en-US" altLang="ko-KR" dirty="0"/>
              <a:t>        next();</a:t>
            </a:r>
          </a:p>
          <a:p>
            <a:r>
              <a:rPr lang="en-US" altLang="ko-KR" dirty="0"/>
              <a:t>    });</a:t>
            </a:r>
          </a:p>
          <a:p>
            <a:r>
              <a:rPr lang="en-US" altLang="ko-KR" dirty="0"/>
              <a:t>};</a:t>
            </a:r>
          </a:p>
          <a:p>
            <a:br>
              <a:rPr lang="en-US" altLang="ko-KR" dirty="0"/>
            </a:br>
            <a:endParaRPr lang="en-US" altLang="ko-KR" dirty="0"/>
          </a:p>
          <a:p>
            <a:r>
              <a:rPr lang="ko-KR" altLang="en-US" b="1" dirty="0"/>
              <a:t>해결</a:t>
            </a:r>
            <a:r>
              <a:rPr lang="en-US" altLang="ko-KR" b="1" dirty="0"/>
              <a:t>(</a:t>
            </a:r>
            <a:r>
              <a:rPr lang="ko-KR" altLang="en-US" b="1" dirty="0"/>
              <a:t>강사님 자료</a:t>
            </a:r>
            <a:r>
              <a:rPr lang="en-US" altLang="ko-KR" b="1" dirty="0"/>
              <a:t>, </a:t>
            </a:r>
            <a:r>
              <a:rPr lang="ko-KR" altLang="en-US" b="1" dirty="0"/>
              <a:t>원인은 </a:t>
            </a:r>
            <a:r>
              <a:rPr lang="ko-KR" altLang="en-US" b="1" dirty="0" err="1"/>
              <a:t>파악안됨</a:t>
            </a:r>
            <a:r>
              <a:rPr lang="ko-KR" altLang="en-US" b="1" dirty="0"/>
              <a:t> </a:t>
            </a:r>
            <a:r>
              <a:rPr lang="ko-KR" altLang="en-US" dirty="0"/>
              <a:t>크로스 </a:t>
            </a:r>
            <a:r>
              <a:rPr lang="ko-KR" altLang="en-US" dirty="0" err="1"/>
              <a:t>오리진</a:t>
            </a:r>
            <a:r>
              <a:rPr lang="ko-KR" altLang="en-US" dirty="0"/>
              <a:t> </a:t>
            </a:r>
            <a:r>
              <a:rPr lang="ko-KR" altLang="en-US" dirty="0" err="1"/>
              <a:t>문제인것으로</a:t>
            </a:r>
            <a:r>
              <a:rPr lang="ko-KR" altLang="en-US" dirty="0"/>
              <a:t> 알고 있으나 이해 못함</a:t>
            </a:r>
            <a:r>
              <a:rPr lang="en-US" altLang="ko-KR" dirty="0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723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리액트비디오에디터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B506F-DD8E-4972-95B7-0EC9EF2F9968}"/>
              </a:ext>
            </a:extLst>
          </p:cNvPr>
          <p:cNvSpPr txBox="1"/>
          <p:nvPr/>
        </p:nvSpPr>
        <p:spPr>
          <a:xfrm>
            <a:off x="285226" y="934822"/>
            <a:ext cx="443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Video</a:t>
            </a:r>
            <a:r>
              <a:rPr lang="ko-KR" altLang="en-US" dirty="0"/>
              <a:t> </a:t>
            </a:r>
            <a:r>
              <a:rPr lang="en-US" altLang="ko-KR" dirty="0"/>
              <a:t>editor … </a:t>
            </a:r>
            <a:r>
              <a:rPr lang="ko-KR" altLang="en-US" dirty="0"/>
              <a:t>더 있음</a:t>
            </a:r>
            <a:r>
              <a:rPr lang="en-US" altLang="ko-KR" dirty="0"/>
              <a:t>(</a:t>
            </a:r>
            <a:r>
              <a:rPr lang="ko-KR" altLang="en-US" dirty="0"/>
              <a:t>주말에 살펴보기</a:t>
            </a:r>
            <a:r>
              <a:rPr lang="en-US" altLang="ko-KR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691202-8184-4ACE-9F7A-C342A99D0AC5}"/>
              </a:ext>
            </a:extLst>
          </p:cNvPr>
          <p:cNvSpPr txBox="1"/>
          <p:nvPr/>
        </p:nvSpPr>
        <p:spPr>
          <a:xfrm>
            <a:off x="285226" y="565490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추가적인 라이브러리들</a:t>
            </a:r>
          </a:p>
        </p:txBody>
      </p:sp>
    </p:spTree>
    <p:extLst>
      <p:ext uri="{BB962C8B-B14F-4D97-AF65-F5344CB8AC3E}">
        <p14:creationId xmlns:p14="http://schemas.microsoft.com/office/powerpoint/2010/main" val="139647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리액트비디오에디터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FA695A-C064-4676-9467-10E4D11D3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79" y="2485415"/>
            <a:ext cx="6563641" cy="4372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691202-8184-4ACE-9F7A-C342A99D0AC5}"/>
              </a:ext>
            </a:extLst>
          </p:cNvPr>
          <p:cNvSpPr txBox="1"/>
          <p:nvPr/>
        </p:nvSpPr>
        <p:spPr>
          <a:xfrm>
            <a:off x="285226" y="565490"/>
            <a:ext cx="380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이해안가는</a:t>
            </a:r>
            <a:r>
              <a:rPr lang="ko-KR" altLang="en-US" dirty="0"/>
              <a:t> 부분 </a:t>
            </a:r>
            <a:r>
              <a:rPr lang="en-US" altLang="ko-KR" dirty="0"/>
              <a:t>(</a:t>
            </a:r>
            <a:r>
              <a:rPr lang="ko-KR" altLang="en-US" dirty="0"/>
              <a:t>주말에 살펴보기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958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리액트비디오에디터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691202-8184-4ACE-9F7A-C342A99D0AC5}"/>
              </a:ext>
            </a:extLst>
          </p:cNvPr>
          <p:cNvSpPr txBox="1"/>
          <p:nvPr/>
        </p:nvSpPr>
        <p:spPr>
          <a:xfrm>
            <a:off x="285226" y="565490"/>
            <a:ext cx="380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이해안가는</a:t>
            </a:r>
            <a:r>
              <a:rPr lang="ko-KR" altLang="en-US" dirty="0"/>
              <a:t> 부분 </a:t>
            </a:r>
            <a:r>
              <a:rPr lang="en-US" altLang="ko-KR" dirty="0"/>
              <a:t>(</a:t>
            </a:r>
            <a:r>
              <a:rPr lang="ko-KR" altLang="en-US" dirty="0"/>
              <a:t>주말에 살펴보기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65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리액트비디오에디터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691202-8184-4ACE-9F7A-C342A99D0AC5}"/>
              </a:ext>
            </a:extLst>
          </p:cNvPr>
          <p:cNvSpPr txBox="1"/>
          <p:nvPr/>
        </p:nvSpPr>
        <p:spPr>
          <a:xfrm>
            <a:off x="285226" y="565490"/>
            <a:ext cx="380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이해안가는</a:t>
            </a:r>
            <a:r>
              <a:rPr lang="ko-KR" altLang="en-US" dirty="0"/>
              <a:t> 부분 </a:t>
            </a:r>
            <a:r>
              <a:rPr lang="en-US" altLang="ko-KR" dirty="0"/>
              <a:t>(</a:t>
            </a:r>
            <a:r>
              <a:rPr lang="ko-KR" altLang="en-US" dirty="0"/>
              <a:t>주말에 살펴보기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790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170</Words>
  <Application>Microsoft Office PowerPoint</Application>
  <PresentationFormat>와이드스크린</PresentationFormat>
  <Paragraphs>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성만</dc:creator>
  <cp:lastModifiedBy>조 성만</cp:lastModifiedBy>
  <cp:revision>105</cp:revision>
  <dcterms:created xsi:type="dcterms:W3CDTF">2024-06-18T03:21:21Z</dcterms:created>
  <dcterms:modified xsi:type="dcterms:W3CDTF">2024-06-21T04:12:51Z</dcterms:modified>
</cp:coreProperties>
</file>