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50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Vercel</a:t>
            </a:r>
            <a:r>
              <a:rPr lang="ko-KR" altLang="en-US" dirty="0"/>
              <a:t>이용하여 </a:t>
            </a:r>
            <a:r>
              <a:rPr lang="en-US" altLang="ko-KR" dirty="0"/>
              <a:t> </a:t>
            </a:r>
            <a:r>
              <a:rPr lang="ko-KR" altLang="en-US" dirty="0" err="1"/>
              <a:t>리액트배포하기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7DAB5-E949-460B-B1D7-B73C4FD9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630550"/>
            <a:ext cx="9885028" cy="2639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83BD24-44FD-4EF2-B4FB-1EA2D54A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4" y="3709753"/>
            <a:ext cx="1648055" cy="847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E251C8-CA7A-4375-8F5C-4E5847391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005" y="3709753"/>
            <a:ext cx="1724266" cy="2838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4B7D0A-3A4C-431E-89CA-DB092778D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807" y="3554450"/>
            <a:ext cx="3799423" cy="314945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4A5F223-AB6F-49F3-85AA-1DEB4C5171A3}"/>
              </a:ext>
            </a:extLst>
          </p:cNvPr>
          <p:cNvSpPr/>
          <p:nvPr/>
        </p:nvSpPr>
        <p:spPr>
          <a:xfrm rot="5400000">
            <a:off x="4455752" y="3112346"/>
            <a:ext cx="608281" cy="385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F5425B7-FFFB-429B-953B-C793FEBCB8E7}"/>
              </a:ext>
            </a:extLst>
          </p:cNvPr>
          <p:cNvSpPr/>
          <p:nvPr/>
        </p:nvSpPr>
        <p:spPr>
          <a:xfrm>
            <a:off x="1980254" y="4245193"/>
            <a:ext cx="608281" cy="385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0BE664C-77EC-487B-B9FD-1796A38AB10A}"/>
              </a:ext>
            </a:extLst>
          </p:cNvPr>
          <p:cNvSpPr/>
          <p:nvPr/>
        </p:nvSpPr>
        <p:spPr>
          <a:xfrm>
            <a:off x="4677398" y="4245193"/>
            <a:ext cx="608281" cy="385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8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Vercel</a:t>
            </a:r>
            <a:r>
              <a:rPr lang="en-US" altLang="ko-KR" dirty="0"/>
              <a:t> </a:t>
            </a:r>
            <a:r>
              <a:rPr lang="ko-KR" altLang="en-US" dirty="0"/>
              <a:t>배포하기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F15A37-C30C-4887-AF87-E184F8DE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6" y="1201550"/>
            <a:ext cx="5767353" cy="37018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A12D2-2C28-44DF-A1EB-C57A5B4CA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60" y="927852"/>
            <a:ext cx="4808086" cy="1286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04E6D2-CEFA-4DC4-BB05-91610B78B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79" y="2692866"/>
            <a:ext cx="3465151" cy="2989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F94A40-D3A5-4DD9-8841-9485BFAF5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26" y="6029209"/>
            <a:ext cx="7935432" cy="828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88A338-B823-4304-BBF9-0EC7FCF047CC}"/>
              </a:ext>
            </a:extLst>
          </p:cNvPr>
          <p:cNvSpPr txBox="1"/>
          <p:nvPr/>
        </p:nvSpPr>
        <p:spPr>
          <a:xfrm>
            <a:off x="285226" y="525922"/>
            <a:ext cx="746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Root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Directory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설정시</a:t>
            </a:r>
            <a:r>
              <a:rPr lang="ko-KR" altLang="en-US" b="1" dirty="0">
                <a:solidFill>
                  <a:srgbClr val="FF0000"/>
                </a:solidFill>
              </a:rPr>
              <a:t> 디렉터리명에 특수문자</a:t>
            </a:r>
            <a:r>
              <a:rPr lang="en-US" altLang="ko-KR" b="1" dirty="0">
                <a:solidFill>
                  <a:srgbClr val="FF0000"/>
                </a:solidFill>
              </a:rPr>
              <a:t>(ex ~ ..) </a:t>
            </a:r>
            <a:r>
              <a:rPr lang="ko-KR" altLang="en-US" b="1" dirty="0">
                <a:solidFill>
                  <a:srgbClr val="FF0000"/>
                </a:solidFill>
              </a:rPr>
              <a:t>들어가면 안됨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FF23F5E-4E6A-4139-9ED7-5BAC02DAE456}"/>
              </a:ext>
            </a:extLst>
          </p:cNvPr>
          <p:cNvSpPr/>
          <p:nvPr/>
        </p:nvSpPr>
        <p:spPr>
          <a:xfrm>
            <a:off x="6203579" y="1635853"/>
            <a:ext cx="608281" cy="385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A184A46-404D-4245-A69C-0DA6349D17B5}"/>
              </a:ext>
            </a:extLst>
          </p:cNvPr>
          <p:cNvSpPr/>
          <p:nvPr/>
        </p:nvSpPr>
        <p:spPr>
          <a:xfrm rot="5400000">
            <a:off x="8911762" y="2260989"/>
            <a:ext cx="608281" cy="385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03EA44E-8B61-4DF7-BD41-4B9A5441ABC6}"/>
              </a:ext>
            </a:extLst>
          </p:cNvPr>
          <p:cNvSpPr/>
          <p:nvPr/>
        </p:nvSpPr>
        <p:spPr>
          <a:xfrm rot="7690668">
            <a:off x="6005579" y="5738146"/>
            <a:ext cx="608281" cy="385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0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225</cp:revision>
  <dcterms:created xsi:type="dcterms:W3CDTF">2024-06-18T03:21:21Z</dcterms:created>
  <dcterms:modified xsi:type="dcterms:W3CDTF">2024-06-24T09:07:32Z</dcterms:modified>
</cp:coreProperties>
</file>