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7C9F0E-54A6-4DD7-9B91-DDA45468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0" y="759203"/>
            <a:ext cx="6834680" cy="5339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1AE1A-9F17-4CB4-9D28-158E63283AC0}"/>
              </a:ext>
            </a:extLst>
          </p:cNvPr>
          <p:cNvSpPr txBox="1"/>
          <p:nvPr/>
        </p:nvSpPr>
        <p:spPr>
          <a:xfrm>
            <a:off x="7457813" y="838899"/>
            <a:ext cx="21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UserinFlowpath.jsx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F309F2-5414-430B-8508-01565ED3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6" y="729842"/>
            <a:ext cx="7654498" cy="50796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CE991AB-AE6B-4A34-91FB-CF2EC2FB5EB1}"/>
              </a:ext>
            </a:extLst>
          </p:cNvPr>
          <p:cNvSpPr/>
          <p:nvPr/>
        </p:nvSpPr>
        <p:spPr>
          <a:xfrm>
            <a:off x="8369758" y="987696"/>
            <a:ext cx="3271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ContentPerformanceResult.jsx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59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413ED-4CC7-4CCE-A044-94057EFD7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2" y="708868"/>
            <a:ext cx="8092965" cy="455941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86280E8-3061-40AC-B52B-331206319146}"/>
              </a:ext>
            </a:extLst>
          </p:cNvPr>
          <p:cNvSpPr/>
          <p:nvPr/>
        </p:nvSpPr>
        <p:spPr>
          <a:xfrm>
            <a:off x="8992663" y="882134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MediaManagement.jsx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70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A21FF5-922F-4D3B-BCA4-3FDE5208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3" y="660977"/>
            <a:ext cx="7619197" cy="33980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D70063-5CD4-4D39-8224-FB0B86BADC74}"/>
              </a:ext>
            </a:extLst>
          </p:cNvPr>
          <p:cNvSpPr/>
          <p:nvPr/>
        </p:nvSpPr>
        <p:spPr>
          <a:xfrm>
            <a:off x="9161368" y="844034"/>
            <a:ext cx="2662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RecentActivityDetails.jsx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1D37BB-C6C2-472D-8E1F-E6B4642E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3429000"/>
            <a:ext cx="7352497" cy="30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EAD3B8-6965-4904-90F8-BA088C68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849153"/>
            <a:ext cx="8011175" cy="38171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2396AD-AF60-48CD-B184-F886B3CB9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26" y="3051945"/>
            <a:ext cx="5810774" cy="35843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2BE722-1C56-4A5E-8E39-178398F1DF85}"/>
              </a:ext>
            </a:extLst>
          </p:cNvPr>
          <p:cNvSpPr/>
          <p:nvPr/>
        </p:nvSpPr>
        <p:spPr>
          <a:xfrm>
            <a:off x="8854794" y="849153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SendingNotifications.jsx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18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10132B-9318-46AE-8C01-CED443A4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6" y="1011805"/>
            <a:ext cx="8061215" cy="4580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E2F495-8ECE-46C5-8CA4-08C5D55E50A4}"/>
              </a:ext>
            </a:extLst>
          </p:cNvPr>
          <p:cNvSpPr/>
          <p:nvPr/>
        </p:nvSpPr>
        <p:spPr>
          <a:xfrm>
            <a:off x="8739244" y="1049904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Seosetting.jsx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39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24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233</cp:revision>
  <dcterms:created xsi:type="dcterms:W3CDTF">2024-06-18T03:21:21Z</dcterms:created>
  <dcterms:modified xsi:type="dcterms:W3CDTF">2024-06-25T03:10:36Z</dcterms:modified>
</cp:coreProperties>
</file>