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84A8-DA66-44F7-906C-61F61DDA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C582-72E5-472D-9B4E-496D195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C7FB-0E4B-43C0-BEB3-D37621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91A4-A2D4-4B45-AEAC-691D439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1964-C68D-42E7-AD37-CFED953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FFD2-91F5-4DD2-9018-82A2C98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6EA4-5AC6-4F2B-91EB-6BB55E9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9365-6138-4B90-93C6-9B0FEBA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3F13-8E07-4C64-89AD-EA299E8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0B9A-69E6-4C81-A703-A19C12D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9B0E5-9F33-43C1-9677-A2B61CC9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8BD84-82D4-4DBD-91B9-8ED2AD63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41BC-5499-43D5-873E-6FB2B34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0656-4D48-4267-867E-1CE01BA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4A60-931A-468E-967C-4B8C6B2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7D40-6762-45FE-8FDB-D88FBBB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A364E-4766-4B8E-83D3-014DAB8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54D2-ECE6-4A6A-A484-F869ADD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DFF7-E2F7-4E02-8C29-59A201EF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E763A-34E4-4293-86FC-EE701CE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DF8C-D4C5-4D36-937D-0315AAC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9F958-8A1C-492D-A0A0-0B5BFD93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5F5F-6AE1-42F2-B121-BE0BCE95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27EC-00B3-4FCF-8BF8-695FC7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24F-E1EB-4345-BCED-9A8F74F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7043-8B35-4932-91DE-C3ABE8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ACFA-E455-4239-BFA6-3478440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0A85-6CBA-4644-9F94-1894C7A2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B790B-B44B-4AC2-8949-2952E90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5AE09-DA6C-47AA-ADC9-734E2F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87386-B5CE-4307-B7AC-A58586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3AF1-DEA8-42D4-9B0B-AD4844A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269F-B73E-4ACE-BB6F-FA860E6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98518-1A7B-4984-A0C4-31F14611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3A10C-0C53-4D06-A52A-86825328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2BA7F-A6B1-4707-A776-02464A39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CFA51-DC3B-4EA2-9A98-CCCB9C6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4D3B9-AE8E-4F33-9031-70A1962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3E319-5D55-440F-BD0D-F227FE8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7339-E1BB-409B-808D-00F36A8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B0DB-B362-490D-B1BF-031E4A8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0F5EE-93D4-49AA-9EF7-022B1BE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B81D7-E554-4530-9273-34CFE06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8DD65-33BB-40F4-99BD-B24D4B3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32A24-94E9-428E-81FF-C6DB9126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FF580-856A-4B63-A948-E5CDC3A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280A-2AA5-4DE3-8FA7-455DCBA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8751-351A-483D-84FC-C918F35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5D7B-6C0B-4C5A-A6B6-9DFA265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30945-94A8-49EC-905C-AA700A4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B343-D894-4020-9042-E589284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F2DA-F47E-4D56-8A8D-2EF598E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2D4-1724-415D-8C45-FB2A574A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603F4-6E2D-4CF9-874F-9936FBB5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FD06-E4D2-42E9-B509-3D50DC53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26A36-9A1A-406A-9DEE-ADFE774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3C533-3D89-45F1-B671-3B05F96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1CB0-0929-4D7D-A644-EE14FFC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EB9A30-9720-4F42-AD45-6678DDE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FA669-D57A-418D-B6F8-4AF6C8D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3C93-D559-41BA-9976-EED25715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BD84-F454-442F-939B-6D3C01723E66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542C-0B1F-4C92-AE26-35FE7287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FD7E-BE25-4755-991E-D797B0BB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B071C5-C0EE-431C-B7E7-2C38C72F8DCC}"/>
              </a:ext>
            </a:extLst>
          </p:cNvPr>
          <p:cNvSpPr txBox="1"/>
          <p:nvPr/>
        </p:nvSpPr>
        <p:spPr>
          <a:xfrm>
            <a:off x="342900" y="441741"/>
            <a:ext cx="786785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1400" dirty="0" err="1"/>
              <a:t>Ffmpeg</a:t>
            </a:r>
            <a:r>
              <a:rPr lang="ko-KR" altLang="en-US" sz="1400" dirty="0" err="1"/>
              <a:t>작업시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프로그래스</a:t>
            </a:r>
            <a:r>
              <a:rPr lang="ko-KR" altLang="en-US" sz="1400" dirty="0"/>
              <a:t> 바</a:t>
            </a:r>
            <a:endParaRPr lang="en-US" altLang="ko-KR" sz="1400" dirty="0"/>
          </a:p>
          <a:p>
            <a:r>
              <a:rPr lang="en-US" altLang="ko-KR" sz="1400" dirty="0"/>
              <a:t>( VideoConversionButton.js, </a:t>
            </a:r>
            <a:r>
              <a:rPr lang="en-US" altLang="ko-KR" sz="1400" dirty="0" err="1"/>
              <a:t>ffmpeg.setProgress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onProgress</a:t>
            </a:r>
            <a:r>
              <a:rPr lang="en-US" altLang="ko-KR" sz="1400" dirty="0"/>
              <a:t>) 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재생시간</a:t>
            </a:r>
            <a:r>
              <a:rPr lang="en-US" altLang="ko-KR" sz="1400" dirty="0"/>
              <a:t>(</a:t>
            </a:r>
            <a:r>
              <a:rPr lang="ko-KR" altLang="en-US" sz="1400" dirty="0"/>
              <a:t>모바일</a:t>
            </a:r>
            <a:r>
              <a:rPr lang="en-US" altLang="ko-KR" sz="1400" dirty="0"/>
              <a:t>,pc</a:t>
            </a:r>
            <a:r>
              <a:rPr lang="ko-KR" altLang="en-US" sz="1400" dirty="0"/>
              <a:t>버전 나누기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( VideoPlayer.js , </a:t>
            </a:r>
            <a:r>
              <a:rPr lang="en-US" altLang="ko-KR" sz="1400" dirty="0" err="1"/>
              <a:t>onTimeUpdate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state.currentTime</a:t>
            </a:r>
            <a:r>
              <a:rPr lang="en-US" altLang="ko-KR" sz="1400" dirty="0"/>
              <a:t>) )</a:t>
            </a:r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화면 실시간으로 </a:t>
            </a:r>
            <a:r>
              <a:rPr lang="ko-KR" altLang="en-US" sz="1400" dirty="0" err="1"/>
              <a:t>변할시</a:t>
            </a:r>
            <a:r>
              <a:rPr lang="ko-KR" altLang="en-US" sz="1400" dirty="0"/>
              <a:t> 비디오 플레이어 </a:t>
            </a:r>
            <a:r>
              <a:rPr lang="ko-KR" altLang="en-US" sz="1400" dirty="0" err="1"/>
              <a:t>리렌더링</a:t>
            </a:r>
            <a:r>
              <a:rPr lang="ko-KR" altLang="en-US" sz="1400" dirty="0"/>
              <a:t> 되어 재생 초기화됨</a:t>
            </a:r>
            <a:r>
              <a:rPr lang="en-US" altLang="ko-KR" sz="1400" dirty="0"/>
              <a:t>(</a:t>
            </a:r>
            <a:r>
              <a:rPr lang="ko-KR" altLang="en-US" sz="1400" dirty="0"/>
              <a:t>버그라고 봐야 하나</a:t>
            </a:r>
            <a:r>
              <a:rPr lang="en-US" altLang="ko-KR" sz="1400" dirty="0"/>
              <a:t>??)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모바일 </a:t>
            </a:r>
            <a:r>
              <a:rPr lang="en-US" altLang="ko-KR" sz="1400" dirty="0"/>
              <a:t>pc </a:t>
            </a:r>
            <a:r>
              <a:rPr lang="ko-KR" altLang="en-US" sz="1400" dirty="0"/>
              <a:t>버전 화면 나누기</a:t>
            </a:r>
            <a:endParaRPr lang="en-US" altLang="ko-KR" sz="1400" dirty="0"/>
          </a:p>
          <a:p>
            <a:r>
              <a:rPr lang="en-US" altLang="ko-KR" sz="1400" dirty="0"/>
              <a:t>( VideoEditor.js , const device = </a:t>
            </a:r>
            <a:r>
              <a:rPr lang="en-US" altLang="ko-KR" sz="1400" dirty="0" err="1"/>
              <a:t>useDeviceType</a:t>
            </a:r>
            <a:r>
              <a:rPr lang="en-US" altLang="ko-KR" sz="1400" dirty="0"/>
              <a:t>() )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PC</a:t>
            </a:r>
            <a:r>
              <a:rPr lang="ko-KR" altLang="en-US" sz="1400" dirty="0"/>
              <a:t> 버전일때</a:t>
            </a:r>
            <a:r>
              <a:rPr lang="en-US" altLang="ko-KR" sz="1400" dirty="0"/>
              <a:t> </a:t>
            </a:r>
            <a:r>
              <a:rPr lang="ko-KR" altLang="en-US" sz="1400" dirty="0"/>
              <a:t>음원추출 버튼 생성 및 기능 만들기</a:t>
            </a:r>
            <a:r>
              <a:rPr lang="en-US" altLang="ko-KR" sz="1400" dirty="0"/>
              <a:t>(</a:t>
            </a:r>
            <a:r>
              <a:rPr lang="ko-KR" altLang="en-US" sz="1400" dirty="0"/>
              <a:t>주말 작업예정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4</a:t>
            </a:r>
            <a:r>
              <a:rPr lang="ko-KR" altLang="en-US" sz="1400" dirty="0"/>
              <a:t>번 완료 후 전체적으로 코드 </a:t>
            </a:r>
            <a:r>
              <a:rPr lang="ko-KR" altLang="en-US" sz="1400" dirty="0" err="1"/>
              <a:t>리팩토링</a:t>
            </a:r>
            <a:r>
              <a:rPr lang="ko-KR" altLang="en-US" sz="1400" dirty="0"/>
              <a:t> 하기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vercel.json</a:t>
            </a:r>
            <a:r>
              <a:rPr lang="en-US" altLang="ko-KR" sz="1400" dirty="0"/>
              <a:t> </a:t>
            </a:r>
            <a:r>
              <a:rPr lang="ko-KR" altLang="en-US" sz="1400"/>
              <a:t>크로스 관련 셋팅 값 넣어놓기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F7091D-BC20-43F6-A08B-E588C239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03" y="2641600"/>
            <a:ext cx="5818202" cy="366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101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221</cp:revision>
  <dcterms:created xsi:type="dcterms:W3CDTF">2024-06-18T03:21:21Z</dcterms:created>
  <dcterms:modified xsi:type="dcterms:W3CDTF">2024-06-25T13:24:37Z</dcterms:modified>
</cp:coreProperties>
</file>