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C2F8-B78C-4995-AAB7-9EDD19BAF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E357D-B4BB-4404-9192-196B1180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F173C-F82B-418C-AD84-5413DA45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0DD92-BFF6-4182-8B9B-0CB61576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C32E8-1AA8-4C82-A650-74624C8D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9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7D808-9600-45EE-AE5E-7CA8F46B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D3639-E99B-4B2D-A676-6A486421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BB276-27F2-4431-8D47-A5AA2B67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2BEEB-F541-4A15-A260-FF1A7290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0AAEE-52D1-48B8-A75D-E4B3072D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08501-8CE7-45CA-9A3E-65E93AD39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B4495-93B9-4C61-BB73-548F08E69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2FA2E-5B1D-4E8F-B497-5957935F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8B99A-6340-4B7A-BD3D-89FE4267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8FA14-1B3B-4B06-9A24-E9F6F1E8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9EF4-1B0B-4A7C-A7B8-B89D2784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2F77E-FE72-40E7-8D9F-433FC7A7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6D7B0-6C0A-4C35-AD29-25839B48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F350E-A0A4-493A-81A7-258E118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B65C5-88CA-47B0-9744-4E0EA2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9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34ADA-9786-41E4-8053-03CEB9B5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BA4C2-14D1-4E5D-893F-2EDF7A43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C015F-FA98-4602-B4AC-F7B5656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8D4DE-C0DD-4A22-A80D-F7AB4331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7E638-26F2-4F27-8F1A-84444715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F581-38BC-44B1-9DD0-C87566EB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898A0-B446-4491-BDA1-D48BD5B2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F2401-0D5B-4D2D-9491-FA19C7BE8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239B5-6C2E-4989-A28F-2501E40A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35B66-5EAC-4C64-86FB-BCA944B0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8FCFE-DD43-45C4-8439-E943A4C9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A7A76-0CCA-4378-A302-10E89299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BEAC3-3F97-48A5-970A-BCF55862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1E615-4B4D-436A-9A41-0BBCFDCD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F5190-8392-4DF0-B5CC-77630C751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CFD5A-640A-4149-9BC7-8B7E57DA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7AEA48-FEF7-4D66-B81C-1DF67E40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394DF-BD5C-4DE4-9C1D-09EEDB0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56B446-B095-4AA6-A9E8-8D07F916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4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392B0-128B-44D7-8B61-36CEC14C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09B2A9-A2D0-4938-A72A-3C42E9F7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059D12-FBD0-4A2C-BD34-CFE04F0E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BF8324-0C8F-47A9-9044-37949A44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F027DE-986F-4B89-AB09-D221421D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E8CC9-8D3D-4542-AB18-9B1DB600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01C4F-117C-4C46-B3D7-E21913C4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CE2A-6345-4D0B-9C7F-5E26DCF1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B2F44-68F8-4726-A61F-C250F511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C9E91E-0E3E-4C70-A983-3ECE2A9A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44FA5-800C-4557-B333-991C9AA2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A7B00-5195-45F1-A09A-01C3BCA0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F8E744-5822-4B10-B612-5BCD8284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0E8DC-6D34-4907-B56E-98D548F3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5E5F-D357-4C6D-95DC-A81F4FCA8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E1030-4CA3-4830-A363-B5F988F1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F76EB-E1F3-43EF-9CA2-8605EA62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0B8C8-DFC6-4471-9430-0A741F18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E15FA-300A-4A0D-9591-0D4E33B8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4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DE86E-3066-48CC-92A0-962CF6AE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4AF97-1210-4E62-9FA0-1A23A063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FAE60-E3FC-4614-9DE7-B229F2AAD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114E-0251-4C66-9409-4DEB1C0BD31C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180B3-8BC4-4FAB-8387-66625DDBC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31CD6-38D9-40AF-B6EB-7C47A37A5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FAC1-6E72-48AB-8AA2-DD7702F15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810F1F-FF6E-41D9-8823-D2638D22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0" y="184558"/>
            <a:ext cx="5775780" cy="31836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E15DFB-02C9-4AFD-957B-1E5CD60D9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60" y="3305263"/>
            <a:ext cx="6520584" cy="34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52F4B5-1ED2-496E-9EDE-4DA084E7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9" y="209725"/>
            <a:ext cx="5894152" cy="3219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168F19-36A7-469A-B10E-A661A792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450" y="3314521"/>
            <a:ext cx="6936306" cy="34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8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AD162A-A78D-4617-A384-EB7258B1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45541"/>
            <a:ext cx="7440287" cy="42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8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DF8F5B-FDB5-48DF-BF3F-A3B13075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1" y="1661020"/>
            <a:ext cx="4735959" cy="28890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454D7C-0420-4931-BB4F-AD66E225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89" y="1661020"/>
            <a:ext cx="5698920" cy="28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3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207D8B-E9AA-444A-BFD2-28840DCB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9" y="87606"/>
            <a:ext cx="7911704" cy="40081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4176C4-8100-4BF3-8767-EAEDBAA1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82" y="3810144"/>
            <a:ext cx="6326942" cy="29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0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16CAAC-F26A-46D5-8537-A9BFC94F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42" y="456501"/>
            <a:ext cx="7954456" cy="5130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7B672-9969-4680-BDB0-3563540218D7}"/>
              </a:ext>
            </a:extLst>
          </p:cNvPr>
          <p:cNvSpPr txBox="1"/>
          <p:nvPr/>
        </p:nvSpPr>
        <p:spPr>
          <a:xfrm>
            <a:off x="352338" y="456501"/>
            <a:ext cx="149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ReactNative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11A904-2B55-4168-943F-1D466A92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48" y="4797925"/>
            <a:ext cx="5136899" cy="19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4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23</cp:revision>
  <dcterms:created xsi:type="dcterms:W3CDTF">2024-07-03T10:41:17Z</dcterms:created>
  <dcterms:modified xsi:type="dcterms:W3CDTF">2024-07-03T11:00:35Z</dcterms:modified>
</cp:coreProperties>
</file>