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리액트</a:t>
            </a:r>
            <a:r>
              <a:rPr dirty="0"/>
              <a:t> </a:t>
            </a:r>
            <a:r>
              <a:rPr dirty="0" err="1"/>
              <a:t>네이티브</a:t>
            </a:r>
            <a:r>
              <a:rPr dirty="0"/>
              <a:t> </a:t>
            </a:r>
            <a:r>
              <a:rPr dirty="0" err="1"/>
              <a:t>컴포넌트</a:t>
            </a:r>
            <a:r>
              <a:rPr dirty="0"/>
              <a:t> </a:t>
            </a:r>
            <a:br>
              <a:rPr lang="en-US" altLang="ko-KR" dirty="0"/>
            </a:br>
            <a:r>
              <a:rPr lang="ko-KR" altLang="en-US" dirty="0"/>
              <a:t>소개</a:t>
            </a:r>
            <a:endParaRPr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6C52438-9E6B-47C9-89CB-5A91744A7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(컴포넌트)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Image는 이미지를 불러오는 컴포넌트입니다.</a:t>
            </a:r>
          </a:p>
          <a:p>
            <a:r>
              <a:t>resizeMode 속성: 이미지 크기 조정 방법을 설정합니다. 가능한 값으로는 cover, contain, stretch, repeat, center가 있습니다.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View (</a:t>
            </a:r>
            <a:r>
              <a:rPr dirty="0" err="1"/>
              <a:t>컴포넌트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View는 UI를 구성하는 기본 컴포넌트입니다.</a:t>
            </a:r>
          </a:p>
          <a:p>
            <a:r>
              <a:t>View 컴포넌트를 중첩하여 카드와 같은 레이아웃을 만들 수 있습니다.</a:t>
            </a:r>
          </a:p>
          <a:p>
            <a:r>
              <a:t>justifyContent: 'center': 자식 요소를 세로로 가운데 정렬합니다.</a:t>
            </a:r>
          </a:p>
          <a:p>
            <a:r>
              <a:t>alignItems: 'center': 자식 요소를 가로로 가운데 정렬합니다.</a:t>
            </a:r>
          </a:p>
          <a:p>
            <a:r>
              <a:t>flex: 1: 컴포넌트가 설정된 비율만큼 화면을 차지합니다.</a:t>
            </a:r>
          </a:p>
          <a:p>
            <a:r>
              <a:t>flexDirection: 'row': 자식 요소를 가로 방향으로 배치합니다.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SafeAreaView (컴포넌트)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SafeAreaView는 아이폰의 상태창을 관리하는 컴포넌트입니다. 이 컴포넌트 안에 다른 태그를 삽입하면 상태창을 건드리지 않습니다.</a:t>
            </a:r>
          </a:p>
          <a:p>
            <a:r>
              <a:t>style에 backgroundColor를 적용하면 상태창의 색깔이 바뀝니다.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(컴포넌트)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ellipsizeMode: 텍스트가 길어졌을 때 말줄임표(...)를 설정합니다. 가능한 값으로는 head, middle, tail, clip이 있습니다.</a:t>
            </a:r>
          </a:p>
          <a:p>
            <a:r>
              <a:t>allowFontScaling: 텍스트 확대를 허용합니다. 기본값은 true이며, false로 설정하여 디자인을 유지할 수 있습니다.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ScrollView (컴포넌트)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horizontal: 가로 스크롤을 활성화합니다.</a:t>
            </a:r>
          </a:p>
          <a:p>
            <a:r>
              <a:t>showVerticalScrollIndicator: 세로 스크롤 막대를 보이지 않게 합니다.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StyleSheet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리액트 네이티브는 StyleSheet를 기본 제공하여 CSS 스타일을 분리하여 관리할 수 있습니다.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TouchableOpacity (컴포넌트)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TouchableOpacity는 터치 시 클릭 이벤트를 발생시키는 컴포넌트입니다.</a:t>
            </a:r>
          </a:p>
          <a:p>
            <a:r>
              <a:t>activeOpacity 속성: 터치 시 투명도를 설정합니다.</a:t>
            </a:r>
          </a:p>
          <a:p>
            <a:r>
              <a:t>onPress 속성: 클릭했을 때 이벤트를 설정합니다.</a:t>
            </a:r>
          </a:p>
          <a:p>
            <a:r>
              <a:t>onLongPress 속성: 길게 눌렀을 때 이벤트를 설정합니다.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TextInput (컴포넌트)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TextInput은 입력 상자를 제공하며, 클릭 시 모바일 화면에 키보드가 나타납니다.</a:t>
            </a:r>
          </a:p>
          <a:p>
            <a:r>
              <a:t>placeholder 속성: 입력 상자에 기본 텍스트를 정의합니다.</a:t>
            </a:r>
          </a:p>
          <a:p>
            <a:r>
              <a:t>multiline 속성: 여러 줄 입력을 허용합니다.</a:t>
            </a:r>
          </a:p>
          <a:p>
            <a:r>
              <a:t>spellCheck 속성: 키보드 자동 완성 여부를 설정합니다.</a:t>
            </a:r>
          </a:p>
          <a:p>
            <a:r>
              <a:t>autoCorrect 속성: 자동 교정을 설정합니다.</a:t>
            </a:r>
          </a:p>
          <a:p>
            <a:r>
              <a:t>maxLength 속성: 입력 가능한 최대 글자 수를 설정합니다.</a:t>
            </a:r>
          </a:p>
          <a:p>
            <a:r>
              <a:t>keyboardType 속성: 키보드 타입을 변경합니다. 예를 들어, default, numeric, email-address, phone-pad 등이 있습니다.</a:t>
            </a:r>
          </a:p>
          <a:p>
            <a:r>
              <a:t>onChangeText 속성: 텍스트가 변경될 때 이벤트를 발생시키며, useState를 사용하여 상태값을 관리할 수 있습니다.</a:t>
            </a:r>
          </a:p>
          <a:p>
            <a:r>
              <a:t>value 속성: useState를 사용하여 상태값을 연결합니다.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KeyboardAvoidingView (컴포넌트)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KeyboardAvoidingView는 키보드가 화면에 나올 때 화면이 키보드에 따라 올라가도록 해줍니다.</a:t>
            </a:r>
          </a:p>
          <a:p>
            <a:r>
              <a:t>behavior 속성: height, position, padding 중 하나를 선택해야 합니다. 예: behavior={'padding'}.</a:t>
            </a:r>
          </a:p>
          <a:p>
            <a:r>
              <a:t>style 속성에 flex 1: 전체 화면을 차지하도록 설정합니다.</a:t>
            </a:r>
          </a:p>
          <a:p>
            <a:r>
              <a:t>allowFontScaling={false}: 텍스트 확대를 허용하지 않습니다.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403</Words>
  <Application>Microsoft Office PowerPoint</Application>
  <PresentationFormat>화면 슬라이드 쇼(4:3)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리액트 네이티브 컴포넌트  소개</vt:lpstr>
      <vt:lpstr>View (컴포넌트)</vt:lpstr>
      <vt:lpstr>SafeAreaView (컴포넌트)</vt:lpstr>
      <vt:lpstr>Text (컴포넌트)</vt:lpstr>
      <vt:lpstr>ScrollView (컴포넌트)</vt:lpstr>
      <vt:lpstr>StyleSheet</vt:lpstr>
      <vt:lpstr>TouchableOpacity (컴포넌트)</vt:lpstr>
      <vt:lpstr>TextInput (컴포넌트)</vt:lpstr>
      <vt:lpstr>KeyboardAvoidingView (컴포넌트)</vt:lpstr>
      <vt:lpstr>Image (컴포넌트)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 네이티브 컴포넌트  소개</dc:title>
  <dc:subject/>
  <dc:creator>SungmanCho</dc:creator>
  <cp:keywords/>
  <dc:description>generated using python-pptx</dc:description>
  <cp:lastModifiedBy>조 성만</cp:lastModifiedBy>
  <cp:revision>3</cp:revision>
  <dcterms:created xsi:type="dcterms:W3CDTF">2013-01-27T09:14:16Z</dcterms:created>
  <dcterms:modified xsi:type="dcterms:W3CDTF">2024-07-04T13:37:34Z</dcterms:modified>
  <cp:category/>
</cp:coreProperties>
</file>