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F0AA-8982-4999-AC37-CA9B279A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F4BC38-3F90-4D8A-AA42-58EE8442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02AD1-B941-4B4C-B911-E4C406BB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42C6E-1F02-492E-B5A6-BEE2457D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CC2C7-EEEE-4459-8A6C-3CB878B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CF028-C09A-49AE-BF1B-2F0E89E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FD38C-819F-48E8-BE69-CE8DB2E4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307FB-CF64-44CD-89DD-6EE7225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40C42-FD72-4667-83D5-D4E8AC17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445F-9322-4A6A-BB6D-9E3DCC04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3386D-27F3-4C53-9142-476E4AAC5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A668A-12DF-493D-BD6A-7FEDF5C8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CDF1C-4CB0-40E3-A469-CE2EEB9E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1E240-CE0F-474F-9B3C-BD683050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FC46-825B-4EDA-A87C-D958984C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5D63-DA20-4E53-BFF2-73AC42AF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1405A-50AD-4E84-BDE6-64EF1745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BBA6F-A4BC-4F26-8B51-34B40DA6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F65B1-E7AE-41B9-B223-CADFBB58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2422E-26B1-4902-AD97-EC14CF82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BA1B1-1FDA-497E-AD89-5F58A1A1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DAC1B-6A2D-490C-9BEE-73E3F2F0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E234B-5D24-4206-B174-A64B7703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EEC0-B060-4348-902B-2644296E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7714C-577C-46BA-A482-D843FF3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B44F-47A2-4510-AE25-3D49D186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2F621-321E-412D-A9B4-83516803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BF199-951F-40FC-BDBE-84F3F87AD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7F26C-B6A4-4EB2-9B89-0326065E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D23FD-9114-4906-962C-642095D8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1CD86-5A1E-4614-839A-A5440AE9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F9FD-FED6-48DD-88B5-1241EBB7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8CD1A-6D1E-4CB2-86BD-DFAE9001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A394E-A390-46B5-9D82-88F5D998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CD0BB-ED0F-41D9-88C3-1944302DE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0F283-5FC7-447B-9DEC-36687966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79C93-AE89-4890-9243-6B26BAAD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DF70F2-1019-418E-9C42-E2A143EC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0300D-8E72-4FE0-8E06-A86E9809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2DE5-6386-4E9B-BA46-BE1A498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D7DD9-6EAA-4CA2-8635-2F40AD5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8F7C4-0457-4B25-A89F-62E47B40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23F34-D85C-4EF6-8B07-F3ED1C9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CCACA-A629-4DCF-A602-BF37B48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67C13-2D41-4AA4-8CFC-457EACA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5C42A-3C8D-4ECD-8CB5-2350EF17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76C27-7A16-4F5F-9910-2C1CDE0F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FADE-9C6A-44BD-9223-F6FF9F7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B4580-AFB9-4B5D-BD93-08C0CEB1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F9D17-00B3-4953-BE23-F7A3326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54418-DB87-4635-8FC7-B7169C29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87BF3-B0F3-43AE-B0E4-D59A0814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6D0C-501D-4D9C-B49C-FC9C41A9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FB4863-4B45-4091-8180-7270E48F0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091BB-3297-4D2C-A1E6-CEC5CC4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5A28D-8E9B-49F8-B310-88B3C39E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0656D-1083-44A4-AC9F-45ED483E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E1D-62AF-493E-9FFC-CAC80043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1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42909-A0D3-4147-AE4E-4A442737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ADEDF-EB34-4E67-A800-51CF671C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8840-032C-4D96-913E-A99C4886D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84FF-E61B-4A2D-B69C-B20FF011609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30ED2-A747-41CD-BA8A-3C2461B1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3F689-4E3D-44A7-A990-7AE47CD8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4548C-2A09-4827-8382-29C08E604C5F}"/>
              </a:ext>
            </a:extLst>
          </p:cNvPr>
          <p:cNvSpPr txBox="1"/>
          <p:nvPr/>
        </p:nvSpPr>
        <p:spPr>
          <a:xfrm>
            <a:off x="275360" y="293615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ko-KR" altLang="en-US" b="1" dirty="0"/>
              <a:t>개발 전 과정에 대한 </a:t>
            </a:r>
            <a:r>
              <a:rPr lang="en-US" altLang="ko-KR" b="1" dirty="0"/>
              <a:t>‘</a:t>
            </a:r>
            <a:r>
              <a:rPr lang="ko-KR" altLang="en-US" b="1" u="sng" dirty="0"/>
              <a:t>핵심</a:t>
            </a:r>
            <a:r>
              <a:rPr lang="en-US" altLang="ko-KR" b="1" dirty="0"/>
              <a:t>’</a:t>
            </a:r>
            <a:r>
              <a:rPr lang="ko-KR" altLang="en-US" b="1" dirty="0"/>
              <a:t>플로우 경험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797B6F-784F-4588-B251-75CFA8B6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8" y="730059"/>
            <a:ext cx="5125508" cy="3605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35A8B4-A8EA-4DF0-9C8A-0454C18F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60" y="4335475"/>
            <a:ext cx="2805210" cy="2451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72FA77-9F2B-46D0-B6A0-A676D512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182" y="4359752"/>
            <a:ext cx="4489096" cy="2402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E7427A-8052-4B1A-ADD5-86460B0D8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55" y="4359752"/>
            <a:ext cx="4188903" cy="21757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F420D0-1DD5-41EA-A0CF-E8E3FA66F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997" y="847271"/>
            <a:ext cx="4922974" cy="21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1502FA-AB9E-45BA-A5E8-BCB943FA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7" y="328707"/>
            <a:ext cx="10173050" cy="48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A03EC-9331-4F7F-93F4-B092BB2BA221}"/>
              </a:ext>
            </a:extLst>
          </p:cNvPr>
          <p:cNvSpPr txBox="1"/>
          <p:nvPr/>
        </p:nvSpPr>
        <p:spPr>
          <a:xfrm>
            <a:off x="149525" y="29361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en-US" altLang="ko-KR" dirty="0"/>
              <a:t>,</a:t>
            </a:r>
            <a:r>
              <a:rPr lang="ko-KR" altLang="en-US" dirty="0"/>
              <a:t> 프로젝트 명세서란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1D63B-1586-49FC-A19B-45C4EA15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5" y="813732"/>
            <a:ext cx="2123386" cy="26910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D455F4-677A-44B9-98F9-A796D922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31" y="813732"/>
            <a:ext cx="3109520" cy="1621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FD33E5-C062-47ED-80D3-2999BE97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51" y="813732"/>
            <a:ext cx="2752816" cy="28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7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E3589-DCDC-4097-84B5-4C7E4AC4F025}"/>
              </a:ext>
            </a:extLst>
          </p:cNvPr>
          <p:cNvSpPr txBox="1"/>
          <p:nvPr/>
        </p:nvSpPr>
        <p:spPr>
          <a:xfrm>
            <a:off x="149525" y="293615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en-US" altLang="ko-KR" dirty="0"/>
              <a:t>,</a:t>
            </a:r>
            <a:r>
              <a:rPr lang="ko-KR" altLang="en-US" dirty="0"/>
              <a:t> 퍼즐 게임 프로젝트 명세서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F8C727-FF16-48DD-9143-BBF51608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6" y="813470"/>
            <a:ext cx="3716551" cy="5616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FED711-D984-43A6-A84C-89C689C9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157" y="167517"/>
            <a:ext cx="5655025" cy="2642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D3A122-7E9A-4913-ACE2-3344FED5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739" y="2810312"/>
            <a:ext cx="5800443" cy="39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9BBDA-6998-49E2-925D-98A123406F5E}"/>
              </a:ext>
            </a:extLst>
          </p:cNvPr>
          <p:cNvSpPr txBox="1"/>
          <p:nvPr/>
        </p:nvSpPr>
        <p:spPr>
          <a:xfrm>
            <a:off x="149525" y="293615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en-US" altLang="ko-KR" dirty="0"/>
              <a:t>,</a:t>
            </a:r>
            <a:r>
              <a:rPr lang="ko-KR" altLang="en-US" dirty="0"/>
              <a:t> 퍼즐 게임 프로젝트 명세서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525BB-A9F9-4F6B-A33C-41C2B350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011697"/>
            <a:ext cx="9899009" cy="50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602FD-71D0-43CE-8DE7-15F5ED663891}"/>
              </a:ext>
            </a:extLst>
          </p:cNvPr>
          <p:cNvSpPr txBox="1"/>
          <p:nvPr/>
        </p:nvSpPr>
        <p:spPr>
          <a:xfrm>
            <a:off x="149525" y="293615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en-US" altLang="ko-KR" dirty="0"/>
              <a:t>,</a:t>
            </a:r>
            <a:r>
              <a:rPr lang="ko-KR" altLang="en-US" dirty="0"/>
              <a:t> 개발</a:t>
            </a:r>
            <a:r>
              <a:rPr lang="en-US" altLang="ko-KR" dirty="0"/>
              <a:t>’</a:t>
            </a:r>
            <a:r>
              <a:rPr lang="ko-KR" altLang="en-US" dirty="0"/>
              <a:t>잘</a:t>
            </a:r>
            <a:r>
              <a:rPr lang="en-US" altLang="ko-KR" dirty="0"/>
              <a:t>’</a:t>
            </a:r>
            <a:r>
              <a:rPr lang="ko-KR" altLang="en-US" dirty="0"/>
              <a:t>하는 개발자가 되기 위한 약속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0FDBBF-0A41-4B36-8051-E497250E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5" y="1065402"/>
            <a:ext cx="4789506" cy="35024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B7EEF7-2B85-428A-93AC-1BCED0CA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93" y="1182847"/>
            <a:ext cx="4718956" cy="363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1EC0-74A6-47F3-A28A-CB2240E72E68}"/>
              </a:ext>
            </a:extLst>
          </p:cNvPr>
          <p:cNvSpPr txBox="1"/>
          <p:nvPr/>
        </p:nvSpPr>
        <p:spPr>
          <a:xfrm>
            <a:off x="5993160" y="654124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나는 </a:t>
            </a:r>
            <a:r>
              <a:rPr lang="en-US" altLang="ko-KR" b="1" dirty="0"/>
              <a:t>B</a:t>
            </a:r>
            <a:r>
              <a:rPr lang="ko-KR" altLang="en-US" b="1" dirty="0"/>
              <a:t> 개발자에 속함</a:t>
            </a:r>
            <a:endParaRPr lang="en-US" altLang="ko-KR" b="1" dirty="0"/>
          </a:p>
          <a:p>
            <a:r>
              <a:rPr lang="en-US" altLang="ko-KR" b="1" dirty="0"/>
              <a:t>A </a:t>
            </a:r>
            <a:r>
              <a:rPr lang="ko-KR" altLang="en-US" b="1" dirty="0"/>
              <a:t>보다는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044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7511-2B9F-4E82-8066-A88FE2F23743}"/>
              </a:ext>
            </a:extLst>
          </p:cNvPr>
          <p:cNvSpPr txBox="1"/>
          <p:nvPr/>
        </p:nvSpPr>
        <p:spPr>
          <a:xfrm>
            <a:off x="149525" y="293615"/>
            <a:ext cx="7377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en-US" altLang="ko-KR" dirty="0"/>
              <a:t>,</a:t>
            </a:r>
            <a:r>
              <a:rPr lang="ko-KR" altLang="en-US" dirty="0"/>
              <a:t> 베이스 코드 기반으로 </a:t>
            </a:r>
            <a:r>
              <a:rPr lang="en-US" altLang="ko-KR" dirty="0"/>
              <a:t>‘</a:t>
            </a:r>
            <a:r>
              <a:rPr lang="ko-KR" altLang="en-US" dirty="0"/>
              <a:t>무엇</a:t>
            </a:r>
            <a:r>
              <a:rPr lang="en-US" altLang="ko-KR" dirty="0"/>
              <a:t>’</a:t>
            </a:r>
            <a:r>
              <a:rPr lang="ko-KR" altLang="en-US" dirty="0"/>
              <a:t>을 개발해야 하는지 살펴보기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1.ChatGPT</a:t>
            </a:r>
          </a:p>
          <a:p>
            <a:r>
              <a:rPr lang="en-US" altLang="ko-KR" dirty="0"/>
              <a:t>2.MDN </a:t>
            </a:r>
            <a:r>
              <a:rPr lang="ko-KR" altLang="en-US" dirty="0"/>
              <a:t>문서로 검증</a:t>
            </a:r>
          </a:p>
        </p:txBody>
      </p:sp>
    </p:spTree>
    <p:extLst>
      <p:ext uri="{BB962C8B-B14F-4D97-AF65-F5344CB8AC3E}">
        <p14:creationId xmlns:p14="http://schemas.microsoft.com/office/powerpoint/2010/main" val="295276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67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215</cp:revision>
  <dcterms:created xsi:type="dcterms:W3CDTF">2024-05-20T06:48:18Z</dcterms:created>
  <dcterms:modified xsi:type="dcterms:W3CDTF">2024-05-22T05:33:28Z</dcterms:modified>
</cp:coreProperties>
</file>