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5F0AA-8982-4999-AC37-CA9B279A4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F4BC38-3F90-4D8A-AA42-58EE8442D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02AD1-B941-4B4C-B911-E4C406BB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42C6E-1F02-492E-B5A6-BEE2457D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CC2C7-EEEE-4459-8A6C-3CB878BC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6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CF028-C09A-49AE-BF1B-2F0E89E3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FD38C-819F-48E8-BE69-CE8DB2E4F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307FB-CF64-44CD-89DD-6EE72258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40C42-FD72-4667-83D5-D4E8AC17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C445F-9322-4A6A-BB6D-9E3DCC04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3386D-27F3-4C53-9142-476E4AAC5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DA668A-12DF-493D-BD6A-7FEDF5C87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CDF1C-4CB0-40E3-A469-CE2EEB9E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1E240-CE0F-474F-9B3C-BD683050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6FC46-825B-4EDA-A87C-D958984C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3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A5D63-DA20-4E53-BFF2-73AC42AF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1405A-50AD-4E84-BDE6-64EF1745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BBA6F-A4BC-4F26-8B51-34B40DA6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F65B1-E7AE-41B9-B223-CADFBB58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2422E-26B1-4902-AD97-EC14CF82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BA1B1-1FDA-497E-AD89-5F58A1A1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DAC1B-6A2D-490C-9BEE-73E3F2F0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E234B-5D24-4206-B174-A64B7703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1EEC0-B060-4348-902B-2644296E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7714C-577C-46BA-A482-D843FF31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B44F-47A2-4510-AE25-3D49D186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2F621-321E-412D-A9B4-83516803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EBF199-951F-40FC-BDBE-84F3F87AD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7F26C-B6A4-4EB2-9B89-0326065E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D23FD-9114-4906-962C-642095D8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1CD86-5A1E-4614-839A-A5440AE9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5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F9FD-FED6-48DD-88B5-1241EBB7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98CD1A-6D1E-4CB2-86BD-DFAE9001F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A394E-A390-46B5-9D82-88F5D998C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FCD0BB-ED0F-41D9-88C3-1944302DE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B0F283-5FC7-447B-9DEC-366879669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179C93-AE89-4890-9243-6B26BAAD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DF70F2-1019-418E-9C42-E2A143EC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D0300D-8E72-4FE0-8E06-A86E9809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5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2DE5-6386-4E9B-BA46-BE1A498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D7DD9-6EAA-4CA2-8635-2F40AD51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E8F7C4-0457-4B25-A89F-62E47B40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723F34-D85C-4EF6-8B07-F3ED1C91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4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9CCACA-A629-4DCF-A602-BF37B48B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C67C13-2D41-4AA4-8CFC-457EACAA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5C42A-3C8D-4ECD-8CB5-2350EF17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3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76C27-7A16-4F5F-9910-2C1CDE0F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6FADE-9C6A-44BD-9223-F6FF9F79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8B4580-AFB9-4B5D-BD93-08C0CEB1B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F9D17-00B3-4953-BE23-F7A33264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54418-DB87-4635-8FC7-B7169C29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87BF3-B0F3-43AE-B0E4-D59A0814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5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46D0C-501D-4D9C-B49C-FC9C41A9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FB4863-4B45-4091-8180-7270E48F0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091BB-3297-4D2C-A1E6-CEC5CC45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5A28D-8E9B-49F8-B310-88B3C39E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0656D-1083-44A4-AC9F-45ED483E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45E1D-62AF-493E-9FFC-CAC80043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1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E42909-A0D3-4147-AE4E-4A442737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ADEDF-EB34-4E67-A800-51CF671C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18840-032C-4D96-913E-A99C4886D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84FF-E61B-4A2D-B69C-B20FF0116096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30ED2-A747-41CD-BA8A-3C2461B13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3F689-4E3D-44A7-A990-7AE47CD8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4548C-2A09-4827-8382-29C08E604C5F}"/>
              </a:ext>
            </a:extLst>
          </p:cNvPr>
          <p:cNvSpPr txBox="1"/>
          <p:nvPr/>
        </p:nvSpPr>
        <p:spPr>
          <a:xfrm>
            <a:off x="275360" y="360727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피그마</a:t>
            </a:r>
            <a:r>
              <a:rPr lang="ko-KR" altLang="en-US" dirty="0"/>
              <a:t> </a:t>
            </a:r>
            <a:r>
              <a:rPr lang="en-US" altLang="ko-KR" dirty="0"/>
              <a:t>UI/</a:t>
            </a:r>
            <a:r>
              <a:rPr lang="ko-KR" altLang="en-US" dirty="0"/>
              <a:t>디자인 툴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24DFDA-C378-454E-82B0-A9040CB5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04" y="1208013"/>
            <a:ext cx="3069498" cy="34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16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C7A354-AF67-4350-93CF-2DEF5378F283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기본기능 </a:t>
            </a:r>
            <a:r>
              <a:rPr lang="en-US" altLang="ko-KR" sz="1600" dirty="0"/>
              <a:t>–</a:t>
            </a:r>
            <a:r>
              <a:rPr lang="ko-KR" altLang="en-US" sz="1600" dirty="0"/>
              <a:t>채우기</a:t>
            </a:r>
            <a:r>
              <a:rPr lang="en-US" altLang="ko-KR" sz="1600" dirty="0"/>
              <a:t>(Fill), </a:t>
            </a:r>
            <a:r>
              <a:rPr lang="ko-KR" altLang="en-US" sz="1600" dirty="0"/>
              <a:t>선</a:t>
            </a:r>
            <a:r>
              <a:rPr lang="en-US" altLang="ko-KR" sz="1600" dirty="0"/>
              <a:t>(Stroke)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4D4AFC5-CAB7-4F98-82FE-772C4B52749C}"/>
              </a:ext>
            </a:extLst>
          </p:cNvPr>
          <p:cNvSpPr txBox="1">
            <a:spLocks/>
          </p:cNvSpPr>
          <p:nvPr/>
        </p:nvSpPr>
        <p:spPr>
          <a:xfrm>
            <a:off x="175470" y="750610"/>
            <a:ext cx="1495857" cy="50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채우기 기능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1CE02E1-0D7D-40E7-A99D-450272A311E0}"/>
              </a:ext>
            </a:extLst>
          </p:cNvPr>
          <p:cNvSpPr txBox="1">
            <a:spLocks/>
          </p:cNvSpPr>
          <p:nvPr/>
        </p:nvSpPr>
        <p:spPr>
          <a:xfrm>
            <a:off x="175470" y="4097818"/>
            <a:ext cx="10515600" cy="101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선 기능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A3BF67-6C1B-49F7-8622-6BA56CE6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80" y="1165681"/>
            <a:ext cx="4651320" cy="28424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481D35-E81F-4AE7-B6B3-7FFBC9C52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930" y="4406447"/>
            <a:ext cx="4595070" cy="231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1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94670D-36FB-4451-9184-97041605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01" y="4411880"/>
            <a:ext cx="4448796" cy="229584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DC7A354-AF67-4350-93CF-2DEF5378F283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기본기능 </a:t>
            </a:r>
            <a:r>
              <a:rPr lang="en-US" altLang="ko-KR" sz="1600" dirty="0"/>
              <a:t>–</a:t>
            </a:r>
            <a:r>
              <a:rPr lang="ko-KR" altLang="en-US" sz="1600" dirty="0"/>
              <a:t>레이어</a:t>
            </a:r>
            <a:r>
              <a:rPr lang="en-US" altLang="ko-KR" sz="1600" dirty="0"/>
              <a:t>(Layer),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(Test)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4D4AFC5-CAB7-4F98-82FE-772C4B52749C}"/>
              </a:ext>
            </a:extLst>
          </p:cNvPr>
          <p:cNvSpPr txBox="1">
            <a:spLocks/>
          </p:cNvSpPr>
          <p:nvPr/>
        </p:nvSpPr>
        <p:spPr>
          <a:xfrm>
            <a:off x="175470" y="750610"/>
            <a:ext cx="1495857" cy="50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레이어 기능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1CE02E1-0D7D-40E7-A99D-450272A311E0}"/>
              </a:ext>
            </a:extLst>
          </p:cNvPr>
          <p:cNvSpPr txBox="1">
            <a:spLocks/>
          </p:cNvSpPr>
          <p:nvPr/>
        </p:nvSpPr>
        <p:spPr>
          <a:xfrm>
            <a:off x="175470" y="4097818"/>
            <a:ext cx="10515600" cy="101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텍스트 기능</a:t>
            </a:r>
            <a:endParaRPr lang="en-US" altLang="ko-KR" sz="1600" dirty="0"/>
          </a:p>
          <a:p>
            <a:r>
              <a:rPr lang="ko-KR" altLang="en-US" sz="1600" dirty="0" err="1"/>
              <a:t>입력값은</a:t>
            </a:r>
            <a:r>
              <a:rPr lang="ko-KR" altLang="en-US" sz="1600" dirty="0"/>
              <a:t> 대부분 </a:t>
            </a:r>
            <a:r>
              <a:rPr lang="en-US" altLang="ko-KR" sz="1600" dirty="0"/>
              <a:t>% </a:t>
            </a:r>
            <a:r>
              <a:rPr lang="ko-KR" altLang="en-US" sz="1600" dirty="0"/>
              <a:t>입력됨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76D054-E696-455B-B8FA-59D09FB14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327" y="1093302"/>
            <a:ext cx="5439689" cy="28489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77E418-FCD7-44CC-B5BB-A93A6FA9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644" y="4607551"/>
            <a:ext cx="2010056" cy="196242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F73C4EF6-6B64-463B-B715-54DA29A64B3A}"/>
              </a:ext>
            </a:extLst>
          </p:cNvPr>
          <p:cNvSpPr txBox="1">
            <a:spLocks/>
          </p:cNvSpPr>
          <p:nvPr/>
        </p:nvSpPr>
        <p:spPr>
          <a:xfrm>
            <a:off x="6317792" y="4097818"/>
            <a:ext cx="3048399" cy="101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텍스트 </a:t>
            </a:r>
            <a:r>
              <a:rPr lang="ko-KR" altLang="en-US" sz="1600" dirty="0" err="1"/>
              <a:t>입력시</a:t>
            </a:r>
            <a:r>
              <a:rPr lang="ko-KR" altLang="en-US" sz="1600" dirty="0"/>
              <a:t> </a:t>
            </a:r>
            <a:r>
              <a:rPr lang="en-US" altLang="ko-KR" sz="1600" dirty="0"/>
              <a:t>1. or –</a:t>
            </a:r>
            <a:r>
              <a:rPr lang="ko-KR" altLang="en-US" sz="1600" dirty="0"/>
              <a:t>입력하면 자동으로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ol,ul</a:t>
            </a:r>
            <a:r>
              <a:rPr lang="en-US" altLang="ko-KR" sz="1600" dirty="0"/>
              <a:t> </a:t>
            </a:r>
            <a:r>
              <a:rPr lang="ko-KR" altLang="en-US" sz="1600" dirty="0"/>
              <a:t>기능 동작함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4270A8-074E-43A7-B0F9-B1AC95FA6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146" y="4537852"/>
            <a:ext cx="2214649" cy="20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1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C7A354-AF67-4350-93CF-2DEF5378F283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기본기능 </a:t>
            </a:r>
            <a:r>
              <a:rPr lang="en-US" altLang="ko-KR" sz="1600" dirty="0"/>
              <a:t>–</a:t>
            </a:r>
            <a:r>
              <a:rPr lang="ko-KR" altLang="en-US" sz="1600" dirty="0"/>
              <a:t>선택된 컬러</a:t>
            </a:r>
            <a:r>
              <a:rPr lang="en-US" altLang="ko-KR" sz="1600" dirty="0"/>
              <a:t>(Selection colors), </a:t>
            </a:r>
            <a:r>
              <a:rPr lang="ko-KR" altLang="en-US" sz="1600" dirty="0"/>
              <a:t>이펙트</a:t>
            </a:r>
            <a:r>
              <a:rPr lang="en-US" altLang="ko-KR" sz="1600" dirty="0"/>
              <a:t>(Effects), </a:t>
            </a:r>
            <a:r>
              <a:rPr lang="ko-KR" altLang="en-US" sz="1600" dirty="0"/>
              <a:t>내보내기</a:t>
            </a:r>
            <a:r>
              <a:rPr lang="en-US" altLang="ko-KR" sz="1600" dirty="0"/>
              <a:t>(Export)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4D4AFC5-CAB7-4F98-82FE-772C4B52749C}"/>
              </a:ext>
            </a:extLst>
          </p:cNvPr>
          <p:cNvSpPr txBox="1">
            <a:spLocks/>
          </p:cNvSpPr>
          <p:nvPr/>
        </p:nvSpPr>
        <p:spPr>
          <a:xfrm>
            <a:off x="175470" y="1197868"/>
            <a:ext cx="3909970" cy="96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선택된 컬러 기능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동일하게 선택된 컬러 한번에 변경 가능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2C0B66-2117-4F62-A81A-02795B02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020" y="818973"/>
            <a:ext cx="5352765" cy="1310482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557A42F-5755-4F86-8787-D104D3FE1A1F}"/>
              </a:ext>
            </a:extLst>
          </p:cNvPr>
          <p:cNvSpPr txBox="1">
            <a:spLocks/>
          </p:cNvSpPr>
          <p:nvPr/>
        </p:nvSpPr>
        <p:spPr>
          <a:xfrm>
            <a:off x="175470" y="2948628"/>
            <a:ext cx="3909970" cy="96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이펙트 기능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그림자 및 </a:t>
            </a:r>
            <a:r>
              <a:rPr lang="ko-KR" altLang="en-US" sz="1600" dirty="0" err="1"/>
              <a:t>블러</a:t>
            </a:r>
            <a:r>
              <a:rPr lang="ko-KR" altLang="en-US" sz="1600" dirty="0"/>
              <a:t> 주기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F47CEE-DC1F-48CD-99BF-F4E13A26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020" y="2882895"/>
            <a:ext cx="3174091" cy="1024967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C22EBBA0-258E-4F03-BD14-6CB7B5993C58}"/>
              </a:ext>
            </a:extLst>
          </p:cNvPr>
          <p:cNvSpPr txBox="1">
            <a:spLocks/>
          </p:cNvSpPr>
          <p:nvPr/>
        </p:nvSpPr>
        <p:spPr>
          <a:xfrm>
            <a:off x="175470" y="5096209"/>
            <a:ext cx="3909970" cy="960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내보내기 기능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선택된 레이서 다운로드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144ABA-5A77-4EB3-B5DA-D29BD6EA8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966" y="4600132"/>
            <a:ext cx="3385517" cy="155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1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C7A354-AF67-4350-93CF-2DEF5378F283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심화기능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오토레이아웃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6172060-3562-489D-808E-244C96B41CE2}"/>
              </a:ext>
            </a:extLst>
          </p:cNvPr>
          <p:cNvSpPr txBox="1">
            <a:spLocks/>
          </p:cNvSpPr>
          <p:nvPr/>
        </p:nvSpPr>
        <p:spPr>
          <a:xfrm>
            <a:off x="175470" y="767388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*</a:t>
            </a:r>
            <a:r>
              <a:rPr lang="ko-KR" altLang="en-US" sz="1600" dirty="0" err="1"/>
              <a:t>오토레이아웃</a:t>
            </a:r>
            <a:r>
              <a:rPr lang="en-US" altLang="ko-KR" sz="1600" dirty="0"/>
              <a:t>(</a:t>
            </a:r>
            <a:r>
              <a:rPr lang="ko-KR" altLang="en-US" sz="1600" dirty="0"/>
              <a:t>디자인 시간 획기적으로 단축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사용법 레이어 </a:t>
            </a:r>
            <a:r>
              <a:rPr lang="ko-KR" altLang="en-US" sz="1600" dirty="0" err="1"/>
              <a:t>선택후</a:t>
            </a:r>
            <a:r>
              <a:rPr lang="ko-KR" altLang="en-US" sz="1600" dirty="0"/>
              <a:t> </a:t>
            </a:r>
            <a:r>
              <a:rPr lang="en-US" altLang="ko-KR" sz="1600" dirty="0"/>
              <a:t>Shift + A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A5FA91-2600-4CE7-B867-C1E35CEA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6" y="1588639"/>
            <a:ext cx="5955215" cy="240700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0D34BC3C-CD2C-4DD2-8237-2E97C2E04FEE}"/>
              </a:ext>
            </a:extLst>
          </p:cNvPr>
          <p:cNvSpPr txBox="1">
            <a:spLocks/>
          </p:cNvSpPr>
          <p:nvPr/>
        </p:nvSpPr>
        <p:spPr>
          <a:xfrm>
            <a:off x="175470" y="4129002"/>
            <a:ext cx="9312479" cy="40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600" dirty="0"/>
          </a:p>
          <a:p>
            <a:r>
              <a:rPr lang="ko-KR" altLang="en-US" sz="1600" dirty="0"/>
              <a:t>오로 레이아웃 해제 </a:t>
            </a:r>
            <a:r>
              <a:rPr lang="en-US" altLang="ko-KR" sz="1600" dirty="0"/>
              <a:t>Ctrl + Shift + 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779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C7A354-AF67-4350-93CF-2DEF5378F283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심화기능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오토레이아웃</a:t>
            </a:r>
            <a:r>
              <a:rPr lang="en-US" altLang="ko-KR" sz="1600" dirty="0"/>
              <a:t>(</a:t>
            </a:r>
            <a:r>
              <a:rPr lang="ko-KR" altLang="en-US" sz="1600" dirty="0"/>
              <a:t>리사이징</a:t>
            </a:r>
            <a:r>
              <a:rPr lang="en-US" altLang="ko-KR" sz="1600" dirty="0"/>
              <a:t> </a:t>
            </a:r>
            <a:r>
              <a:rPr lang="ko-KR" altLang="en-US" sz="1600" dirty="0"/>
              <a:t>이론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692EC8-EBD7-4E65-A1B6-6AFD91ED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4" y="1408482"/>
            <a:ext cx="6687483" cy="179095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E1ACE92-ADB3-49B1-ABFF-C841FDD93C86}"/>
              </a:ext>
            </a:extLst>
          </p:cNvPr>
          <p:cNvSpPr txBox="1">
            <a:spLocks/>
          </p:cNvSpPr>
          <p:nvPr/>
        </p:nvSpPr>
        <p:spPr>
          <a:xfrm>
            <a:off x="175470" y="847287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리사이징 프로퍼티 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A08A46-13C1-49D1-9E1F-40712AEA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180" y="1332882"/>
            <a:ext cx="4158930" cy="37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C7A354-AF67-4350-93CF-2DEF5378F283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심화기능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오토레이아웃</a:t>
            </a:r>
            <a:r>
              <a:rPr lang="en-US" altLang="ko-KR" sz="1600" dirty="0"/>
              <a:t>(</a:t>
            </a:r>
            <a:r>
              <a:rPr lang="ko-KR" altLang="en-US" sz="1600" dirty="0"/>
              <a:t>패널 살펴보기</a:t>
            </a:r>
            <a:r>
              <a:rPr lang="en-US" altLang="ko-KR" sz="1600" dirty="0"/>
              <a:t>, </a:t>
            </a:r>
            <a:r>
              <a:rPr lang="ko-KR" altLang="en-US" sz="1600" dirty="0"/>
              <a:t>추가장점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09D8DF-6EFD-44E9-BDB8-80873847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1" y="1472063"/>
            <a:ext cx="6288242" cy="3511616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B420B87-744A-4364-9384-904FFA1DF11D}"/>
              </a:ext>
            </a:extLst>
          </p:cNvPr>
          <p:cNvSpPr txBox="1">
            <a:spLocks/>
          </p:cNvSpPr>
          <p:nvPr/>
        </p:nvSpPr>
        <p:spPr>
          <a:xfrm>
            <a:off x="175470" y="719253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마진값</a:t>
            </a:r>
            <a:r>
              <a:rPr lang="ko-KR" altLang="en-US" sz="1600" dirty="0"/>
              <a:t> 음수로 하여 겹치기 가능 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 err="1"/>
              <a:t>더보기</a:t>
            </a:r>
            <a:r>
              <a:rPr lang="ko-KR" altLang="en-US" sz="1600" dirty="0"/>
              <a:t> </a:t>
            </a:r>
            <a:r>
              <a:rPr lang="en-US" altLang="ko-KR" sz="1600" dirty="0"/>
              <a:t>…</a:t>
            </a:r>
            <a:r>
              <a:rPr lang="ko-KR" altLang="en-US" sz="1600" dirty="0"/>
              <a:t> 에서 </a:t>
            </a:r>
            <a:r>
              <a:rPr lang="en-US" altLang="ko-KR" sz="1600" dirty="0"/>
              <a:t>First on top </a:t>
            </a:r>
            <a:r>
              <a:rPr lang="ko-KR" altLang="en-US" sz="1600" dirty="0"/>
              <a:t>누르면 가장 첫번째 레이어가 위로 올라옴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356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C7A354-AF67-4350-93CF-2DEF5378F283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심화기능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오토레이아웃</a:t>
            </a:r>
            <a:r>
              <a:rPr lang="en-US" altLang="ko-KR" sz="1600" dirty="0"/>
              <a:t>(</a:t>
            </a:r>
            <a:r>
              <a:rPr lang="ko-KR" altLang="en-US" sz="1600" dirty="0"/>
              <a:t>실습 카드</a:t>
            </a:r>
            <a:r>
              <a:rPr lang="en-US" altLang="ko-KR" sz="1600" dirty="0"/>
              <a:t>UI)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9DB3BA-824F-4637-B712-E2440ECF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4" y="1478149"/>
            <a:ext cx="8484066" cy="45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3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C7A354-AF67-4350-93CF-2DEF5378F283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심화기능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컴포넌트</a:t>
            </a:r>
            <a:r>
              <a:rPr lang="en-US" altLang="ko-KR" sz="1600" dirty="0"/>
              <a:t>(</a:t>
            </a:r>
            <a:r>
              <a:rPr lang="ko-KR" altLang="en-US" sz="1600" dirty="0"/>
              <a:t>기본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A3E07-5A72-4DCF-996E-36EF59FA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94" y="2258999"/>
            <a:ext cx="3302027" cy="459900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2C6FADF-A199-47A8-BACF-CF2F406F7199}"/>
              </a:ext>
            </a:extLst>
          </p:cNvPr>
          <p:cNvSpPr txBox="1">
            <a:spLocks/>
          </p:cNvSpPr>
          <p:nvPr/>
        </p:nvSpPr>
        <p:spPr>
          <a:xfrm>
            <a:off x="175470" y="889232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컴포넌트 생성시 인스턴스 </a:t>
            </a:r>
            <a:r>
              <a:rPr lang="ko-KR" altLang="en-US" sz="1600" dirty="0" err="1"/>
              <a:t>바꾸는일은</a:t>
            </a:r>
            <a:r>
              <a:rPr lang="ko-KR" altLang="en-US" sz="1600" dirty="0"/>
              <a:t> 자재하기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296D7-DDEF-484A-9A31-A16D0DB30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315" y="1833973"/>
            <a:ext cx="3419952" cy="22672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6BE0CD-B7D5-42FD-8B09-7651A0EF1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315" y="4777224"/>
            <a:ext cx="2495898" cy="1867161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6F2F6BB-2ECE-4A73-876B-2F164D683758}"/>
              </a:ext>
            </a:extLst>
          </p:cNvPr>
          <p:cNvSpPr txBox="1">
            <a:spLocks/>
          </p:cNvSpPr>
          <p:nvPr/>
        </p:nvSpPr>
        <p:spPr>
          <a:xfrm>
            <a:off x="3897784" y="4216749"/>
            <a:ext cx="2081169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/>
              <a:t>인스턴스 연결 끊기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2A01E51-C518-4B96-A144-6DF17187CA4C}"/>
              </a:ext>
            </a:extLst>
          </p:cNvPr>
          <p:cNvSpPr txBox="1">
            <a:spLocks/>
          </p:cNvSpPr>
          <p:nvPr/>
        </p:nvSpPr>
        <p:spPr>
          <a:xfrm>
            <a:off x="229238" y="1747647"/>
            <a:ext cx="2081169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컴포넌트 생성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DDEB300-3C95-4A3A-9BA3-8A03B3BA5225}"/>
              </a:ext>
            </a:extLst>
          </p:cNvPr>
          <p:cNvSpPr txBox="1">
            <a:spLocks/>
          </p:cNvSpPr>
          <p:nvPr/>
        </p:nvSpPr>
        <p:spPr>
          <a:xfrm>
            <a:off x="3897784" y="1492223"/>
            <a:ext cx="2081169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생성 컴포넌트 조회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A952C1-4B90-4205-95A2-45C88E134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9542" y="2115639"/>
            <a:ext cx="4455438" cy="35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0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C7A354-AF67-4350-93CF-2DEF5378F283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심화기능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컴포넌트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베리언트</a:t>
            </a:r>
            <a:r>
              <a:rPr lang="en-US" altLang="ko-KR" sz="1600" dirty="0"/>
              <a:t>[Variant])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467C5E-FD0B-4407-B23C-F9EB39F9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0" y="1103509"/>
            <a:ext cx="4399172" cy="2789202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AEF87D87-6637-4E9F-AFCA-DFDA86D66DAE}"/>
              </a:ext>
            </a:extLst>
          </p:cNvPr>
          <p:cNvSpPr txBox="1">
            <a:spLocks/>
          </p:cNvSpPr>
          <p:nvPr/>
        </p:nvSpPr>
        <p:spPr>
          <a:xfrm>
            <a:off x="175470" y="687897"/>
            <a:ext cx="1602996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배리언트</a:t>
            </a:r>
            <a:r>
              <a:rPr lang="ko-KR" altLang="en-US" sz="1600" dirty="0"/>
              <a:t> 생성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BBDBC2C-2D49-41A4-8FFD-0423C6688CAA}"/>
              </a:ext>
            </a:extLst>
          </p:cNvPr>
          <p:cNvSpPr txBox="1">
            <a:spLocks/>
          </p:cNvSpPr>
          <p:nvPr/>
        </p:nvSpPr>
        <p:spPr>
          <a:xfrm>
            <a:off x="7754398" y="429389"/>
            <a:ext cx="3347906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원하는 프로퍼티 명과 값 설정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570A12C-8F99-4001-8A50-ED4B15E1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398" y="890783"/>
            <a:ext cx="2660807" cy="28015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7202FAF-BE96-48FC-BAC8-191661AC3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70" y="4822219"/>
            <a:ext cx="2963478" cy="1864543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9BBD956-86FD-47E0-84F3-DE5A26BBC360}"/>
              </a:ext>
            </a:extLst>
          </p:cNvPr>
          <p:cNvSpPr txBox="1">
            <a:spLocks/>
          </p:cNvSpPr>
          <p:nvPr/>
        </p:nvSpPr>
        <p:spPr>
          <a:xfrm>
            <a:off x="104513" y="4277075"/>
            <a:ext cx="5759392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/>
              <a:t>컴포넌트 가져와서 생성된 </a:t>
            </a:r>
            <a:r>
              <a:rPr lang="ko-KR" altLang="en-US" sz="1600" b="1" dirty="0" err="1"/>
              <a:t>프로터피</a:t>
            </a:r>
            <a:r>
              <a:rPr lang="ko-KR" altLang="en-US" sz="1600" b="1" dirty="0"/>
              <a:t> 값으로 가져오기 가능</a:t>
            </a:r>
          </a:p>
        </p:txBody>
      </p:sp>
    </p:spTree>
    <p:extLst>
      <p:ext uri="{BB962C8B-B14F-4D97-AF65-F5344CB8AC3E}">
        <p14:creationId xmlns:p14="http://schemas.microsoft.com/office/powerpoint/2010/main" val="203357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C7A354-AF67-4350-93CF-2DEF5378F283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심화기능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컴포넌트</a:t>
            </a:r>
            <a:r>
              <a:rPr lang="en-US" altLang="ko-KR" sz="1600" dirty="0"/>
              <a:t>(</a:t>
            </a:r>
            <a:r>
              <a:rPr lang="ko-KR" altLang="en-US" sz="1600" dirty="0"/>
              <a:t>실습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0C7A4F8-8896-4D5B-8D8D-BF810F0BADA0}"/>
              </a:ext>
            </a:extLst>
          </p:cNvPr>
          <p:cNvSpPr txBox="1">
            <a:spLocks/>
          </p:cNvSpPr>
          <p:nvPr/>
        </p:nvSpPr>
        <p:spPr>
          <a:xfrm>
            <a:off x="175470" y="49494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실무시</a:t>
            </a:r>
            <a:r>
              <a:rPr lang="ko-KR" altLang="en-US" sz="1600" dirty="0"/>
              <a:t> 버튼 레이어 에 많이 사용됨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44B9A7-F66D-4D9C-BE3D-651609AA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1" y="1200165"/>
            <a:ext cx="6971950" cy="41121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152F50-8A47-4F4F-97B5-1E899BC12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516" y="2441753"/>
            <a:ext cx="422016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9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6942-E16D-4BE2-9606-E87DB269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499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F3BF6-AC1B-4D60-B322-D5546BB9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002"/>
            <a:ext cx="10515600" cy="833685"/>
          </a:xfrm>
        </p:spPr>
        <p:txBody>
          <a:bodyPr>
            <a:normAutofit/>
          </a:bodyPr>
          <a:lstStyle/>
          <a:p>
            <a:r>
              <a:rPr lang="ko-KR" altLang="en-US" sz="1200" dirty="0" err="1"/>
              <a:t>백터</a:t>
            </a:r>
            <a:r>
              <a:rPr lang="ko-KR" altLang="en-US" sz="1200" dirty="0"/>
              <a:t> 기반의 </a:t>
            </a:r>
            <a:r>
              <a:rPr lang="en-US" altLang="ko-KR" sz="1200" dirty="0"/>
              <a:t>UI</a:t>
            </a:r>
            <a:r>
              <a:rPr lang="ko-KR" altLang="en-US" sz="1200" dirty="0"/>
              <a:t>디자인 툴</a:t>
            </a:r>
            <a:endParaRPr lang="en-US" altLang="ko-KR" sz="1200" dirty="0"/>
          </a:p>
          <a:p>
            <a:r>
              <a:rPr lang="ko-KR" altLang="en-US" sz="1200" dirty="0" err="1"/>
              <a:t>백터의</a:t>
            </a:r>
            <a:r>
              <a:rPr lang="ko-KR" altLang="en-US" sz="1200" dirty="0"/>
              <a:t> 특성의로 확대 및 축소 하여도 깨짐 없이 매끄럽게 보임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0B07190-6A71-40A3-8ECD-B292091E064C}"/>
              </a:ext>
            </a:extLst>
          </p:cNvPr>
          <p:cNvSpPr txBox="1">
            <a:spLocks/>
          </p:cNvSpPr>
          <p:nvPr/>
        </p:nvSpPr>
        <p:spPr>
          <a:xfrm>
            <a:off x="838200" y="1761687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디자인 기초 </a:t>
            </a:r>
            <a:r>
              <a:rPr lang="en-US" altLang="ko-KR" sz="1600" dirty="0"/>
              <a:t>: </a:t>
            </a:r>
            <a:r>
              <a:rPr lang="ko-KR" altLang="en-US" sz="1600" dirty="0"/>
              <a:t>컬러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67196FF-4E09-4EA6-9454-8013267AF274}"/>
              </a:ext>
            </a:extLst>
          </p:cNvPr>
          <p:cNvSpPr txBox="1">
            <a:spLocks/>
          </p:cNvSpPr>
          <p:nvPr/>
        </p:nvSpPr>
        <p:spPr>
          <a:xfrm>
            <a:off x="838200" y="2324564"/>
            <a:ext cx="10515600" cy="833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A05EF3-3C49-4D42-8BCA-2EE37EB3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4564"/>
            <a:ext cx="5494486" cy="3439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55E146-C8FD-465E-BD40-0DAA1CED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25" y="2092046"/>
            <a:ext cx="4047635" cy="220231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507C23D-4C5A-4C8B-B860-E8E6DDDA1ECB}"/>
              </a:ext>
            </a:extLst>
          </p:cNvPr>
          <p:cNvSpPr txBox="1">
            <a:spLocks/>
          </p:cNvSpPr>
          <p:nvPr/>
        </p:nvSpPr>
        <p:spPr>
          <a:xfrm>
            <a:off x="6819425" y="4698976"/>
            <a:ext cx="3205294" cy="528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/>
              <a:t>유사대비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보색대비보다 쉬움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06FE8C-AEA3-44CB-96B5-FFDF47D93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108" y="4963331"/>
            <a:ext cx="3289476" cy="184514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42CA2FB-8B5F-45F7-942C-EA0458A4060D}"/>
              </a:ext>
            </a:extLst>
          </p:cNvPr>
          <p:cNvSpPr txBox="1">
            <a:spLocks/>
          </p:cNvSpPr>
          <p:nvPr/>
        </p:nvSpPr>
        <p:spPr>
          <a:xfrm>
            <a:off x="6819425" y="1880037"/>
            <a:ext cx="3205294" cy="228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보색 대비</a:t>
            </a:r>
          </a:p>
        </p:txBody>
      </p:sp>
    </p:spTree>
    <p:extLst>
      <p:ext uri="{BB962C8B-B14F-4D97-AF65-F5344CB8AC3E}">
        <p14:creationId xmlns:p14="http://schemas.microsoft.com/office/powerpoint/2010/main" val="1495255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C7A354-AF67-4350-93CF-2DEF5378F283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심화기능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반응형 설정 </a:t>
            </a:r>
            <a:r>
              <a:rPr lang="en-US" altLang="ko-KR" sz="1600" dirty="0"/>
              <a:t>(Constraints)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F34E88-EB42-438D-AA9D-E8F34D36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0" y="993289"/>
            <a:ext cx="8038676" cy="3634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26F61B-C63B-4A1E-8DAC-9A65EC338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948" y="2994870"/>
            <a:ext cx="3647202" cy="343229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C0E0D0C-1652-485E-B77E-42F11A2920BD}"/>
              </a:ext>
            </a:extLst>
          </p:cNvPr>
          <p:cNvSpPr txBox="1">
            <a:spLocks/>
          </p:cNvSpPr>
          <p:nvPr/>
        </p:nvSpPr>
        <p:spPr>
          <a:xfrm>
            <a:off x="175470" y="425638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Constraints </a:t>
            </a:r>
            <a:r>
              <a:rPr lang="ko-KR" altLang="en-US" sz="1600" dirty="0" err="1"/>
              <a:t>무시할시</a:t>
            </a:r>
            <a:r>
              <a:rPr lang="ko-KR" altLang="en-US" sz="1600" dirty="0"/>
              <a:t> </a:t>
            </a:r>
            <a:r>
              <a:rPr lang="en-US" altLang="ko-KR" sz="1600" dirty="0"/>
              <a:t>Ctrl </a:t>
            </a:r>
            <a:r>
              <a:rPr lang="ko-KR" altLang="en-US" sz="1600" dirty="0" err="1"/>
              <a:t>누른후</a:t>
            </a:r>
            <a:r>
              <a:rPr lang="ko-KR" altLang="en-US" sz="1600" dirty="0"/>
              <a:t> 부모 레이어 조정</a:t>
            </a:r>
          </a:p>
        </p:txBody>
      </p:sp>
    </p:spTree>
    <p:extLst>
      <p:ext uri="{BB962C8B-B14F-4D97-AF65-F5344CB8AC3E}">
        <p14:creationId xmlns:p14="http://schemas.microsoft.com/office/powerpoint/2010/main" val="325356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C7A354-AF67-4350-93CF-2DEF5378F283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심화기능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반응형 설정 </a:t>
            </a:r>
            <a:r>
              <a:rPr lang="en-US" altLang="ko-KR" sz="1600" dirty="0"/>
              <a:t>(min</a:t>
            </a:r>
            <a:r>
              <a:rPr lang="ko-KR" altLang="en-US" sz="1600" dirty="0"/>
              <a:t> </a:t>
            </a:r>
            <a:r>
              <a:rPr lang="en-US" altLang="ko-KR" sz="1600" dirty="0"/>
              <a:t>width,</a:t>
            </a:r>
            <a:r>
              <a:rPr lang="ko-KR" altLang="en-US" sz="1600" dirty="0"/>
              <a:t> </a:t>
            </a:r>
            <a:r>
              <a:rPr lang="en-US" altLang="ko-KR" sz="1600" dirty="0"/>
              <a:t>max</a:t>
            </a:r>
            <a:r>
              <a:rPr lang="ko-KR" altLang="en-US" sz="1600" dirty="0"/>
              <a:t> </a:t>
            </a:r>
            <a:r>
              <a:rPr lang="en-US" altLang="ko-KR" sz="1600" dirty="0"/>
              <a:t>width)</a:t>
            </a:r>
            <a:endParaRPr lang="ko-KR" altLang="en-US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406AB66-745D-43CE-9848-EF490E6E0360}"/>
              </a:ext>
            </a:extLst>
          </p:cNvPr>
          <p:cNvSpPr txBox="1">
            <a:spLocks/>
          </p:cNvSpPr>
          <p:nvPr/>
        </p:nvSpPr>
        <p:spPr>
          <a:xfrm>
            <a:off x="175470" y="553672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err="1"/>
              <a:t>min,max</a:t>
            </a:r>
            <a:r>
              <a:rPr lang="en-US" altLang="ko-KR" sz="1600" dirty="0"/>
              <a:t> width </a:t>
            </a:r>
            <a:r>
              <a:rPr lang="ko-KR" altLang="en-US" sz="1600" dirty="0"/>
              <a:t>설정 </a:t>
            </a:r>
            <a:r>
              <a:rPr lang="ko-KR" altLang="en-US" sz="1600" dirty="0" err="1"/>
              <a:t>할려면</a:t>
            </a:r>
            <a:r>
              <a:rPr lang="ko-KR" altLang="en-US" sz="1600" dirty="0"/>
              <a:t> 기본적으로 오토 레이아웃 설정이 되어 있어야 함</a:t>
            </a:r>
          </a:p>
        </p:txBody>
      </p:sp>
    </p:spTree>
    <p:extLst>
      <p:ext uri="{BB962C8B-B14F-4D97-AF65-F5344CB8AC3E}">
        <p14:creationId xmlns:p14="http://schemas.microsoft.com/office/powerpoint/2010/main" val="390193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414FE57-7E3E-4240-9E22-CF10964DFF4C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디자인 기초 </a:t>
            </a:r>
            <a:r>
              <a:rPr lang="en-US" altLang="ko-KR" sz="1600" dirty="0"/>
              <a:t>: </a:t>
            </a:r>
            <a:r>
              <a:rPr lang="ko-KR" altLang="en-US" sz="1600" dirty="0"/>
              <a:t>컬러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3638A8-34AA-4CEB-BCB9-61E24F6A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1" y="665516"/>
            <a:ext cx="5312850" cy="26151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0CA31F-E39B-40D9-9CF5-4B14BBA0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70" y="3491087"/>
            <a:ext cx="5312850" cy="32830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AB9255-B611-475B-B39C-EE23958AE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398" y="2460486"/>
            <a:ext cx="4951460" cy="29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0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01877CE-F655-4F92-B38A-D5F380228E30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디자인 기초 </a:t>
            </a:r>
            <a:r>
              <a:rPr lang="en-US" altLang="ko-KR" sz="1600" dirty="0"/>
              <a:t>: </a:t>
            </a:r>
            <a:r>
              <a:rPr lang="ko-KR" altLang="en-US" sz="1600" dirty="0"/>
              <a:t>폰트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AC7567-066E-4BC8-8E50-C6A86070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0" y="767388"/>
            <a:ext cx="4014787" cy="20966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C25E34-23B1-4363-ABFC-701E11142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30" y="851278"/>
            <a:ext cx="3949690" cy="23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2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01877CE-F655-4F92-B38A-D5F380228E30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인터페이스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8C5331-7E4A-4482-9E5A-832CE82C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2" y="494746"/>
            <a:ext cx="9482011" cy="5515291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AE22017-EA9A-4F88-BBFC-FB7185A4ADA5}"/>
              </a:ext>
            </a:extLst>
          </p:cNvPr>
          <p:cNvSpPr txBox="1">
            <a:spLocks/>
          </p:cNvSpPr>
          <p:nvPr/>
        </p:nvSpPr>
        <p:spPr>
          <a:xfrm>
            <a:off x="175470" y="6010037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Ctrl + S </a:t>
            </a:r>
            <a:r>
              <a:rPr lang="ko-KR" altLang="en-US" sz="1600" dirty="0" err="1"/>
              <a:t>저장안됨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자동저장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Show version history </a:t>
            </a:r>
            <a:r>
              <a:rPr lang="ko-KR" altLang="en-US" sz="1600" dirty="0"/>
              <a:t>로 이전 저장내용 불러오기</a:t>
            </a:r>
          </a:p>
        </p:txBody>
      </p:sp>
    </p:spTree>
    <p:extLst>
      <p:ext uri="{BB962C8B-B14F-4D97-AF65-F5344CB8AC3E}">
        <p14:creationId xmlns:p14="http://schemas.microsoft.com/office/powerpoint/2010/main" val="34713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01877CE-F655-4F92-B38A-D5F380228E30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기본기능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프레임</a:t>
            </a:r>
            <a:r>
              <a:rPr lang="en-US" altLang="ko-KR" sz="1600" dirty="0"/>
              <a:t>(Frame),</a:t>
            </a:r>
            <a:r>
              <a:rPr lang="ko-KR" altLang="en-US" sz="1600" dirty="0"/>
              <a:t>섹션</a:t>
            </a:r>
            <a:r>
              <a:rPr lang="en-US" altLang="ko-KR" sz="1600" dirty="0"/>
              <a:t>(Section)</a:t>
            </a:r>
            <a:endParaRPr lang="ko-KR" altLang="en-US" sz="1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D720376-5BE8-42AE-8DF3-E916BFB3D82F}"/>
              </a:ext>
            </a:extLst>
          </p:cNvPr>
          <p:cNvSpPr txBox="1">
            <a:spLocks/>
          </p:cNvSpPr>
          <p:nvPr/>
        </p:nvSpPr>
        <p:spPr>
          <a:xfrm>
            <a:off x="83191" y="2650922"/>
            <a:ext cx="10515600" cy="1101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섹션</a:t>
            </a:r>
            <a:r>
              <a:rPr lang="en-US" altLang="ko-KR" sz="1600" dirty="0"/>
              <a:t>(Shift + S)</a:t>
            </a:r>
          </a:p>
          <a:p>
            <a:r>
              <a:rPr lang="ko-KR" altLang="en-US" sz="1600" dirty="0"/>
              <a:t>최상위 그룹</a:t>
            </a:r>
            <a:endParaRPr lang="en-US" altLang="ko-KR" sz="1600" dirty="0"/>
          </a:p>
          <a:p>
            <a:r>
              <a:rPr lang="ko-KR" altLang="en-US" sz="1600" dirty="0"/>
              <a:t>워크 스페이스 분리 정리 용으로 사용됨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F5301E1-0777-4EFD-B85F-12714D33095A}"/>
              </a:ext>
            </a:extLst>
          </p:cNvPr>
          <p:cNvSpPr txBox="1">
            <a:spLocks/>
          </p:cNvSpPr>
          <p:nvPr/>
        </p:nvSpPr>
        <p:spPr>
          <a:xfrm>
            <a:off x="175470" y="750610"/>
            <a:ext cx="10515600" cy="1547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프레임</a:t>
            </a:r>
            <a:r>
              <a:rPr lang="en-US" altLang="ko-KR" sz="1600" dirty="0"/>
              <a:t>(F)</a:t>
            </a:r>
          </a:p>
          <a:p>
            <a:r>
              <a:rPr lang="ko-KR" altLang="en-US" sz="1600" dirty="0"/>
              <a:t>바탕이 되는 도화지 프레임 안에서 작업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레이어 </a:t>
            </a:r>
            <a:r>
              <a:rPr lang="ko-KR" altLang="en-US" sz="1600" dirty="0" err="1"/>
              <a:t>그룹핑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할때</a:t>
            </a:r>
            <a:r>
              <a:rPr lang="ko-KR" altLang="en-US" sz="1600" dirty="0"/>
              <a:t> 프레임이 적절하다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*프레임 영역 안에 </a:t>
            </a:r>
            <a:r>
              <a:rPr lang="ko-KR" altLang="en-US" sz="1600" dirty="0" err="1"/>
              <a:t>있을때</a:t>
            </a:r>
            <a:r>
              <a:rPr lang="ko-KR" altLang="en-US" sz="1600" dirty="0"/>
              <a:t> 자동으로 프레임 영역 안에 잡힌다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B9A5A5-1ED1-4A12-88F3-411C61599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0" y="3788876"/>
            <a:ext cx="5401343" cy="298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9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C7A354-AF67-4350-93CF-2DEF5378F283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기본기능 </a:t>
            </a:r>
            <a:r>
              <a:rPr lang="en-US" altLang="ko-KR" sz="1600" dirty="0"/>
              <a:t>– </a:t>
            </a:r>
            <a:r>
              <a:rPr lang="ko-KR" altLang="en-US" sz="1600" dirty="0"/>
              <a:t>코멘트</a:t>
            </a:r>
            <a:r>
              <a:rPr lang="en-US" altLang="ko-KR" sz="1600" dirty="0"/>
              <a:t>(Comment),</a:t>
            </a:r>
            <a:r>
              <a:rPr lang="ko-KR" altLang="en-US" sz="1600" dirty="0"/>
              <a:t>좌측 사이드바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4D4AFC5-CAB7-4F98-82FE-772C4B52749C}"/>
              </a:ext>
            </a:extLst>
          </p:cNvPr>
          <p:cNvSpPr txBox="1">
            <a:spLocks/>
          </p:cNvSpPr>
          <p:nvPr/>
        </p:nvSpPr>
        <p:spPr>
          <a:xfrm>
            <a:off x="175470" y="750610"/>
            <a:ext cx="10515600" cy="309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코멘트</a:t>
            </a:r>
            <a:r>
              <a:rPr lang="en-US" altLang="ko-KR" sz="1600" dirty="0"/>
              <a:t>(C)</a:t>
            </a:r>
          </a:p>
          <a:p>
            <a:r>
              <a:rPr lang="ko-KR" altLang="en-US" sz="1600" dirty="0" err="1"/>
              <a:t>협업시</a:t>
            </a:r>
            <a:r>
              <a:rPr lang="ko-KR" altLang="en-US" sz="1600" dirty="0"/>
              <a:t> 유용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사용방법</a:t>
            </a:r>
            <a:endParaRPr lang="en-US" altLang="ko-KR" sz="1600" dirty="0"/>
          </a:p>
          <a:p>
            <a:r>
              <a:rPr lang="ko-KR" altLang="en-US" sz="1600" dirty="0"/>
              <a:t>원하는 부분 클릭 </a:t>
            </a:r>
            <a:r>
              <a:rPr lang="en-US" altLang="ko-KR" sz="1600" dirty="0"/>
              <a:t>or </a:t>
            </a:r>
            <a:r>
              <a:rPr lang="ko-KR" altLang="en-US" sz="1600" dirty="0"/>
              <a:t>드래그</a:t>
            </a:r>
            <a:endParaRPr lang="en-US" altLang="ko-KR" sz="1600" dirty="0"/>
          </a:p>
          <a:p>
            <a:r>
              <a:rPr lang="ko-KR" altLang="en-US" sz="1600" dirty="0"/>
              <a:t>특정 사용자 </a:t>
            </a:r>
            <a:r>
              <a:rPr lang="ko-KR" altLang="en-US" sz="1600" dirty="0" err="1"/>
              <a:t>멘션</a:t>
            </a:r>
            <a:r>
              <a:rPr lang="ko-KR" altLang="en-US" sz="1600" dirty="0"/>
              <a:t> 가능</a:t>
            </a:r>
            <a:endParaRPr lang="en-US" altLang="ko-KR" sz="1600" dirty="0"/>
          </a:p>
          <a:p>
            <a:r>
              <a:rPr lang="ko-KR" altLang="en-US" sz="1600" dirty="0" err="1"/>
              <a:t>이모지</a:t>
            </a:r>
            <a:r>
              <a:rPr lang="ko-KR" altLang="en-US" sz="1600" dirty="0"/>
              <a:t> 가능</a:t>
            </a:r>
            <a:endParaRPr lang="en-US" altLang="ko-KR" sz="1600" dirty="0"/>
          </a:p>
          <a:p>
            <a:r>
              <a:rPr lang="ko-KR" altLang="en-US" sz="1600" dirty="0"/>
              <a:t>해결된 내용은 </a:t>
            </a:r>
            <a:r>
              <a:rPr lang="en-US" altLang="ko-KR" sz="1600" dirty="0"/>
              <a:t>Resolve </a:t>
            </a:r>
            <a:r>
              <a:rPr lang="ko-KR" altLang="en-US" sz="1600" dirty="0"/>
              <a:t>버튼으로 완료 처리 가능</a:t>
            </a:r>
            <a:endParaRPr lang="en-US" altLang="ko-KR" sz="1600" dirty="0"/>
          </a:p>
          <a:p>
            <a:r>
              <a:rPr lang="en-US" altLang="ko-KR" sz="1600" dirty="0"/>
              <a:t>(Show resolve comments)</a:t>
            </a:r>
            <a:r>
              <a:rPr lang="ko-KR" altLang="en-US" sz="1600" dirty="0"/>
              <a:t>으로 완료된 코멘트 </a:t>
            </a:r>
            <a:r>
              <a:rPr lang="ko-KR" altLang="en-US" sz="1600" dirty="0" err="1"/>
              <a:t>볼수</a:t>
            </a:r>
            <a:r>
              <a:rPr lang="ko-KR" altLang="en-US" sz="1600" dirty="0"/>
              <a:t> 있음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BFDA25-139E-4023-9C0B-72591E5371EE}"/>
              </a:ext>
            </a:extLst>
          </p:cNvPr>
          <p:cNvSpPr txBox="1">
            <a:spLocks/>
          </p:cNvSpPr>
          <p:nvPr/>
        </p:nvSpPr>
        <p:spPr>
          <a:xfrm>
            <a:off x="175470" y="3429000"/>
            <a:ext cx="10515600" cy="309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좌측사이드바</a:t>
            </a:r>
            <a:endParaRPr lang="en-US" altLang="ko-KR" sz="1600" dirty="0"/>
          </a:p>
          <a:p>
            <a:r>
              <a:rPr lang="ko-KR" altLang="en-US" sz="1600" dirty="0"/>
              <a:t>레이어 잠금</a:t>
            </a:r>
            <a:r>
              <a:rPr lang="en-US" altLang="ko-KR" sz="1600" dirty="0"/>
              <a:t>,</a:t>
            </a:r>
            <a:r>
              <a:rPr lang="ko-KR" altLang="en-US" sz="1600" dirty="0"/>
              <a:t>보이기 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256E81-C846-4EE7-9ECD-8AE8A104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60" y="4793773"/>
            <a:ext cx="733527" cy="362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AD1275-57A2-4F6B-A9A2-A127B601B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91" y="1434109"/>
            <a:ext cx="3065315" cy="9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C7A354-AF67-4350-93CF-2DEF5378F283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기본기능 </a:t>
            </a:r>
            <a:r>
              <a:rPr lang="en-US" altLang="ko-KR" sz="1600" dirty="0"/>
              <a:t>–</a:t>
            </a:r>
            <a:r>
              <a:rPr lang="ko-KR" altLang="en-US" sz="1600" dirty="0"/>
              <a:t>우측 사이드바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4D4AFC5-CAB7-4F98-82FE-772C4B52749C}"/>
              </a:ext>
            </a:extLst>
          </p:cNvPr>
          <p:cNvSpPr txBox="1">
            <a:spLocks/>
          </p:cNvSpPr>
          <p:nvPr/>
        </p:nvSpPr>
        <p:spPr>
          <a:xfrm>
            <a:off x="175470" y="750610"/>
            <a:ext cx="10515600" cy="50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우측 사이드바 정렬 기능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BD9D60-1AD1-4E36-8450-A4701AB0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756" y="1132762"/>
            <a:ext cx="4768953" cy="210872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1CE02E1-0D7D-40E7-A99D-450272A311E0}"/>
              </a:ext>
            </a:extLst>
          </p:cNvPr>
          <p:cNvSpPr txBox="1">
            <a:spLocks/>
          </p:cNvSpPr>
          <p:nvPr/>
        </p:nvSpPr>
        <p:spPr>
          <a:xfrm>
            <a:off x="175470" y="4097818"/>
            <a:ext cx="10515600" cy="50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우측 사이드바 프레임 사이즈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507F7-55CD-43D2-837A-C50E8243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756" y="3974732"/>
            <a:ext cx="2152042" cy="283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1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075BC3D-3622-4683-AEC2-8C6E90E8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744" y="1100545"/>
            <a:ext cx="3765424" cy="232259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DC7A354-AF67-4350-93CF-2DEF5378F283}"/>
              </a:ext>
            </a:extLst>
          </p:cNvPr>
          <p:cNvSpPr txBox="1">
            <a:spLocks/>
          </p:cNvSpPr>
          <p:nvPr/>
        </p:nvSpPr>
        <p:spPr>
          <a:xfrm>
            <a:off x="175470" y="83889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</a:t>
            </a:r>
            <a:r>
              <a:rPr lang="ko-KR" altLang="en-US" sz="1600" dirty="0"/>
              <a:t> 기본기능 </a:t>
            </a:r>
            <a:r>
              <a:rPr lang="en-US" altLang="ko-KR" sz="1600" dirty="0"/>
              <a:t>–</a:t>
            </a:r>
            <a:r>
              <a:rPr lang="ko-KR" altLang="en-US" sz="1600" dirty="0"/>
              <a:t>포지션</a:t>
            </a:r>
            <a:r>
              <a:rPr lang="en-US" altLang="ko-KR" sz="1600" dirty="0"/>
              <a:t>(Position), </a:t>
            </a:r>
            <a:r>
              <a:rPr lang="ko-KR" altLang="en-US" sz="1600" dirty="0" err="1"/>
              <a:t>디멘션</a:t>
            </a:r>
            <a:r>
              <a:rPr lang="en-US" altLang="ko-KR" sz="1600" dirty="0"/>
              <a:t>(Dimension)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4D4AFC5-CAB7-4F98-82FE-772C4B52749C}"/>
              </a:ext>
            </a:extLst>
          </p:cNvPr>
          <p:cNvSpPr txBox="1">
            <a:spLocks/>
          </p:cNvSpPr>
          <p:nvPr/>
        </p:nvSpPr>
        <p:spPr>
          <a:xfrm>
            <a:off x="175470" y="750610"/>
            <a:ext cx="1495857" cy="50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포지션 기능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1CE02E1-0D7D-40E7-A99D-450272A311E0}"/>
              </a:ext>
            </a:extLst>
          </p:cNvPr>
          <p:cNvSpPr txBox="1">
            <a:spLocks/>
          </p:cNvSpPr>
          <p:nvPr/>
        </p:nvSpPr>
        <p:spPr>
          <a:xfrm>
            <a:off x="175470" y="4097818"/>
            <a:ext cx="10515600" cy="101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디멘션</a:t>
            </a:r>
            <a:endParaRPr lang="en-US" altLang="ko-KR" sz="1600" dirty="0"/>
          </a:p>
          <a:p>
            <a:r>
              <a:rPr lang="ko-KR" altLang="en-US" sz="1600" dirty="0"/>
              <a:t>기본적으로 너비</a:t>
            </a:r>
            <a:r>
              <a:rPr lang="en-US" altLang="ko-KR" sz="1600" dirty="0"/>
              <a:t>,</a:t>
            </a:r>
            <a:r>
              <a:rPr lang="ko-KR" altLang="en-US" sz="1600" dirty="0"/>
              <a:t>높이 연결 안되어 있음</a:t>
            </a:r>
            <a:endParaRPr lang="en-US" altLang="ko-KR" sz="1600" dirty="0"/>
          </a:p>
          <a:p>
            <a:r>
              <a:rPr lang="ko-KR" altLang="en-US" sz="1600" dirty="0"/>
              <a:t>링크 버튼 </a:t>
            </a:r>
            <a:r>
              <a:rPr lang="ko-KR" altLang="en-US" sz="1600" dirty="0" err="1"/>
              <a:t>누를시</a:t>
            </a:r>
            <a:r>
              <a:rPr lang="ko-KR" altLang="en-US" sz="1600" dirty="0"/>
              <a:t> 너비</a:t>
            </a:r>
            <a:r>
              <a:rPr lang="en-US" altLang="ko-KR" sz="1600" dirty="0"/>
              <a:t>,</a:t>
            </a:r>
            <a:r>
              <a:rPr lang="ko-KR" altLang="en-US" sz="1600" dirty="0"/>
              <a:t>높이 비율에 맞춰 자동 조정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ED97D9-1E27-431F-A472-5D6D21F5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327" y="1004479"/>
            <a:ext cx="3412313" cy="276018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E03E8E3-70D2-43D0-B130-A7B4C92EC423}"/>
              </a:ext>
            </a:extLst>
          </p:cNvPr>
          <p:cNvSpPr txBox="1">
            <a:spLocks/>
          </p:cNvSpPr>
          <p:nvPr/>
        </p:nvSpPr>
        <p:spPr>
          <a:xfrm>
            <a:off x="175470" y="6469933"/>
            <a:ext cx="10515600" cy="37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err="1"/>
              <a:t>피그마에</a:t>
            </a:r>
            <a:r>
              <a:rPr lang="ko-KR" altLang="en-US" sz="1600" dirty="0"/>
              <a:t> 모든 </a:t>
            </a:r>
            <a:r>
              <a:rPr lang="ko-KR" altLang="en-US" sz="1600" dirty="0" err="1"/>
              <a:t>입력값에는</a:t>
            </a:r>
            <a:r>
              <a:rPr lang="ko-KR" altLang="en-US" sz="1600" dirty="0"/>
              <a:t> </a:t>
            </a:r>
            <a:r>
              <a:rPr lang="ko-KR" altLang="en-US" sz="1600" b="1" dirty="0"/>
              <a:t>사칙연산이</a:t>
            </a:r>
            <a:r>
              <a:rPr lang="ko-KR" altLang="en-US" sz="1600" dirty="0"/>
              <a:t> 가능하다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0929C8-8D9F-486A-A541-CF77BC78A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40" y="4097818"/>
            <a:ext cx="2945534" cy="1958628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1220DFCD-3633-49C2-81B5-4F62DEBF9FE0}"/>
              </a:ext>
            </a:extLst>
          </p:cNvPr>
          <p:cNvSpPr txBox="1">
            <a:spLocks/>
          </p:cNvSpPr>
          <p:nvPr/>
        </p:nvSpPr>
        <p:spPr>
          <a:xfrm>
            <a:off x="5773204" y="590812"/>
            <a:ext cx="3144294" cy="101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Clip content</a:t>
            </a:r>
          </a:p>
          <a:p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ko-KR" altLang="en-US" sz="1600" dirty="0" err="1"/>
              <a:t>체크시</a:t>
            </a:r>
            <a:r>
              <a:rPr lang="ko-KR" altLang="en-US" sz="1600" dirty="0"/>
              <a:t> 안에 있는 레이어 잘림</a:t>
            </a:r>
            <a:endParaRPr lang="en-US" altLang="ko-KR" sz="1600" dirty="0"/>
          </a:p>
          <a:p>
            <a:r>
              <a:rPr lang="ko-KR" altLang="en-US" sz="1600" dirty="0"/>
              <a:t>체크해제시 안에 있는 레이어 보임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5146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489</Words>
  <Application>Microsoft Office PowerPoint</Application>
  <PresentationFormat>와이드스크린</PresentationFormat>
  <Paragraphs>104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피그마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149</cp:revision>
  <dcterms:created xsi:type="dcterms:W3CDTF">2024-05-20T06:48:18Z</dcterms:created>
  <dcterms:modified xsi:type="dcterms:W3CDTF">2024-05-20T11:16:45Z</dcterms:modified>
</cp:coreProperties>
</file>