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F0AA-8982-4999-AC37-CA9B279A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F4BC38-3F90-4D8A-AA42-58EE8442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02AD1-B941-4B4C-B911-E4C406B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42C6E-1F02-492E-B5A6-BEE2457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CC2C7-EEEE-4459-8A6C-3CB878BC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6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CF028-C09A-49AE-BF1B-2F0E89E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FD38C-819F-48E8-BE69-CE8DB2E4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307FB-CF64-44CD-89DD-6EE7225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40C42-FD72-4667-83D5-D4E8AC17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445F-9322-4A6A-BB6D-9E3DCC0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3386D-27F3-4C53-9142-476E4AAC5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A668A-12DF-493D-BD6A-7FEDF5C8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F1C-4CB0-40E3-A469-CE2EEB9E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1E240-CE0F-474F-9B3C-BD683050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6FC46-825B-4EDA-A87C-D958984C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5D63-DA20-4E53-BFF2-73AC42AF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1405A-50AD-4E84-BDE6-64EF1745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BBA6F-A4BC-4F26-8B51-34B40DA6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F65B1-E7AE-41B9-B223-CADFBB58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2422E-26B1-4902-AD97-EC14CF82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BA1B1-1FDA-497E-AD89-5F58A1A1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DAC1B-6A2D-490C-9BEE-73E3F2F0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E234B-5D24-4206-B174-A64B7703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EEC0-B060-4348-902B-2644296E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7714C-577C-46BA-A482-D843FF3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1B44F-47A2-4510-AE25-3D49D186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2F621-321E-412D-A9B4-83516803F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BF199-951F-40FC-BDBE-84F3F87AD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7F26C-B6A4-4EB2-9B89-0326065E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D23FD-9114-4906-962C-642095D8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1CD86-5A1E-4614-839A-A5440AE9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F9FD-FED6-48DD-88B5-1241EBB7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8CD1A-6D1E-4CB2-86BD-DFAE9001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A394E-A390-46B5-9D82-88F5D998C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CD0BB-ED0F-41D9-88C3-1944302DE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0F283-5FC7-447B-9DEC-36687966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179C93-AE89-4890-9243-6B26BAAD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DF70F2-1019-418E-9C42-E2A143EC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0300D-8E72-4FE0-8E06-A86E9809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5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52DE5-6386-4E9B-BA46-BE1A498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D7DD9-6EAA-4CA2-8635-2F40AD5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8F7C4-0457-4B25-A89F-62E47B40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23F34-D85C-4EF6-8B07-F3ED1C9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4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CCACA-A629-4DCF-A602-BF37B48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67C13-2D41-4AA4-8CFC-457EACAA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5C42A-3C8D-4ECD-8CB5-2350EF17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76C27-7A16-4F5F-9910-2C1CDE0F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FADE-9C6A-44BD-9223-F6FF9F79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B4580-AFB9-4B5D-BD93-08C0CEB1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F9D17-00B3-4953-BE23-F7A3326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54418-DB87-4635-8FC7-B7169C2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87BF3-B0F3-43AE-B0E4-D59A0814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6D0C-501D-4D9C-B49C-FC9C41A9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FB4863-4B45-4091-8180-7270E48F0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91BB-3297-4D2C-A1E6-CEC5CC4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5A28D-8E9B-49F8-B310-88B3C39E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0656D-1083-44A4-AC9F-45ED483E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45E1D-62AF-493E-9FFC-CAC80043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1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42909-A0D3-4147-AE4E-4A442737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ADEDF-EB34-4E67-A800-51CF671C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18840-032C-4D96-913E-A99C4886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84FF-E61B-4A2D-B69C-B20FF0116096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30ED2-A747-41CD-BA8A-3C2461B1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3F689-4E3D-44A7-A990-7AE47CD8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33A9-27F1-41B4-80EE-71317EAEB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color.space/" TargetMode="External"/><Relationship Id="rId2" Type="http://schemas.openxmlformats.org/officeDocument/2006/relationships/hyperlink" Target="https://unsplash.com/k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ic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4548C-2A09-4827-8382-29C08E604C5F}"/>
              </a:ext>
            </a:extLst>
          </p:cNvPr>
          <p:cNvSpPr txBox="1"/>
          <p:nvPr/>
        </p:nvSpPr>
        <p:spPr>
          <a:xfrm>
            <a:off x="275360" y="36072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피그마</a:t>
            </a:r>
            <a:r>
              <a:rPr lang="ko-KR" altLang="en-US" dirty="0"/>
              <a:t> 프로토타입 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1BAC4-F9DB-4A55-8C4B-4E78E4129713}"/>
              </a:ext>
            </a:extLst>
          </p:cNvPr>
          <p:cNvSpPr txBox="1"/>
          <p:nvPr/>
        </p:nvSpPr>
        <p:spPr>
          <a:xfrm>
            <a:off x="275360" y="1392358"/>
            <a:ext cx="904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시스템 폰트 사용시 </a:t>
            </a:r>
            <a:r>
              <a:rPr lang="ko-KR" altLang="en-US" dirty="0" err="1"/>
              <a:t>피그마</a:t>
            </a:r>
            <a:r>
              <a:rPr lang="ko-KR" altLang="en-US" dirty="0"/>
              <a:t> </a:t>
            </a:r>
            <a:r>
              <a:rPr lang="ko-KR" altLang="en-US" dirty="0" err="1"/>
              <a:t>데스크톱앱</a:t>
            </a:r>
            <a:r>
              <a:rPr lang="ko-KR" altLang="en-US" dirty="0"/>
              <a:t> 사용 또는 웹에서 사용시 </a:t>
            </a:r>
            <a:r>
              <a:rPr lang="en-US" altLang="ko-KR" dirty="0"/>
              <a:t>Font installers </a:t>
            </a:r>
            <a:r>
              <a:rPr lang="ko-KR" altLang="en-US" dirty="0"/>
              <a:t>다운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01326-8CD6-4B9B-A40C-BFF9D52C6A04}"/>
              </a:ext>
            </a:extLst>
          </p:cNvPr>
          <p:cNvSpPr txBox="1"/>
          <p:nvPr/>
        </p:nvSpPr>
        <p:spPr>
          <a:xfrm>
            <a:off x="275360" y="2114027"/>
            <a:ext cx="337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디자인 리소스 및 가이드라인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피그마</a:t>
            </a:r>
            <a:r>
              <a:rPr lang="ko-KR" altLang="en-US" dirty="0"/>
              <a:t> 커뮤니티에서 </a:t>
            </a:r>
            <a:endParaRPr lang="en-US" altLang="ko-KR" dirty="0"/>
          </a:p>
          <a:p>
            <a:r>
              <a:rPr lang="en-US" altLang="ko-KR" dirty="0"/>
              <a:t>Material(</a:t>
            </a:r>
            <a:r>
              <a:rPr lang="ko-KR" altLang="en-US" dirty="0"/>
              <a:t>안드로이드</a:t>
            </a:r>
            <a:r>
              <a:rPr lang="en-US" altLang="ko-KR" dirty="0"/>
              <a:t>) </a:t>
            </a:r>
            <a:r>
              <a:rPr lang="ko-KR" altLang="en-US" dirty="0"/>
              <a:t>검색 </a:t>
            </a:r>
            <a:endParaRPr lang="en-US" altLang="ko-KR" dirty="0"/>
          </a:p>
          <a:p>
            <a:r>
              <a:rPr lang="ko-KR" altLang="en-US" dirty="0"/>
              <a:t>가장 최신 </a:t>
            </a:r>
            <a:r>
              <a:rPr lang="en-US" altLang="ko-KR" dirty="0"/>
              <a:t>Design-kit </a:t>
            </a:r>
            <a:r>
              <a:rPr lang="ko-KR" altLang="en-US" dirty="0"/>
              <a:t>불러오기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D52F-8C73-49B2-ABE7-1A3246D8ED91}"/>
              </a:ext>
            </a:extLst>
          </p:cNvPr>
          <p:cNvSpPr txBox="1"/>
          <p:nvPr/>
        </p:nvSpPr>
        <p:spPr>
          <a:xfrm>
            <a:off x="275360" y="3926049"/>
            <a:ext cx="5117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레퍼런스 찾기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핀터레스트</a:t>
            </a:r>
            <a:r>
              <a:rPr lang="ko-KR" altLang="en-US" dirty="0"/>
              <a:t> </a:t>
            </a:r>
            <a:r>
              <a:rPr lang="en-US" altLang="ko-KR" dirty="0"/>
              <a:t>: https://www.pinterest.co.kr/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</a:t>
            </a:r>
            <a:r>
              <a:rPr lang="en-US" altLang="ko-KR" dirty="0"/>
              <a:t>WWIT(</a:t>
            </a:r>
            <a:r>
              <a:rPr lang="ko-KR" altLang="en-US" dirty="0"/>
              <a:t>현제 사용되는 앱</a:t>
            </a:r>
            <a:r>
              <a:rPr lang="en-US" altLang="ko-KR" dirty="0"/>
              <a:t>) : https://wwit.design/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69D9D-AE94-4604-9ACC-07AD896D2EDE}"/>
              </a:ext>
            </a:extLst>
          </p:cNvPr>
          <p:cNvSpPr txBox="1"/>
          <p:nvPr/>
        </p:nvSpPr>
        <p:spPr>
          <a:xfrm>
            <a:off x="275360" y="9315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준비단계</a:t>
            </a:r>
          </a:p>
        </p:txBody>
      </p:sp>
    </p:spTree>
    <p:extLst>
      <p:ext uri="{BB962C8B-B14F-4D97-AF65-F5344CB8AC3E}">
        <p14:creationId xmlns:p14="http://schemas.microsoft.com/office/powerpoint/2010/main" val="38000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AF362A2-ECF3-4E5C-ABEA-29F26CD1DA27}"/>
              </a:ext>
            </a:extLst>
          </p:cNvPr>
          <p:cNvSpPr txBox="1"/>
          <p:nvPr/>
        </p:nvSpPr>
        <p:spPr>
          <a:xfrm>
            <a:off x="275360" y="251671"/>
            <a:ext cx="71365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리소스 찾기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언스플래쉬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 : </a:t>
            </a:r>
            <a:r>
              <a:rPr lang="en-US" altLang="ko-KR" dirty="0">
                <a:hlinkClick r:id="rId2"/>
              </a:rPr>
              <a:t>https://unsplash.com/ko</a:t>
            </a:r>
            <a:endParaRPr lang="en-US" altLang="ko-KR" dirty="0"/>
          </a:p>
          <a:p>
            <a:r>
              <a:rPr lang="ko-KR" altLang="en-US" dirty="0"/>
              <a:t>*</a:t>
            </a:r>
            <a:r>
              <a:rPr lang="ko-KR" altLang="en-US" dirty="0" err="1"/>
              <a:t>피그마에서</a:t>
            </a:r>
            <a:r>
              <a:rPr lang="ko-KR" altLang="en-US" dirty="0"/>
              <a:t> 플러그인으로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컬러제네레이터</a:t>
            </a:r>
            <a:r>
              <a:rPr lang="en-US" altLang="ko-KR" dirty="0"/>
              <a:t>(</a:t>
            </a:r>
            <a:r>
              <a:rPr lang="ko-KR" altLang="en-US" dirty="0"/>
              <a:t>색상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https://mycolor.space/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폰트추천 </a:t>
            </a:r>
            <a:r>
              <a:rPr lang="en-US" altLang="ko-KR" dirty="0"/>
              <a:t>: </a:t>
            </a:r>
            <a:r>
              <a:rPr lang="ko-KR" altLang="en-US" dirty="0" err="1"/>
              <a:t>프리텐다드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아이콘 </a:t>
            </a:r>
            <a:r>
              <a:rPr lang="en-US" altLang="ko-KR" dirty="0"/>
              <a:t>: </a:t>
            </a:r>
            <a:r>
              <a:rPr lang="ko-KR" altLang="en-US" dirty="0"/>
              <a:t>구글 </a:t>
            </a:r>
            <a:r>
              <a:rPr lang="en-US" altLang="ko-KR" dirty="0"/>
              <a:t>material </a:t>
            </a:r>
            <a:r>
              <a:rPr lang="ko-KR" altLang="en-US" dirty="0"/>
              <a:t>아이콘 모음</a:t>
            </a: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https://fonts.google.com/icons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피그마</a:t>
            </a:r>
            <a:r>
              <a:rPr lang="ko-KR" altLang="en-US" dirty="0"/>
              <a:t> 커뮤니티에서 불러오기 가능</a:t>
            </a:r>
            <a:r>
              <a:rPr lang="en-US" altLang="ko-KR" dirty="0"/>
              <a:t>(material design icons </a:t>
            </a:r>
            <a:r>
              <a:rPr lang="ko-KR" altLang="en-US" dirty="0"/>
              <a:t>검색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52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1F277-B09E-43C8-9EB8-0C4157C5EF86}"/>
              </a:ext>
            </a:extLst>
          </p:cNvPr>
          <p:cNvSpPr txBox="1"/>
          <p:nvPr/>
        </p:nvSpPr>
        <p:spPr>
          <a:xfrm>
            <a:off x="275360" y="28555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구성 및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322FD8-D520-4FC2-9D2D-F6AE6C1E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3" y="1090569"/>
            <a:ext cx="2551227" cy="4215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BCD31-E4A3-4D2A-9939-FC206B9D28C1}"/>
              </a:ext>
            </a:extLst>
          </p:cNvPr>
          <p:cNvSpPr txBox="1"/>
          <p:nvPr/>
        </p:nvSpPr>
        <p:spPr>
          <a:xfrm>
            <a:off x="65635" y="72156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여행앱</a:t>
            </a:r>
            <a:r>
              <a:rPr lang="ko-KR" altLang="en-US" dirty="0"/>
              <a:t> 디자인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DB1480-F67F-4EB6-B96F-F9ABC9559AEB}"/>
              </a:ext>
            </a:extLst>
          </p:cNvPr>
          <p:cNvSpPr/>
          <p:nvPr/>
        </p:nvSpPr>
        <p:spPr>
          <a:xfrm>
            <a:off x="3126189" y="13391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>
                <a:solidFill>
                  <a:srgbClr val="0D0D0D"/>
                </a:solidFill>
                <a:latin typeface="Söhne"/>
              </a:rPr>
              <a:t>프로토타입 </a:t>
            </a:r>
            <a:r>
              <a:rPr lang="en-US" altLang="ko-KR" sz="1200" b="1" dirty="0">
                <a:solidFill>
                  <a:srgbClr val="0D0D0D"/>
                </a:solidFill>
                <a:latin typeface="Söhne"/>
              </a:rPr>
              <a:t>(Prototyping)</a:t>
            </a:r>
          </a:p>
          <a:p>
            <a:r>
              <a:rPr lang="ko-KR" altLang="en-US" sz="1200" dirty="0">
                <a:solidFill>
                  <a:srgbClr val="0D0D0D"/>
                </a:solidFill>
                <a:latin typeface="Söhne"/>
              </a:rPr>
              <a:t>프로토타이핑은 디자인이 실제로 작동하는 방식을 </a:t>
            </a:r>
            <a:r>
              <a:rPr lang="ko-KR" altLang="en-US" sz="1200" dirty="0" err="1">
                <a:solidFill>
                  <a:srgbClr val="0D0D0D"/>
                </a:solidFill>
                <a:latin typeface="Söhne"/>
              </a:rPr>
              <a:t>시뮬레이션하는</a:t>
            </a:r>
            <a:r>
              <a:rPr lang="ko-KR" altLang="en-US" sz="1200" dirty="0">
                <a:solidFill>
                  <a:srgbClr val="0D0D0D"/>
                </a:solidFill>
                <a:latin typeface="Söhne"/>
              </a:rPr>
              <a:t> 과정입니다</a:t>
            </a:r>
            <a:r>
              <a:rPr lang="en-US" altLang="ko-KR" sz="1200" dirty="0">
                <a:solidFill>
                  <a:srgbClr val="0D0D0D"/>
                </a:solidFill>
                <a:latin typeface="Söhne"/>
              </a:rPr>
              <a:t>. </a:t>
            </a:r>
            <a:r>
              <a:rPr lang="en-US" altLang="ko-KR" sz="1200" dirty="0" err="1">
                <a:solidFill>
                  <a:srgbClr val="0D0D0D"/>
                </a:solidFill>
                <a:latin typeface="Söhne"/>
              </a:rPr>
              <a:t>Figma</a:t>
            </a:r>
            <a:r>
              <a:rPr lang="ko-KR" altLang="en-US" sz="1200" dirty="0">
                <a:solidFill>
                  <a:srgbClr val="0D0D0D"/>
                </a:solidFill>
                <a:latin typeface="Söhne"/>
              </a:rPr>
              <a:t>에서는 이를 통해 디자인을 </a:t>
            </a:r>
            <a:r>
              <a:rPr lang="ko-KR" altLang="en-US" sz="1200" dirty="0" err="1">
                <a:solidFill>
                  <a:srgbClr val="0D0D0D"/>
                </a:solidFill>
                <a:latin typeface="Söhne"/>
              </a:rPr>
              <a:t>인터랙티브한</a:t>
            </a:r>
            <a:r>
              <a:rPr lang="ko-KR" altLang="en-US" sz="1200" dirty="0">
                <a:solidFill>
                  <a:srgbClr val="0D0D0D"/>
                </a:solidFill>
                <a:latin typeface="Söhne"/>
              </a:rPr>
              <a:t> 프로토타입으로 변환하여</a:t>
            </a:r>
            <a:r>
              <a:rPr lang="en-US" altLang="ko-KR" sz="1200" dirty="0">
                <a:solidFill>
                  <a:srgbClr val="0D0D0D"/>
                </a:solidFill>
                <a:latin typeface="Söhne"/>
              </a:rPr>
              <a:t>, </a:t>
            </a:r>
            <a:r>
              <a:rPr lang="ko-KR" altLang="en-US" sz="1200" dirty="0">
                <a:solidFill>
                  <a:srgbClr val="0D0D0D"/>
                </a:solidFill>
                <a:latin typeface="Söhne"/>
              </a:rPr>
              <a:t>사용자 경험</a:t>
            </a:r>
            <a:r>
              <a:rPr lang="en-US" altLang="ko-KR" sz="1200" dirty="0">
                <a:solidFill>
                  <a:srgbClr val="0D0D0D"/>
                </a:solidFill>
                <a:latin typeface="Söhne"/>
              </a:rPr>
              <a:t>(UX)</a:t>
            </a:r>
            <a:r>
              <a:rPr lang="ko-KR" altLang="en-US" sz="1200" dirty="0">
                <a:solidFill>
                  <a:srgbClr val="0D0D0D"/>
                </a:solidFill>
                <a:latin typeface="Söhne"/>
              </a:rPr>
              <a:t>을 테스트하고 개선할 수 있습니다</a:t>
            </a:r>
            <a:r>
              <a:rPr lang="en-US" altLang="ko-KR" sz="12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D0D0D"/>
                </a:solidFill>
                <a:latin typeface="Söhne"/>
              </a:rPr>
              <a:t>인터랙션 추가</a:t>
            </a:r>
            <a:r>
              <a:rPr lang="en-US" altLang="ko-KR" sz="1200" dirty="0">
                <a:solidFill>
                  <a:srgbClr val="0D0D0D"/>
                </a:solidFill>
                <a:latin typeface="Söhne"/>
              </a:rPr>
              <a:t>: </a:t>
            </a:r>
            <a:r>
              <a:rPr lang="ko-KR" altLang="en-US" sz="1200" b="1" dirty="0">
                <a:solidFill>
                  <a:srgbClr val="0D0D0D"/>
                </a:solidFill>
                <a:latin typeface="Söhne"/>
              </a:rPr>
              <a:t>객체에 상호작용을 추가하여 클릭</a:t>
            </a:r>
            <a:r>
              <a:rPr lang="en-US" altLang="ko-KR" sz="1200" b="1" dirty="0">
                <a:solidFill>
                  <a:srgbClr val="0D0D0D"/>
                </a:solidFill>
                <a:latin typeface="Söhne"/>
              </a:rPr>
              <a:t>, </a:t>
            </a:r>
            <a:r>
              <a:rPr lang="ko-KR" altLang="en-US" sz="1200" b="1" dirty="0">
                <a:solidFill>
                  <a:srgbClr val="0D0D0D"/>
                </a:solidFill>
                <a:latin typeface="Söhne"/>
              </a:rPr>
              <a:t>탭</a:t>
            </a:r>
            <a:r>
              <a:rPr lang="en-US" altLang="ko-KR" sz="1200" b="1" dirty="0">
                <a:solidFill>
                  <a:srgbClr val="0D0D0D"/>
                </a:solidFill>
                <a:latin typeface="Söhne"/>
              </a:rPr>
              <a:t>, </a:t>
            </a:r>
            <a:r>
              <a:rPr lang="ko-KR" altLang="en-US" sz="1200" b="1" dirty="0">
                <a:solidFill>
                  <a:srgbClr val="0D0D0D"/>
                </a:solidFill>
                <a:latin typeface="Söhne"/>
              </a:rPr>
              <a:t>드래그 등의 이벤트에 반응하게 할 수 있습니다</a:t>
            </a:r>
            <a:r>
              <a:rPr lang="en-US" altLang="ko-KR" sz="1200" b="1" dirty="0">
                <a:solidFill>
                  <a:srgbClr val="0D0D0D"/>
                </a:solidFill>
                <a:latin typeface="Söhne"/>
              </a:rPr>
              <a:t>. </a:t>
            </a:r>
            <a:r>
              <a:rPr lang="ko-KR" altLang="en-US" sz="1200" b="1" dirty="0">
                <a:solidFill>
                  <a:srgbClr val="0D0D0D"/>
                </a:solidFill>
                <a:latin typeface="Söhne"/>
              </a:rPr>
              <a:t>예를 들어 버튼을 클릭했을 때 다른 화면으로 넘어가는 행동을 설정할 수 있습니다</a:t>
            </a:r>
            <a:r>
              <a:rPr lang="en-US" altLang="ko-KR" sz="1200" b="1" dirty="0">
                <a:solidFill>
                  <a:srgbClr val="0D0D0D"/>
                </a:solidFill>
                <a:latin typeface="Söhne"/>
              </a:rPr>
              <a:t>.</a:t>
            </a:r>
            <a:endParaRPr lang="en-US" altLang="ko-KR" sz="12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48F11-B16E-4CE7-A5DD-A9FCC29A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959" y="1558762"/>
            <a:ext cx="6805069" cy="17511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FB7BDA-D64B-4C92-A1AE-47CCDCBABA66}"/>
              </a:ext>
            </a:extLst>
          </p:cNvPr>
          <p:cNvSpPr/>
          <p:nvPr/>
        </p:nvSpPr>
        <p:spPr>
          <a:xfrm>
            <a:off x="6755933" y="3933021"/>
            <a:ext cx="33276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0" dirty="0" err="1">
                <a:solidFill>
                  <a:srgbClr val="0D0D0D"/>
                </a:solidFill>
                <a:effectLst/>
                <a:latin typeface="Söhne"/>
              </a:rPr>
              <a:t>Ios</a:t>
            </a:r>
            <a:r>
              <a:rPr lang="en-US" altLang="ko-KR" sz="12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sz="1200" b="1" i="0" dirty="0">
                <a:solidFill>
                  <a:srgbClr val="0D0D0D"/>
                </a:solidFill>
                <a:effectLst/>
                <a:latin typeface="Söhne"/>
              </a:rPr>
              <a:t>리소스에서 컴포넌트 불러와서 기본 틀 작성</a:t>
            </a:r>
            <a:endParaRPr lang="en-US" altLang="ko-KR" sz="12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EE2A2E-C15B-4657-AC90-17C1BD93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028" y="3834105"/>
            <a:ext cx="1909177" cy="29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824F84-8F98-43A0-9589-78CBD6C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20" y="1417739"/>
            <a:ext cx="9418041" cy="52976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F8327C-DE42-4505-ACB0-DF096AC6D974}"/>
              </a:ext>
            </a:extLst>
          </p:cNvPr>
          <p:cNvSpPr/>
          <p:nvPr/>
        </p:nvSpPr>
        <p:spPr>
          <a:xfrm>
            <a:off x="447412" y="711648"/>
            <a:ext cx="33276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0D0D0D"/>
                </a:solidFill>
                <a:effectLst/>
                <a:latin typeface="Söhne"/>
              </a:rPr>
              <a:t>프로토 타입 </a:t>
            </a:r>
            <a:r>
              <a:rPr lang="ko-KR" altLang="en-US" sz="1200" b="1" i="0" dirty="0" err="1">
                <a:solidFill>
                  <a:srgbClr val="0D0D0D"/>
                </a:solidFill>
                <a:effectLst/>
                <a:latin typeface="Söhne"/>
              </a:rPr>
              <a:t>완성본</a:t>
            </a:r>
            <a:endParaRPr lang="en-US" altLang="ko-KR" sz="1200" b="1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8016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206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183</cp:revision>
  <dcterms:created xsi:type="dcterms:W3CDTF">2024-05-20T06:48:18Z</dcterms:created>
  <dcterms:modified xsi:type="dcterms:W3CDTF">2024-05-21T09:55:55Z</dcterms:modified>
</cp:coreProperties>
</file>