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A6A58-6807-4457-A5DB-5C82D004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23553-C2DA-4FD2-92AB-46B68AF17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05CD9-EA1B-4238-B06F-B67900E7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33A56-FA71-4A76-97AF-3F802EBA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3A6FE-8C70-4D33-AEBC-7329B56F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82C79-8C4F-4725-95A4-649E4E6E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27F17-E670-43BE-8333-62E3026A3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583FF-4F92-4D9B-9B55-38D4A29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9BA85-02CD-4C6F-A493-5542CE44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FC337-761C-4368-B48C-F6ADFD96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3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43B1AB-B2E4-453E-AA60-F6830B309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FB296E-69D2-45F8-913A-A2CB233E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58E37-369D-463E-B264-B25DBC1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4DB12-0D84-4E13-9823-AB6F4FF1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8BE75-FB2F-4B86-BB30-6083C39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5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CC32C-B4F8-4259-A8EC-1D6134B9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0D32F-6930-4A77-AA71-8D475AA7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CF8BB-861D-4505-A32B-488A9DC9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038E4-6951-4041-B471-FA516123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65BAA-D428-48C6-832C-7BED9374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3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04C2-B4A0-4E1B-9029-1AB58108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E3B9D-8926-4923-9A2F-6A0D09241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D3CC7-8755-4640-A040-28B872D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91435-DA30-48FF-BC4B-76886012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5B962-0335-4AFF-94C5-DB30E667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7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01184-BF1D-4884-B9FC-5DCF6323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5892A-C90E-42A9-9F7A-F47EB028E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64C8E-FE22-48DF-8C43-A3C65DA1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446C6-9FC8-4A39-8E64-EF95B356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270F6-1304-4048-90CD-8AD6837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1414A-EE2A-4A2C-ADE0-BA6E0B95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584A-ABAD-4093-8A6A-6A1EEEF7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7D737-5725-4502-9828-15846D6E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F442A-7934-44CC-91AD-2988B938C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7FCE4-9504-40D6-89E3-220E45FA1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7FD4F8-5BCB-49A6-8AED-C33B3C6E9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3C3124-647E-4FC9-86D0-C9955D9C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F9EAF4-8010-4F7D-AACB-87749628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241205-A7E3-4422-8B9E-58E4B13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4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BE53A-88A3-4375-90A6-DE319EB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03AC07-4856-4002-80D6-2F4784E9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DECF32-F894-4A56-9C5E-890C8992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C1C880-3331-4B1F-9DED-A05B07D1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14CA2-2BBE-4D35-9AC3-3CF46BCE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423766-90FF-4286-B1D0-EEE60210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3740C-C6EC-412E-9A0D-89E3CDD9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2639E-5EEE-4649-A105-E98BE415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00988-C13E-484A-9526-3B77D3E3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E759B4-E4B8-4018-8629-71527F364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4255A-5AEA-43EA-BDCB-F16F1BEC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75142-034A-4D3E-9C0D-AAFB7FB5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59FBE-CB4E-4BB9-9D8B-58C9AA8C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7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2DF6-1B0C-4287-934D-A0309721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DA3A52-0599-47C8-92C8-C85166AC4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FB00E-6BA8-4D3D-8409-C58FCB7ED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96B62-1EF1-4096-AC9B-3179634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5E6551-4492-4533-B9CD-B093A31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2BEAA-B2A5-4294-AF8D-3E7C1B06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7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BD4A18-A4B2-437B-918F-C418A86D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4F6645-FB9A-477E-A1E6-1E54C946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28CC-D0C0-4424-BD88-686D3EC29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031B-952C-416B-BDA6-340BB111C78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DB40C-E623-406F-BA98-C4D783A48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91A0A-5312-4637-BF68-20BBB7826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AAA1-D19B-40C8-BFE4-3755CAB70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B2EE78-BE3F-4EEB-B9AA-661403B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91"/>
            <a:ext cx="5501972" cy="6136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7B7E78-9882-4861-9AFF-F37517B87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37" y="486560"/>
            <a:ext cx="6187934" cy="62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9D0D94-E62B-4AAD-8988-EEF4F52C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6" y="230697"/>
            <a:ext cx="5348719" cy="57695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A538C8-713F-4730-8669-D3A88883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865" y="939566"/>
            <a:ext cx="6520119" cy="47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6D430B-B45F-4EDE-9F9B-91DD74C1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80"/>
            <a:ext cx="5581427" cy="65224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3F630E-83E5-40AF-A6B1-08D3A693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39" y="402671"/>
            <a:ext cx="5870165" cy="60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9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35611E-6928-4845-924E-98842425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9" y="180445"/>
            <a:ext cx="5440318" cy="42573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9EAA70-A139-413A-8757-FE39FF1B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21" y="180445"/>
            <a:ext cx="6253118" cy="47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992C06-56A4-4C52-B335-75AA0AA5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9" y="59927"/>
            <a:ext cx="721143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11</cp:revision>
  <dcterms:created xsi:type="dcterms:W3CDTF">2024-06-03T05:59:48Z</dcterms:created>
  <dcterms:modified xsi:type="dcterms:W3CDTF">2024-06-03T08:36:13Z</dcterms:modified>
</cp:coreProperties>
</file>