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 err="1"/>
              <a:t>AntDesign,MUI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201A6-186D-41CE-AB3C-E86ADA659DC2}"/>
              </a:ext>
            </a:extLst>
          </p:cNvPr>
          <p:cNvSpPr txBox="1"/>
          <p:nvPr/>
        </p:nvSpPr>
        <p:spPr>
          <a:xfrm>
            <a:off x="285226" y="8556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D679D8-0C53-41B7-A1D2-1C4B92E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309045"/>
            <a:ext cx="6235816" cy="306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40FDF-A49B-49DF-B7F6-1D8024DF576E}"/>
              </a:ext>
            </a:extLst>
          </p:cNvPr>
          <p:cNvSpPr txBox="1"/>
          <p:nvPr/>
        </p:nvSpPr>
        <p:spPr>
          <a:xfrm>
            <a:off x="285226" y="4986929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구글에서 </a:t>
            </a:r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B4459-A24D-43B9-B61C-D436DA441CC9}"/>
              </a:ext>
            </a:extLst>
          </p:cNvPr>
          <p:cNvSpPr txBox="1"/>
          <p:nvPr/>
        </p:nvSpPr>
        <p:spPr>
          <a:xfrm>
            <a:off x="285226" y="5784029"/>
            <a:ext cx="571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Reactbootstrap</a:t>
            </a:r>
            <a:r>
              <a:rPr lang="en-US" altLang="ko-KR" dirty="0"/>
              <a:t> </a:t>
            </a:r>
            <a:r>
              <a:rPr lang="ko-KR" altLang="en-US" dirty="0"/>
              <a:t>에 비해 </a:t>
            </a:r>
            <a:r>
              <a:rPr lang="ko-KR" altLang="en-US" dirty="0" err="1"/>
              <a:t>커밋과</a:t>
            </a:r>
            <a:r>
              <a:rPr lang="ko-KR" altLang="en-US" dirty="0"/>
              <a:t> 스타수가 월등히 많음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36065-9DF6-47FE-85B6-98C38785F243}"/>
              </a:ext>
            </a:extLst>
          </p:cNvPr>
          <p:cNvSpPr txBox="1"/>
          <p:nvPr/>
        </p:nvSpPr>
        <p:spPr>
          <a:xfrm>
            <a:off x="6549197" y="686401"/>
            <a:ext cx="5652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공식 사이트에서 </a:t>
            </a:r>
            <a:r>
              <a:rPr lang="en-US" altLang="ko-KR" sz="1600" dirty="0" err="1"/>
              <a:t>Devlopment</a:t>
            </a:r>
            <a:r>
              <a:rPr lang="en-US" altLang="ko-KR" sz="1600" dirty="0"/>
              <a:t> </a:t>
            </a:r>
            <a:r>
              <a:rPr lang="ko-KR" altLang="en-US" sz="1600" dirty="0"/>
              <a:t>탭에서 </a:t>
            </a:r>
            <a:r>
              <a:rPr lang="ko-KR" altLang="en-US" sz="1600" dirty="0" err="1"/>
              <a:t>지원및</a:t>
            </a:r>
            <a:r>
              <a:rPr lang="ko-KR" altLang="en-US" sz="1600" dirty="0"/>
              <a:t> 설치과정 확인</a:t>
            </a:r>
          </a:p>
        </p:txBody>
      </p:sp>
    </p:spTree>
    <p:extLst>
      <p:ext uri="{BB962C8B-B14F-4D97-AF65-F5344CB8AC3E}">
        <p14:creationId xmlns:p14="http://schemas.microsoft.com/office/powerpoint/2010/main" val="24168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 err="1"/>
              <a:t>AntDesign,MUI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D196-AF9D-4E00-97DB-0FC6434BA95C}"/>
              </a:ext>
            </a:extLst>
          </p:cNvPr>
          <p:cNvSpPr txBox="1"/>
          <p:nvPr/>
        </p:nvSpPr>
        <p:spPr>
          <a:xfrm>
            <a:off x="285226" y="1568743"/>
            <a:ext cx="10112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자주 사용 하는 컴포넌트</a:t>
            </a:r>
            <a:endParaRPr lang="en-US" altLang="ko-KR" dirty="0"/>
          </a:p>
          <a:p>
            <a:r>
              <a:rPr lang="en-US" altLang="ko-KR" dirty="0" err="1"/>
              <a:t>DatePicker,Upload,Modal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 </a:t>
            </a:r>
            <a:r>
              <a:rPr lang="en-US" altLang="ko-KR" dirty="0" err="1"/>
              <a:t>AntDesign</a:t>
            </a:r>
            <a:r>
              <a:rPr lang="en-US" altLang="ko-KR" dirty="0"/>
              <a:t> </a:t>
            </a:r>
            <a:r>
              <a:rPr lang="ko-KR" altLang="en-US" dirty="0"/>
              <a:t>모든 컴포넌트를 쓰기보단 일부 라이브러리를 설치하여 혼용해서 쓰는 경우도 있음</a:t>
            </a:r>
            <a:endParaRPr lang="en-US" altLang="ko-KR" dirty="0"/>
          </a:p>
          <a:p>
            <a:r>
              <a:rPr lang="en-US" altLang="ko-KR" dirty="0"/>
              <a:t>Carousel </a:t>
            </a:r>
            <a:r>
              <a:rPr lang="ko-KR" altLang="en-US" dirty="0"/>
              <a:t>같은 경우 </a:t>
            </a:r>
            <a:r>
              <a:rPr lang="en-US" altLang="ko-KR" dirty="0"/>
              <a:t>react-slick </a:t>
            </a:r>
            <a:r>
              <a:rPr lang="ko-KR" altLang="en-US" dirty="0"/>
              <a:t>라이브러리가 잘되어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9B0B9-3227-45C6-85C2-84E72DA35780}"/>
              </a:ext>
            </a:extLst>
          </p:cNvPr>
          <p:cNvSpPr txBox="1"/>
          <p:nvPr/>
        </p:nvSpPr>
        <p:spPr>
          <a:xfrm>
            <a:off x="285226" y="8556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 err="1"/>
              <a:t>AntDesign,MUI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1EDDB-FA25-4025-8D4A-9654A0BE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" y="1345770"/>
            <a:ext cx="6973273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87543-BAC9-4FD0-9831-3929F9427895}"/>
              </a:ext>
            </a:extLst>
          </p:cNvPr>
          <p:cNvSpPr txBox="1"/>
          <p:nvPr/>
        </p:nvSpPr>
        <p:spPr>
          <a:xfrm>
            <a:off x="8402531" y="1345770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Component </a:t>
            </a:r>
            <a:r>
              <a:rPr lang="ko-KR" altLang="en-US" dirty="0"/>
              <a:t>탭에서</a:t>
            </a:r>
            <a:endParaRPr lang="en-US" altLang="ko-KR" dirty="0"/>
          </a:p>
          <a:p>
            <a:r>
              <a:rPr lang="ko-KR" altLang="en-US" dirty="0"/>
              <a:t>각 컴포넌트마다 작업된 코드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에서 확인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722D7-97FC-4A3A-AFDB-D670A62529AF}"/>
              </a:ext>
            </a:extLst>
          </p:cNvPr>
          <p:cNvSpPr txBox="1"/>
          <p:nvPr/>
        </p:nvSpPr>
        <p:spPr>
          <a:xfrm>
            <a:off x="285226" y="8556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9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 err="1"/>
              <a:t>AntDesign,MUI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AC6FD-11C4-4C39-9533-056AC46C577F}"/>
              </a:ext>
            </a:extLst>
          </p:cNvPr>
          <p:cNvSpPr txBox="1"/>
          <p:nvPr/>
        </p:nvSpPr>
        <p:spPr>
          <a:xfrm>
            <a:off x="285226" y="8556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MUI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B0F11-14A0-4C9A-8D68-ACA5E486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8" y="1379622"/>
            <a:ext cx="5262986" cy="40195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6A238D-4FD8-4457-BDA4-0A7439BE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9246"/>
            <a:ext cx="5740320" cy="40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 err="1"/>
              <a:t>AntDesign,MUI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3CAC4-A5B4-46E7-99C5-2D57BA70313F}"/>
              </a:ext>
            </a:extLst>
          </p:cNvPr>
          <p:cNvSpPr txBox="1"/>
          <p:nvPr/>
        </p:nvSpPr>
        <p:spPr>
          <a:xfrm>
            <a:off x="285226" y="8556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CC1B3-D203-4865-9642-B18C319DF723}"/>
              </a:ext>
            </a:extLst>
          </p:cNvPr>
          <p:cNvSpPr txBox="1"/>
          <p:nvPr/>
        </p:nvSpPr>
        <p:spPr>
          <a:xfrm>
            <a:off x="285226" y="1568743"/>
            <a:ext cx="3092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MUI </a:t>
            </a:r>
            <a:r>
              <a:rPr lang="ko-KR" altLang="en-US" dirty="0" err="1"/>
              <a:t>자주사용하는</a:t>
            </a:r>
            <a:r>
              <a:rPr lang="ko-KR" altLang="en-US" dirty="0"/>
              <a:t> 컴포넌트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Drawer,Tabs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07C67-B665-4F6A-82F8-9B5EC8E9D8BD}"/>
              </a:ext>
            </a:extLst>
          </p:cNvPr>
          <p:cNvSpPr txBox="1"/>
          <p:nvPr/>
        </p:nvSpPr>
        <p:spPr>
          <a:xfrm>
            <a:off x="285226" y="3904263"/>
            <a:ext cx="6758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Ant,MUI,BootStrap</a:t>
            </a:r>
            <a:r>
              <a:rPr lang="en-US" altLang="ko-KR" dirty="0"/>
              <a:t> 3</a:t>
            </a:r>
            <a:r>
              <a:rPr lang="ko-KR" altLang="en-US" dirty="0"/>
              <a:t>개의 </a:t>
            </a:r>
            <a:r>
              <a:rPr lang="ko-KR" altLang="en-US" dirty="0" err="1"/>
              <a:t>라이브러리중</a:t>
            </a:r>
            <a:r>
              <a:rPr lang="ko-KR" altLang="en-US" dirty="0"/>
              <a:t> 하나를 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그외</a:t>
            </a:r>
            <a:r>
              <a:rPr lang="ko-KR" altLang="en-US"/>
              <a:t> 없는 컴포넌트들은 단일 라이브러리가 있는지 확인후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9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105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98</cp:revision>
  <dcterms:created xsi:type="dcterms:W3CDTF">2024-06-18T03:21:21Z</dcterms:created>
  <dcterms:modified xsi:type="dcterms:W3CDTF">2024-06-19T05:59:13Z</dcterms:modified>
</cp:coreProperties>
</file>