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C84A8-DA66-44F7-906C-61F61DDA0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18C582-72E5-472D-9B4E-496D195B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1C7FB-0E4B-43C0-BEB3-D37621AA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B91A4-A2D4-4B45-AEAC-691D4393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A1964-C68D-42E7-AD37-CFED9533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9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FFD2-91F5-4DD2-9018-82A2C987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26EA4-5AC6-4F2B-91EB-6BB55E92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59365-6138-4B90-93C6-9B0FEBA1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23F13-8E07-4C64-89AD-EA299E86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A0B9A-69E6-4C81-A703-A19C12DB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3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E9B0E5-9F33-43C1-9677-A2B61CC95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D8BD84-82D4-4DBD-91B9-8ED2AD63D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441BC-5499-43D5-873E-6FB2B34B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40656-4D48-4267-867E-1CE01BA5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34A60-931A-468E-967C-4B8C6B23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6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07D40-6762-45FE-8FDB-D88FBBB6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A364E-4766-4B8E-83D3-014DAB8A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354D2-ECE6-4A6A-A484-F869ADDF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CDFF7-E2F7-4E02-8C29-59A201EF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E763A-34E4-4293-86FC-EE701CEE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9DF8C-D4C5-4D36-937D-0315AAC6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D9F958-8A1C-492D-A0A0-0B5BFD93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5F5F-6AE1-42F2-B121-BE0BCE95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D27EC-00B3-4FCF-8BF8-695FC7F0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9F24F-E1EB-4345-BCED-9A8F74F3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0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A7043-8B35-4932-91DE-C3ABE86C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2ACFA-E455-4239-BFA6-3478440E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80A85-6CBA-4644-9F94-1894C7A2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B790B-B44B-4AC2-8949-2952E909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5AE09-DA6C-47AA-ADC9-734E2FE1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87386-B5CE-4307-B7AC-A5858684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7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C3AF1-DEA8-42D4-9B0B-AD4844AE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6269F-B73E-4ACE-BB6F-FA860E696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98518-1A7B-4984-A0C4-31F146110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E3A10C-0C53-4D06-A52A-868253289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D2BA7F-A6B1-4707-A776-02464A393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4CFA51-DC3B-4EA2-9A98-CCCB9C65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64D3B9-AE8E-4F33-9031-70A19628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23E319-5D55-440F-BD0D-F227FE85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F7339-E1BB-409B-808D-00F36A83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05B0DB-B362-490D-B1BF-031E4A89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40F5EE-93D4-49AA-9EF7-022B1BE9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4B81D7-E554-4530-9273-34CFE066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D8DD65-33BB-40F4-99BD-B24D4B35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F32A24-94E9-428E-81FF-C6DB9126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3FF580-856A-4B63-A948-E5CDC3AF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8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0280A-2AA5-4DE3-8FA7-455DCBAF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58751-351A-483D-84FC-C918F354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25D7B-6C0B-4C5A-A6B6-9DFA2656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30945-94A8-49EC-905C-AA700A4A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DB343-D894-4020-9042-E589284B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F2DA-F47E-4D56-8A8D-2EF598E9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4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1C2D4-1724-415D-8C45-FB2A574A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603F4-6E2D-4CF9-874F-9936FBB5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5FD06-E4D2-42E9-B509-3D50DC536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626A36-9A1A-406A-9DEE-ADFE774C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3C533-3D89-45F1-B671-3B05F96D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D1CB0-0929-4D7D-A644-EE14FFC9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5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EB9A30-9720-4F42-AD45-6678DDEC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FA669-D57A-418D-B6F8-4AF6C8D6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53C93-D559-41BA-9976-EED25715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8542C-0B1F-4C92-AE26-35FE7287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DFD7E-BE25-4755-991E-D797B0BB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2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CMS</a:t>
            </a:r>
            <a:r>
              <a:rPr lang="ko-KR" altLang="en-US" dirty="0"/>
              <a:t>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3FA2A-D036-401A-B37A-17DED28D6664}"/>
              </a:ext>
            </a:extLst>
          </p:cNvPr>
          <p:cNvSpPr txBox="1"/>
          <p:nvPr/>
        </p:nvSpPr>
        <p:spPr>
          <a:xfrm>
            <a:off x="285226" y="578358"/>
            <a:ext cx="72202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CMS(</a:t>
            </a:r>
            <a:r>
              <a:rPr lang="ko-KR" altLang="en-US" dirty="0"/>
              <a:t>고객관리</a:t>
            </a:r>
            <a:r>
              <a:rPr lang="en-US" altLang="ko-KR" dirty="0"/>
              <a:t>,</a:t>
            </a:r>
            <a:r>
              <a:rPr lang="ko-KR" altLang="en-US" dirty="0" err="1"/>
              <a:t>어드민페이지</a:t>
            </a:r>
            <a:r>
              <a:rPr lang="en-US" altLang="ko-KR" dirty="0"/>
              <a:t>,</a:t>
            </a:r>
            <a:r>
              <a:rPr lang="ko-KR" altLang="en-US" dirty="0"/>
              <a:t>관리자페이지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고객이 직접 관리하는 페이지가 </a:t>
            </a:r>
            <a:r>
              <a:rPr lang="ko-KR" altLang="en-US" dirty="0" err="1"/>
              <a:t>아니라서</a:t>
            </a:r>
            <a:r>
              <a:rPr lang="ko-KR" altLang="en-US" dirty="0"/>
              <a:t> 디자인으로 </a:t>
            </a:r>
            <a:r>
              <a:rPr lang="ko-KR" altLang="en-US" dirty="0" err="1"/>
              <a:t>부터</a:t>
            </a:r>
            <a:r>
              <a:rPr lang="ko-KR" altLang="en-US" dirty="0"/>
              <a:t> 자유로움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필수적인 기능</a:t>
            </a:r>
            <a:r>
              <a:rPr lang="en-US" altLang="ko-KR" dirty="0"/>
              <a:t>(</a:t>
            </a:r>
            <a:r>
              <a:rPr lang="ko-KR" altLang="en-US" dirty="0"/>
              <a:t>관리자만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미리보기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6E99FF-B415-421E-A0A2-7380FFA1B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3070680"/>
            <a:ext cx="5229225" cy="29491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E51A7A1-B431-446B-961D-C97670B52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78" y="3070680"/>
            <a:ext cx="5644444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CMS</a:t>
            </a:r>
            <a:r>
              <a:rPr lang="ko-KR" altLang="en-US" dirty="0"/>
              <a:t>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EC4A6-643F-410B-ACB1-E99BF9444D3E}"/>
              </a:ext>
            </a:extLst>
          </p:cNvPr>
          <p:cNvSpPr txBox="1"/>
          <p:nvPr/>
        </p:nvSpPr>
        <p:spPr>
          <a:xfrm>
            <a:off x="285226" y="726813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AntDesign</a:t>
            </a:r>
            <a:r>
              <a:rPr lang="en-US" altLang="ko-KR" dirty="0"/>
              <a:t> </a:t>
            </a:r>
            <a:r>
              <a:rPr lang="ko-KR" altLang="en-US" dirty="0"/>
              <a:t>사용해보기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C04E6-9D60-4349-A41C-DD0F4AB99B51}"/>
              </a:ext>
            </a:extLst>
          </p:cNvPr>
          <p:cNvSpPr txBox="1"/>
          <p:nvPr/>
        </p:nvSpPr>
        <p:spPr>
          <a:xfrm>
            <a:off x="285226" y="1311013"/>
            <a:ext cx="2712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만들기 </a:t>
            </a:r>
            <a:r>
              <a:rPr lang="en-US" altLang="ko-KR" sz="1400" b="1" dirty="0"/>
              <a:t>8 -  </a:t>
            </a:r>
            <a:r>
              <a:rPr lang="ko-KR" altLang="en-US" sz="1400" b="1" dirty="0"/>
              <a:t>배너 화면 구현하기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0B9A9-08DE-4EED-B774-B1A2A359F846}"/>
              </a:ext>
            </a:extLst>
          </p:cNvPr>
          <p:cNvSpPr txBox="1"/>
          <p:nvPr/>
        </p:nvSpPr>
        <p:spPr>
          <a:xfrm>
            <a:off x="285226" y="2530213"/>
            <a:ext cx="40172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Banner</a:t>
            </a:r>
            <a:r>
              <a:rPr lang="ko-KR" altLang="en-US" sz="1400" b="1" dirty="0"/>
              <a:t> 및 </a:t>
            </a:r>
            <a:r>
              <a:rPr lang="en-US" altLang="ko-KR" sz="1400" b="1" dirty="0" err="1"/>
              <a:t>PageTitle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컴포넌트 살펴보기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 err="1"/>
              <a:t>랜더링되는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Table </a:t>
            </a:r>
            <a:r>
              <a:rPr lang="ko-KR" altLang="en-US" sz="1400" b="1" dirty="0"/>
              <a:t>테이블 컴포넌트 살펴보기</a:t>
            </a:r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Table</a:t>
            </a:r>
            <a:r>
              <a:rPr lang="ko-KR" altLang="en-US" sz="1400" b="1" dirty="0"/>
              <a:t> 컴포넌트 </a:t>
            </a:r>
            <a:r>
              <a:rPr lang="ko-KR" altLang="en-US" sz="1400" b="1" dirty="0" err="1"/>
              <a:t>셋팅시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dayjs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사용</a:t>
            </a:r>
            <a:endParaRPr lang="en-US" altLang="ko-KR" sz="1400" b="1" dirty="0"/>
          </a:p>
          <a:p>
            <a:r>
              <a:rPr lang="en-US" altLang="ko-KR" sz="1400" b="1" dirty="0" err="1"/>
              <a:t>npm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install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dayjs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 err="1"/>
              <a:t>useTableSearch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커스텀 훅 사용 아래 추가 설치</a:t>
            </a:r>
            <a:endParaRPr lang="en-US" altLang="ko-KR" sz="1400" b="1" dirty="0"/>
          </a:p>
          <a:p>
            <a:r>
              <a:rPr lang="en-US" altLang="ko-KR" sz="1400" b="1" dirty="0" err="1"/>
              <a:t>npm</a:t>
            </a:r>
            <a:r>
              <a:rPr lang="en-US" altLang="ko-KR" sz="1400" b="1" dirty="0"/>
              <a:t> install react-highlight-words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2493DC-A633-477B-A159-7CADD7CB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859" y="1866554"/>
            <a:ext cx="7174915" cy="312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2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CMS</a:t>
            </a:r>
            <a:r>
              <a:rPr lang="ko-KR" altLang="en-US" dirty="0"/>
              <a:t>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EC4A6-643F-410B-ACB1-E99BF9444D3E}"/>
              </a:ext>
            </a:extLst>
          </p:cNvPr>
          <p:cNvSpPr txBox="1"/>
          <p:nvPr/>
        </p:nvSpPr>
        <p:spPr>
          <a:xfrm>
            <a:off x="285226" y="726813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AntDesign</a:t>
            </a:r>
            <a:r>
              <a:rPr lang="en-US" altLang="ko-KR" dirty="0"/>
              <a:t> </a:t>
            </a:r>
            <a:r>
              <a:rPr lang="ko-KR" altLang="en-US" dirty="0"/>
              <a:t>사용해보기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C04E6-9D60-4349-A41C-DD0F4AB99B51}"/>
              </a:ext>
            </a:extLst>
          </p:cNvPr>
          <p:cNvSpPr txBox="1"/>
          <p:nvPr/>
        </p:nvSpPr>
        <p:spPr>
          <a:xfrm>
            <a:off x="285226" y="1311013"/>
            <a:ext cx="319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만들기 </a:t>
            </a:r>
            <a:r>
              <a:rPr lang="en-US" altLang="ko-KR" sz="1400" b="1" dirty="0"/>
              <a:t>9 -  </a:t>
            </a:r>
            <a:r>
              <a:rPr lang="ko-KR" altLang="en-US" sz="1400" b="1" dirty="0"/>
              <a:t>배너 화면 구현하기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상세</a:t>
            </a:r>
            <a:r>
              <a:rPr lang="en-US" altLang="ko-KR" sz="1400" b="1" dirty="0"/>
              <a:t>)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F65E42-D2BD-4EA6-AB3A-F32B4C626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561" y="726813"/>
            <a:ext cx="6033553" cy="5566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1539C5-61F6-4F10-97F0-1F925EDD04F0}"/>
              </a:ext>
            </a:extLst>
          </p:cNvPr>
          <p:cNvSpPr txBox="1"/>
          <p:nvPr/>
        </p:nvSpPr>
        <p:spPr>
          <a:xfrm>
            <a:off x="285226" y="2415913"/>
            <a:ext cx="28456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BannerDetail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컴포넌트 살펴보기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 err="1"/>
              <a:t>Switch,message,DatePicker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3333357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CMS</a:t>
            </a:r>
            <a:r>
              <a:rPr lang="ko-KR" altLang="en-US" dirty="0"/>
              <a:t>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EC4A6-643F-410B-ACB1-E99BF9444D3E}"/>
              </a:ext>
            </a:extLst>
          </p:cNvPr>
          <p:cNvSpPr txBox="1"/>
          <p:nvPr/>
        </p:nvSpPr>
        <p:spPr>
          <a:xfrm>
            <a:off x="285226" y="726813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AntDesign</a:t>
            </a:r>
            <a:r>
              <a:rPr lang="en-US" altLang="ko-KR" dirty="0"/>
              <a:t> </a:t>
            </a:r>
            <a:r>
              <a:rPr lang="ko-KR" altLang="en-US" dirty="0"/>
              <a:t>사용해보기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C04E6-9D60-4349-A41C-DD0F4AB99B51}"/>
              </a:ext>
            </a:extLst>
          </p:cNvPr>
          <p:cNvSpPr txBox="1"/>
          <p:nvPr/>
        </p:nvSpPr>
        <p:spPr>
          <a:xfrm>
            <a:off x="285226" y="1311013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만들기 </a:t>
            </a:r>
            <a:r>
              <a:rPr lang="en-US" altLang="ko-KR" sz="1400" b="1" dirty="0"/>
              <a:t>10 -  </a:t>
            </a:r>
            <a:r>
              <a:rPr lang="ko-KR" altLang="en-US" sz="1400" b="1" dirty="0"/>
              <a:t>결제 관리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3433A-15CC-4DA4-85EC-DC9A66ED18BB}"/>
              </a:ext>
            </a:extLst>
          </p:cNvPr>
          <p:cNvSpPr txBox="1"/>
          <p:nvPr/>
        </p:nvSpPr>
        <p:spPr>
          <a:xfrm>
            <a:off x="285226" y="2250813"/>
            <a:ext cx="447032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Transactions, </a:t>
            </a:r>
            <a:r>
              <a:rPr lang="en-US" altLang="ko-KR" sz="1400" b="1" dirty="0" err="1"/>
              <a:t>TransactionsDetail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컴포넌트 살펴보기</a:t>
            </a:r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dirty="0"/>
          </a:p>
          <a:p>
            <a:r>
              <a:rPr lang="ko-KR" altLang="en-US" dirty="0"/>
              <a:t>디테일화면에 사용된</a:t>
            </a:r>
            <a:endParaRPr lang="en-US" altLang="ko-KR" dirty="0"/>
          </a:p>
          <a:p>
            <a:r>
              <a:rPr lang="en-US" altLang="ko-KR" dirty="0"/>
              <a:t>Descriptions </a:t>
            </a:r>
            <a:r>
              <a:rPr lang="ko-KR" altLang="en-US" dirty="0"/>
              <a:t>컴포넌트 살펴보기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5D0320-C554-4978-A9E6-265ED9A5F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05" y="142613"/>
            <a:ext cx="5842279" cy="42612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5828F5-666C-412C-B6EA-AC3A3A6D3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017" y="3270927"/>
            <a:ext cx="5626100" cy="332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85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4B4926F-DDF8-4B33-8907-C9A468BEB259}"/>
              </a:ext>
            </a:extLst>
          </p:cNvPr>
          <p:cNvSpPr txBox="1"/>
          <p:nvPr/>
        </p:nvSpPr>
        <p:spPr>
          <a:xfrm>
            <a:off x="107426" y="510913"/>
            <a:ext cx="3759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남은 컴포넌트 주말에 살펴보고 구현해보기</a:t>
            </a:r>
            <a:r>
              <a:rPr lang="en-US" altLang="ko-KR" sz="1400" b="1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229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CMS</a:t>
            </a:r>
            <a:r>
              <a:rPr lang="ko-KR" altLang="en-US" dirty="0"/>
              <a:t>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B06E6-F59D-4A3F-9FBA-F3C3EE77AE2B}"/>
              </a:ext>
            </a:extLst>
          </p:cNvPr>
          <p:cNvSpPr txBox="1"/>
          <p:nvPr/>
        </p:nvSpPr>
        <p:spPr>
          <a:xfrm>
            <a:off x="285226" y="726813"/>
            <a:ext cx="391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Vite</a:t>
            </a:r>
            <a:r>
              <a:rPr lang="en-US" altLang="ko-KR" dirty="0"/>
              <a:t> </a:t>
            </a:r>
            <a:r>
              <a:rPr lang="ko-KR" altLang="en-US" dirty="0"/>
              <a:t>이용하여 </a:t>
            </a:r>
            <a:r>
              <a:rPr lang="ko-KR" altLang="en-US" dirty="0" err="1"/>
              <a:t>리액트</a:t>
            </a:r>
            <a:r>
              <a:rPr lang="ko-KR" altLang="en-US" dirty="0"/>
              <a:t> 프로젝트 생성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6A356F-6764-4FC1-9898-B935733418D9}"/>
              </a:ext>
            </a:extLst>
          </p:cNvPr>
          <p:cNvSpPr/>
          <p:nvPr/>
        </p:nvSpPr>
        <p:spPr>
          <a:xfrm>
            <a:off x="402194" y="1354947"/>
            <a:ext cx="2675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https://vitejs.dev/guide/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DBD61F-7332-49E9-8D84-8EAE3A7F9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154" y="1724279"/>
            <a:ext cx="6274192" cy="4394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AF1268A-F1B5-4245-9D59-691F4888867C}"/>
              </a:ext>
            </a:extLst>
          </p:cNvPr>
          <p:cNvSpPr/>
          <p:nvPr/>
        </p:nvSpPr>
        <p:spPr>
          <a:xfrm>
            <a:off x="402194" y="3336147"/>
            <a:ext cx="3772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터미널에서 </a:t>
            </a:r>
            <a:r>
              <a:rPr lang="en-US" altLang="ko-KR" dirty="0"/>
              <a:t>code . </a:t>
            </a:r>
            <a:r>
              <a:rPr lang="ko-KR" altLang="en-US" dirty="0" err="1"/>
              <a:t>실행시</a:t>
            </a:r>
            <a:endParaRPr lang="en-US" altLang="ko-KR" dirty="0"/>
          </a:p>
          <a:p>
            <a:r>
              <a:rPr lang="ko-KR" altLang="en-US" dirty="0"/>
              <a:t>해당 프로젝트 바로 </a:t>
            </a:r>
            <a:r>
              <a:rPr lang="en-US" altLang="ko-KR" dirty="0" err="1"/>
              <a:t>vscode</a:t>
            </a:r>
            <a:r>
              <a:rPr lang="ko-KR" altLang="en-US" dirty="0"/>
              <a:t>로 열림</a:t>
            </a:r>
          </a:p>
        </p:txBody>
      </p:sp>
    </p:spTree>
    <p:extLst>
      <p:ext uri="{BB962C8B-B14F-4D97-AF65-F5344CB8AC3E}">
        <p14:creationId xmlns:p14="http://schemas.microsoft.com/office/powerpoint/2010/main" val="216363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CMS</a:t>
            </a:r>
            <a:r>
              <a:rPr lang="ko-KR" altLang="en-US" dirty="0"/>
              <a:t>만들기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B7D13E-E4F2-4A6A-835A-EFF76DAE7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4" y="1588012"/>
            <a:ext cx="9814012" cy="4249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3EC4A6-643F-410B-ACB1-E99BF9444D3E}"/>
              </a:ext>
            </a:extLst>
          </p:cNvPr>
          <p:cNvSpPr txBox="1"/>
          <p:nvPr/>
        </p:nvSpPr>
        <p:spPr>
          <a:xfrm>
            <a:off x="285226" y="726813"/>
            <a:ext cx="391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Vite</a:t>
            </a:r>
            <a:r>
              <a:rPr lang="en-US" altLang="ko-KR" dirty="0"/>
              <a:t> </a:t>
            </a:r>
            <a:r>
              <a:rPr lang="ko-KR" altLang="en-US" dirty="0"/>
              <a:t>이용하여 </a:t>
            </a:r>
            <a:r>
              <a:rPr lang="ko-KR" altLang="en-US" dirty="0" err="1"/>
              <a:t>리액트</a:t>
            </a:r>
            <a:r>
              <a:rPr lang="ko-KR" altLang="en-US" dirty="0"/>
              <a:t> 프로젝트 생성</a:t>
            </a:r>
            <a:endParaRPr lang="en-US" altLang="ko-KR" dirty="0"/>
          </a:p>
          <a:p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54950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CMS</a:t>
            </a:r>
            <a:r>
              <a:rPr lang="ko-KR" altLang="en-US" dirty="0"/>
              <a:t>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EC4A6-643F-410B-ACB1-E99BF9444D3E}"/>
              </a:ext>
            </a:extLst>
          </p:cNvPr>
          <p:cNvSpPr txBox="1"/>
          <p:nvPr/>
        </p:nvSpPr>
        <p:spPr>
          <a:xfrm>
            <a:off x="285226" y="726813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AntDesign</a:t>
            </a:r>
            <a:r>
              <a:rPr lang="en-US" altLang="ko-KR" dirty="0"/>
              <a:t> </a:t>
            </a:r>
            <a:r>
              <a:rPr lang="ko-KR" altLang="en-US" dirty="0"/>
              <a:t>사용해보기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AAA5A-AB01-4056-9812-11209B49641F}"/>
              </a:ext>
            </a:extLst>
          </p:cNvPr>
          <p:cNvSpPr txBox="1"/>
          <p:nvPr/>
        </p:nvSpPr>
        <p:spPr>
          <a:xfrm>
            <a:off x="285226" y="1311013"/>
            <a:ext cx="410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React-router-</a:t>
            </a:r>
            <a:r>
              <a:rPr lang="en-US" altLang="ko-KR" dirty="0" err="1"/>
              <a:t>dom,antd</a:t>
            </a:r>
            <a:r>
              <a:rPr lang="ko-KR" altLang="en-US" dirty="0"/>
              <a:t> </a:t>
            </a:r>
            <a:r>
              <a:rPr lang="en-US" altLang="ko-KR" dirty="0" err="1"/>
              <a:t>npm</a:t>
            </a:r>
            <a:r>
              <a:rPr lang="ko-KR" altLang="en-US" dirty="0"/>
              <a:t>으로 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C04E6-9D60-4349-A41C-DD0F4AB99B51}"/>
              </a:ext>
            </a:extLst>
          </p:cNvPr>
          <p:cNvSpPr txBox="1"/>
          <p:nvPr/>
        </p:nvSpPr>
        <p:spPr>
          <a:xfrm>
            <a:off x="285226" y="2377813"/>
            <a:ext cx="3430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만들기 </a:t>
            </a:r>
            <a:r>
              <a:rPr lang="en-US" altLang="ko-KR" dirty="0"/>
              <a:t>3 - </a:t>
            </a:r>
            <a:r>
              <a:rPr lang="ko-KR" altLang="en-US" dirty="0"/>
              <a:t>로그인 화면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주말에 기록하면서 상세히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FB42DE-7E0F-4D51-99AF-EC5A2B55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436" y="511945"/>
            <a:ext cx="4543308" cy="613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7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CMS</a:t>
            </a:r>
            <a:r>
              <a:rPr lang="ko-KR" altLang="en-US" dirty="0"/>
              <a:t>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EC4A6-643F-410B-ACB1-E99BF9444D3E}"/>
              </a:ext>
            </a:extLst>
          </p:cNvPr>
          <p:cNvSpPr txBox="1"/>
          <p:nvPr/>
        </p:nvSpPr>
        <p:spPr>
          <a:xfrm>
            <a:off x="285226" y="726813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AntDesign</a:t>
            </a:r>
            <a:r>
              <a:rPr lang="en-US" altLang="ko-KR" dirty="0"/>
              <a:t> </a:t>
            </a:r>
            <a:r>
              <a:rPr lang="ko-KR" altLang="en-US" dirty="0"/>
              <a:t>사용해보기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C04E6-9D60-4349-A41C-DD0F4AB99B51}"/>
              </a:ext>
            </a:extLst>
          </p:cNvPr>
          <p:cNvSpPr txBox="1"/>
          <p:nvPr/>
        </p:nvSpPr>
        <p:spPr>
          <a:xfrm>
            <a:off x="285226" y="2377813"/>
            <a:ext cx="533421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만들기 </a:t>
            </a:r>
            <a:r>
              <a:rPr lang="en-US" altLang="ko-KR" sz="1400" b="1" dirty="0"/>
              <a:t>4 - </a:t>
            </a:r>
            <a:r>
              <a:rPr lang="ko-KR" altLang="en-US" sz="1400" b="1" dirty="0"/>
              <a:t>로그인 넘어가는 화면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해더</a:t>
            </a:r>
            <a:r>
              <a:rPr lang="ko-KR" altLang="en-US" sz="1400" b="1" dirty="0"/>
              <a:t> 부분</a:t>
            </a:r>
            <a:r>
              <a:rPr lang="en-US" altLang="ko-KR" sz="1400" b="1" dirty="0"/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메인콘텐츠가</a:t>
            </a:r>
            <a:r>
              <a:rPr lang="ko-KR" altLang="en-US" sz="1400" dirty="0"/>
              <a:t> 들어갈 화면 만들기 </a:t>
            </a:r>
            <a:r>
              <a:rPr lang="en-US" altLang="ko-KR" sz="1400" dirty="0"/>
              <a:t>:  </a:t>
            </a:r>
            <a:r>
              <a:rPr lang="en-US" altLang="ko-KR" sz="1400" dirty="0" err="1"/>
              <a:t>PrivateRoute</a:t>
            </a:r>
            <a:r>
              <a:rPr lang="en-US" altLang="ko-KR" sz="1400" dirty="0"/>
              <a:t> </a:t>
            </a:r>
            <a:r>
              <a:rPr lang="ko-KR" altLang="en-US" sz="1400" dirty="0"/>
              <a:t>라는 명칭으로</a:t>
            </a:r>
            <a:endParaRPr lang="en-US" altLang="ko-KR" sz="1400" dirty="0"/>
          </a:p>
          <a:p>
            <a:r>
              <a:rPr lang="ko-KR" altLang="en-US" sz="1400" dirty="0"/>
              <a:t>많이 만든다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주말에 기록하면서 상세히 보기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ECD8D6-75E4-46C3-B437-ECEBAA2FD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02" y="4770005"/>
            <a:ext cx="4086795" cy="362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DC7D46-0814-4641-86C4-7695A17951A8}"/>
              </a:ext>
            </a:extLst>
          </p:cNvPr>
          <p:cNvSpPr txBox="1"/>
          <p:nvPr/>
        </p:nvSpPr>
        <p:spPr>
          <a:xfrm>
            <a:off x="285226" y="5321474"/>
            <a:ext cx="4245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Outlet</a:t>
            </a:r>
            <a:r>
              <a:rPr lang="ko-KR" altLang="en-US" dirty="0"/>
              <a:t> 와 아래 구조에 대해서 알아보기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PrivateRoute</a:t>
            </a:r>
            <a:r>
              <a:rPr lang="en-US" altLang="ko-KR" dirty="0"/>
              <a:t> </a:t>
            </a:r>
            <a:r>
              <a:rPr lang="ko-KR" altLang="en-US" dirty="0"/>
              <a:t>컴포넌트 파악하기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D0A50B-C03B-42B9-AFC9-EE6939A27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293" y="75910"/>
            <a:ext cx="5420481" cy="33151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033544-96C0-4572-9964-13859A641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559" y="3562191"/>
            <a:ext cx="5296639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4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CMS</a:t>
            </a:r>
            <a:r>
              <a:rPr lang="ko-KR" altLang="en-US" dirty="0"/>
              <a:t>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EC4A6-643F-410B-ACB1-E99BF9444D3E}"/>
              </a:ext>
            </a:extLst>
          </p:cNvPr>
          <p:cNvSpPr txBox="1"/>
          <p:nvPr/>
        </p:nvSpPr>
        <p:spPr>
          <a:xfrm>
            <a:off x="285226" y="726813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AntDesign</a:t>
            </a:r>
            <a:r>
              <a:rPr lang="en-US" altLang="ko-KR" dirty="0"/>
              <a:t> </a:t>
            </a:r>
            <a:r>
              <a:rPr lang="ko-KR" altLang="en-US" dirty="0"/>
              <a:t>사용해보기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C04E6-9D60-4349-A41C-DD0F4AB99B51}"/>
              </a:ext>
            </a:extLst>
          </p:cNvPr>
          <p:cNvSpPr txBox="1"/>
          <p:nvPr/>
        </p:nvSpPr>
        <p:spPr>
          <a:xfrm>
            <a:off x="285226" y="1311013"/>
            <a:ext cx="3493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만들기 </a:t>
            </a:r>
            <a:r>
              <a:rPr lang="en-US" altLang="ko-KR" sz="1400" b="1" dirty="0"/>
              <a:t>5 -  </a:t>
            </a:r>
            <a:r>
              <a:rPr lang="ko-KR" altLang="en-US" sz="1400" b="1" dirty="0"/>
              <a:t>컨텐츠와 사이드 메뉴 만들기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54CD6-2CD4-4038-8F15-6A8F2906253E}"/>
              </a:ext>
            </a:extLst>
          </p:cNvPr>
          <p:cNvSpPr txBox="1"/>
          <p:nvPr/>
        </p:nvSpPr>
        <p:spPr>
          <a:xfrm>
            <a:off x="285226" y="2771513"/>
            <a:ext cx="5670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PrivateRoute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컴포넌트에서 </a:t>
            </a:r>
            <a:r>
              <a:rPr lang="en-US" altLang="ko-KR" sz="1400" b="1" dirty="0" err="1"/>
              <a:t>Menu,Sider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컴포넌트 에 대해 알아보기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348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CMS</a:t>
            </a:r>
            <a:r>
              <a:rPr lang="ko-KR" altLang="en-US" dirty="0"/>
              <a:t>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EC4A6-643F-410B-ACB1-E99BF9444D3E}"/>
              </a:ext>
            </a:extLst>
          </p:cNvPr>
          <p:cNvSpPr txBox="1"/>
          <p:nvPr/>
        </p:nvSpPr>
        <p:spPr>
          <a:xfrm>
            <a:off x="285226" y="726813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AntDesign</a:t>
            </a:r>
            <a:r>
              <a:rPr lang="en-US" altLang="ko-KR" dirty="0"/>
              <a:t> </a:t>
            </a:r>
            <a:r>
              <a:rPr lang="ko-KR" altLang="en-US" dirty="0"/>
              <a:t>사용해보기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C04E6-9D60-4349-A41C-DD0F4AB99B51}"/>
              </a:ext>
            </a:extLst>
          </p:cNvPr>
          <p:cNvSpPr txBox="1"/>
          <p:nvPr/>
        </p:nvSpPr>
        <p:spPr>
          <a:xfrm>
            <a:off x="285226" y="1311013"/>
            <a:ext cx="3071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만들기 </a:t>
            </a:r>
            <a:r>
              <a:rPr lang="en-US" altLang="ko-KR" sz="1400" b="1" dirty="0"/>
              <a:t>6 -  </a:t>
            </a:r>
            <a:r>
              <a:rPr lang="ko-KR" altLang="en-US" sz="1400" b="1" dirty="0"/>
              <a:t>대시보드 화면 구현하기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EBA6C-DD0D-4FA3-9F33-E8F755FFFA8B}"/>
              </a:ext>
            </a:extLst>
          </p:cNvPr>
          <p:cNvSpPr txBox="1"/>
          <p:nvPr/>
        </p:nvSpPr>
        <p:spPr>
          <a:xfrm>
            <a:off x="285226" y="5706701"/>
            <a:ext cx="2516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인라인 스타일 적용은 사용</a:t>
            </a:r>
            <a:r>
              <a:rPr lang="en-US" altLang="ko-KR" sz="1400" b="1" dirty="0">
                <a:solidFill>
                  <a:srgbClr val="FF0000"/>
                </a:solidFill>
              </a:rPr>
              <a:t>X,</a:t>
            </a:r>
          </a:p>
          <a:p>
            <a:r>
              <a:rPr lang="ko-KR" altLang="en-US" sz="1400" b="1" dirty="0" err="1">
                <a:solidFill>
                  <a:srgbClr val="FF0000"/>
                </a:solidFill>
              </a:rPr>
              <a:t>테일윈드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Css</a:t>
            </a:r>
            <a:r>
              <a:rPr lang="en-US" altLang="ko-KR" sz="1400" b="1" dirty="0">
                <a:solidFill>
                  <a:srgbClr val="FF0000"/>
                </a:solidFill>
              </a:rPr>
              <a:t>? </a:t>
            </a:r>
            <a:r>
              <a:rPr lang="ko-KR" altLang="en-US" sz="1400" b="1" dirty="0">
                <a:solidFill>
                  <a:srgbClr val="FF0000"/>
                </a:solidFill>
              </a:rPr>
              <a:t>이용 권장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69B32E-8F6B-4EF5-814B-972A82BDC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721" y="1464901"/>
            <a:ext cx="7614369" cy="497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6E6D71-9C84-4E32-8791-5612CE4535AE}"/>
              </a:ext>
            </a:extLst>
          </p:cNvPr>
          <p:cNvSpPr txBox="1"/>
          <p:nvPr/>
        </p:nvSpPr>
        <p:spPr>
          <a:xfrm>
            <a:off x="285226" y="2402012"/>
            <a:ext cx="34868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Dashboard </a:t>
            </a:r>
            <a:r>
              <a:rPr lang="ko-KR" altLang="en-US" sz="1400" b="1" dirty="0"/>
              <a:t>컴포넌트 코드 살펴 보기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 err="1"/>
              <a:t>랜더링시</a:t>
            </a:r>
            <a:r>
              <a:rPr lang="ko-KR" altLang="en-US" sz="1400" b="1" dirty="0"/>
              <a:t> 아래 컴포넌트 추가적으로 보기</a:t>
            </a:r>
            <a:endParaRPr lang="en-US" altLang="ko-KR" sz="1400" b="1" dirty="0"/>
          </a:p>
          <a:p>
            <a:r>
              <a:rPr lang="en-US" altLang="ko-KR" sz="1400" b="1" dirty="0" err="1"/>
              <a:t>Card,List,Meta</a:t>
            </a:r>
            <a:r>
              <a:rPr lang="en-US" altLang="ko-KR" sz="1400" b="1" dirty="0"/>
              <a:t>, Countdown</a:t>
            </a:r>
          </a:p>
          <a:p>
            <a:r>
              <a:rPr lang="en-US" altLang="ko-KR" sz="1400" b="1" dirty="0"/>
              <a:t>, Statistic</a:t>
            </a:r>
            <a:r>
              <a:rPr lang="ko-KR" altLang="en-US" sz="1400" b="1" dirty="0"/>
              <a:t> 등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24396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CMS</a:t>
            </a:r>
            <a:r>
              <a:rPr lang="ko-KR" altLang="en-US" dirty="0"/>
              <a:t>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EC4A6-643F-410B-ACB1-E99BF9444D3E}"/>
              </a:ext>
            </a:extLst>
          </p:cNvPr>
          <p:cNvSpPr txBox="1"/>
          <p:nvPr/>
        </p:nvSpPr>
        <p:spPr>
          <a:xfrm>
            <a:off x="285226" y="726813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AntDesign</a:t>
            </a:r>
            <a:r>
              <a:rPr lang="en-US" altLang="ko-KR" dirty="0"/>
              <a:t> </a:t>
            </a:r>
            <a:r>
              <a:rPr lang="ko-KR" altLang="en-US" dirty="0"/>
              <a:t>사용해보기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C04E6-9D60-4349-A41C-DD0F4AB99B51}"/>
              </a:ext>
            </a:extLst>
          </p:cNvPr>
          <p:cNvSpPr txBox="1"/>
          <p:nvPr/>
        </p:nvSpPr>
        <p:spPr>
          <a:xfrm>
            <a:off x="285226" y="1311013"/>
            <a:ext cx="3071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만들기 </a:t>
            </a:r>
            <a:r>
              <a:rPr lang="en-US" altLang="ko-KR" sz="1400" b="1" dirty="0"/>
              <a:t>7 -  </a:t>
            </a:r>
            <a:r>
              <a:rPr lang="ko-KR" altLang="en-US" sz="1400" b="1" dirty="0"/>
              <a:t>대시보드 화면 구현하기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16BDA-8625-477D-875F-7CF70FD3F7F5}"/>
              </a:ext>
            </a:extLst>
          </p:cNvPr>
          <p:cNvSpPr txBox="1"/>
          <p:nvPr/>
        </p:nvSpPr>
        <p:spPr>
          <a:xfrm>
            <a:off x="285226" y="2402012"/>
            <a:ext cx="3018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Dashboard </a:t>
            </a:r>
            <a:r>
              <a:rPr lang="ko-KR" altLang="en-US" sz="1200" b="1" dirty="0"/>
              <a:t>컴포넌트 코드 살펴 보기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 err="1"/>
              <a:t>랜더링시</a:t>
            </a:r>
            <a:r>
              <a:rPr lang="ko-KR" altLang="en-US" sz="1200" b="1" dirty="0"/>
              <a:t> 아래 컴포넌트 추가적으로 보기</a:t>
            </a:r>
            <a:endParaRPr lang="en-US" altLang="ko-KR" sz="1200" b="1" dirty="0"/>
          </a:p>
          <a:p>
            <a:r>
              <a:rPr lang="en-US" altLang="ko-KR" sz="1200" b="1" dirty="0"/>
              <a:t>Progress,</a:t>
            </a:r>
            <a:r>
              <a:rPr lang="en-US" altLang="ko-KR" sz="1200" dirty="0"/>
              <a:t> Carousel, Timeline</a:t>
            </a:r>
          </a:p>
          <a:p>
            <a:endParaRPr lang="en-US" altLang="ko-KR" sz="1200" dirty="0"/>
          </a:p>
          <a:p>
            <a:endParaRPr lang="en-US" altLang="ko-KR" sz="1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B375D8-F31D-4AE4-B5E5-A5B4D2D03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524" y="1083445"/>
            <a:ext cx="7777141" cy="465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CMS</a:t>
            </a:r>
            <a:r>
              <a:rPr lang="ko-KR" altLang="en-US" dirty="0"/>
              <a:t>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EC4A6-643F-410B-ACB1-E99BF9444D3E}"/>
              </a:ext>
            </a:extLst>
          </p:cNvPr>
          <p:cNvSpPr txBox="1"/>
          <p:nvPr/>
        </p:nvSpPr>
        <p:spPr>
          <a:xfrm>
            <a:off x="285226" y="726813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AntDesign</a:t>
            </a:r>
            <a:r>
              <a:rPr lang="en-US" altLang="ko-KR" dirty="0"/>
              <a:t> </a:t>
            </a:r>
            <a:r>
              <a:rPr lang="ko-KR" altLang="en-US" dirty="0"/>
              <a:t>사용해보기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C04E6-9D60-4349-A41C-DD0F4AB99B51}"/>
              </a:ext>
            </a:extLst>
          </p:cNvPr>
          <p:cNvSpPr txBox="1"/>
          <p:nvPr/>
        </p:nvSpPr>
        <p:spPr>
          <a:xfrm>
            <a:off x="285226" y="1311013"/>
            <a:ext cx="3071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만들기 </a:t>
            </a:r>
            <a:r>
              <a:rPr lang="en-US" altLang="ko-KR" sz="1400" b="1" dirty="0"/>
              <a:t>7 -  </a:t>
            </a:r>
            <a:r>
              <a:rPr lang="ko-KR" altLang="en-US" sz="1400" b="1" dirty="0"/>
              <a:t>대시보드 화면 구현하기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16BDA-8625-477D-875F-7CF70FD3F7F5}"/>
              </a:ext>
            </a:extLst>
          </p:cNvPr>
          <p:cNvSpPr txBox="1"/>
          <p:nvPr/>
        </p:nvSpPr>
        <p:spPr>
          <a:xfrm>
            <a:off x="285226" y="2402012"/>
            <a:ext cx="3018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Dashboard </a:t>
            </a:r>
            <a:r>
              <a:rPr lang="ko-KR" altLang="en-US" sz="1200" b="1" dirty="0"/>
              <a:t>컴포넌트 코드 살펴 보기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 err="1"/>
              <a:t>랜더링시</a:t>
            </a:r>
            <a:r>
              <a:rPr lang="ko-KR" altLang="en-US" sz="1200" b="1" dirty="0"/>
              <a:t> 아래 컴포넌트 추가적으로 보기</a:t>
            </a:r>
            <a:endParaRPr lang="en-US" altLang="ko-KR" sz="1200" b="1" dirty="0"/>
          </a:p>
          <a:p>
            <a:r>
              <a:rPr lang="en-US" altLang="ko-KR" sz="1200" b="1" dirty="0"/>
              <a:t>Progress,</a:t>
            </a:r>
            <a:r>
              <a:rPr lang="en-US" altLang="ko-KR" sz="1200" dirty="0"/>
              <a:t> Carousel, Timeline</a:t>
            </a:r>
          </a:p>
          <a:p>
            <a:endParaRPr lang="en-US" altLang="ko-KR" sz="1200" dirty="0"/>
          </a:p>
          <a:p>
            <a:endParaRPr lang="en-US" altLang="ko-KR" sz="1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B375D8-F31D-4AE4-B5E5-A5B4D2D03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524" y="1083445"/>
            <a:ext cx="7777141" cy="465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8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312</Words>
  <Application>Microsoft Office PowerPoint</Application>
  <PresentationFormat>와이드스크린</PresentationFormat>
  <Paragraphs>90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211</cp:revision>
  <dcterms:created xsi:type="dcterms:W3CDTF">2024-06-18T03:21:21Z</dcterms:created>
  <dcterms:modified xsi:type="dcterms:W3CDTF">2024-06-21T13:19:01Z</dcterms:modified>
</cp:coreProperties>
</file>