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마무리하기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E09F0-668C-46D3-806A-08170015C360}"/>
              </a:ext>
            </a:extLst>
          </p:cNvPr>
          <p:cNvSpPr txBox="1"/>
          <p:nvPr/>
        </p:nvSpPr>
        <p:spPr>
          <a:xfrm>
            <a:off x="285226" y="822122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처음부터 끝까지 </a:t>
            </a:r>
            <a:r>
              <a:rPr lang="ko-KR" altLang="en-US" dirty="0" err="1"/>
              <a:t>만들필요는</a:t>
            </a:r>
            <a:r>
              <a:rPr lang="ko-KR" altLang="en-US" dirty="0"/>
              <a:t> 없다 누군가 만들어 놓은 컴포넌트를 활용하자</a:t>
            </a:r>
          </a:p>
        </p:txBody>
      </p:sp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215</cp:revision>
  <dcterms:created xsi:type="dcterms:W3CDTF">2024-06-18T03:21:21Z</dcterms:created>
  <dcterms:modified xsi:type="dcterms:W3CDTF">2024-06-24T08:05:24Z</dcterms:modified>
</cp:coreProperties>
</file>