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E96A2-5DFA-4500-824D-D412EF19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C1D68-BCB5-4F2B-A807-DB59BEBD4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064FD-87E7-4571-9176-46E7EB28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1D2F0-2405-4C6D-884D-44D889E4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BB8CB-EA9C-43D5-89D7-E5AA3EAD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AAFF6-CC41-4D94-A3CD-090674CF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C1AB3-132F-4461-926C-36F74EA04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DE63D-5E78-44B1-A51C-BB160E8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8F553-A7A1-4E12-A693-9B21BCC4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BA394-4F1E-41F1-8A95-F6BE898D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6111D-C96F-4DB9-B128-780B6DA61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F417B-7E4D-40E2-A86B-A904252F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CA24A-59C4-4A03-AB2B-47CA3AAC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1CB59-89B2-459F-B6C1-53391043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F1373-E85C-4B3F-A55C-945B815D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0F3AF-E39A-4747-BEFC-9C6B6C3B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FBA8A-E1B8-4585-AE0B-E4EA3CCC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4D8C-96C1-4C9E-84D6-FBBAD1DF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48C74-E070-4724-8699-9B83BD0A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8A0D9-8E46-491B-A1F7-2E468F6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4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3A28B-8D6E-4D77-9E18-69EE2E1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5DD27-4741-4B36-8104-60AEC5C4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AE018-4019-4860-B967-60EA950A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C0A1-60D9-4310-A1C4-56C3B2B5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4DD49-A391-454D-9760-57A79CE7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A8DB-E434-4F6B-875B-89FDC736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BD4C6-D425-4B76-9661-DFD91798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6556F-DF9D-4BFD-931A-7D4D5056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EFBBB-94B2-4917-B9BA-AF1C5C8A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0A11C-7B78-4CF0-86AC-3AC65AFF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6B5A7-6AE4-47F3-996D-AC34A0A7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B1851-AD58-44DE-8F41-0E7CC7C2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DF607-8931-42B2-B01C-E6560D3D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EFFCB-D746-49B2-B559-8D24527E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748127-2BC1-469C-A7DE-96B40F4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CDCED-B0D7-409B-A423-7D07BAED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55017A-9BE1-4FA6-AC67-36FFBF84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51201-019F-48C4-BCC9-6CC8362D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163916-BA1B-4C7E-ABB2-586458A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D050-B97D-4972-9DDC-34A3ABA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731F2-D091-483C-866C-6674E1FC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30DD3-B2B9-491B-B96D-377C4BA0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DC327-9158-42A1-BFC6-D22D23F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924F4C-1EBA-43CA-9A25-2CE073CC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41680-AB36-4B32-8818-4D536082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C1070-89B2-4751-8A34-5CF5EC14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5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0F85D-06F4-40D2-823F-F2D8B0BF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57DCD-C101-4081-A3BA-B074ACBB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8755A-7F3C-4A7E-B480-516229FE4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A9488-6B71-4428-B71C-35DE4125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37B6D-D918-475E-A568-855BA79A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5D624-DD03-4BF9-820E-0161EAF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6FE49-480D-4F5F-8C2C-966613CA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80B48-0E37-4BF4-BEEF-61DEF24E4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E6D46-40AB-43F1-8591-7785C484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56C2-66D3-4D18-B0EE-298621E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A4603-2275-4604-9EF8-AAA67674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2749C-AA67-4F73-8A85-A026EAF1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064BF-6AE5-4CEE-987D-CADD6F10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F9C9C-A407-4B13-A3BD-A3DE0AA7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407A1-86B0-4324-BF98-92A771C3E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77F0-659C-43C3-A990-AD66AC045C0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1AECE-2EC0-4CED-BE6B-70B7CB8B7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0F7F2-E75C-4190-A525-124AF15A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EE36-2764-403B-9CC6-4895E96D5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iorence/react-native-snap-carousel" TargetMode="External"/><Relationship Id="rId2" Type="http://schemas.openxmlformats.org/officeDocument/2006/relationships/hyperlink" Target="https://github.com/wix/react-native-calenda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B541D-8F2D-4C8F-9889-576E1E11DC80}"/>
              </a:ext>
            </a:extLst>
          </p:cNvPr>
          <p:cNvSpPr txBox="1"/>
          <p:nvPr/>
        </p:nvSpPr>
        <p:spPr>
          <a:xfrm>
            <a:off x="647700" y="304800"/>
            <a:ext cx="1083020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 이동 관련 </a:t>
            </a:r>
            <a:r>
              <a:rPr lang="en-US" altLang="ko-KR" dirty="0"/>
              <a:t>– (</a:t>
            </a:r>
            <a:r>
              <a:rPr lang="ko-KR" altLang="en-US" dirty="0" err="1"/>
              <a:t>리액트</a:t>
            </a:r>
            <a:r>
              <a:rPr lang="ko-KR" altLang="en-US" dirty="0"/>
              <a:t> 네비게이션</a:t>
            </a:r>
            <a:r>
              <a:rPr lang="en-US" altLang="ko-KR" dirty="0"/>
              <a:t>,</a:t>
            </a:r>
            <a:r>
              <a:rPr lang="ko-KR" altLang="en-US" dirty="0" err="1"/>
              <a:t>리엑트</a:t>
            </a:r>
            <a:r>
              <a:rPr lang="ko-KR" altLang="en-US" dirty="0"/>
              <a:t> 네이티브에서 사용됨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https://reactnavigation.org/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Getting</a:t>
            </a:r>
            <a:r>
              <a:rPr lang="ko-KR" altLang="en-US" dirty="0"/>
              <a:t> </a:t>
            </a:r>
            <a:r>
              <a:rPr lang="en-US" altLang="ko-KR" dirty="0"/>
              <a:t>started</a:t>
            </a:r>
            <a:r>
              <a:rPr lang="ko-KR" altLang="en-US" dirty="0"/>
              <a:t> 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Navigators </a:t>
            </a:r>
            <a:r>
              <a:rPr lang="ko-KR" altLang="en-US" dirty="0"/>
              <a:t>에서 원하는 라이브러리 </a:t>
            </a:r>
            <a:r>
              <a:rPr lang="en-US" altLang="ko-KR" dirty="0" err="1"/>
              <a:t>npm</a:t>
            </a:r>
            <a:r>
              <a:rPr lang="en-US" altLang="ko-KR" dirty="0"/>
              <a:t> install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Stack,Bottom</a:t>
            </a:r>
            <a:r>
              <a:rPr lang="en-US" altLang="ko-KR" dirty="0"/>
              <a:t> Tabs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en-US" altLang="ko-KR" dirty="0"/>
              <a:t>pod install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 참고 해서 실습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NavigationContainer</a:t>
            </a:r>
            <a:r>
              <a:rPr lang="en-US" altLang="ko-KR" dirty="0"/>
              <a:t> </a:t>
            </a:r>
            <a:r>
              <a:rPr lang="ko-KR" altLang="en-US" dirty="0"/>
              <a:t>컴포넌트로 </a:t>
            </a:r>
            <a:r>
              <a:rPr lang="ko-KR" altLang="en-US" dirty="0" err="1"/>
              <a:t>감싼후</a:t>
            </a:r>
            <a:r>
              <a:rPr lang="ko-KR" altLang="en-US" dirty="0"/>
              <a:t> 안에 있는 컴포넌트 모두는 </a:t>
            </a:r>
            <a:r>
              <a:rPr lang="en-US" altLang="ko-KR" dirty="0"/>
              <a:t>navigation</a:t>
            </a:r>
            <a:r>
              <a:rPr lang="ko-KR" altLang="en-US" dirty="0"/>
              <a:t> </a:t>
            </a:r>
            <a:r>
              <a:rPr lang="ko-KR" altLang="en-US" dirty="0" err="1"/>
              <a:t>프롭스를</a:t>
            </a:r>
            <a:r>
              <a:rPr lang="ko-KR" altLang="en-US" dirty="0"/>
              <a:t>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 </a:t>
            </a:r>
            <a:r>
              <a:rPr lang="en-US" altLang="ko-KR" dirty="0" err="1"/>
              <a:t>useNavigation</a:t>
            </a:r>
            <a:r>
              <a:rPr lang="en-US" altLang="ko-KR" dirty="0"/>
              <a:t> </a:t>
            </a:r>
            <a:r>
              <a:rPr lang="ko-KR" altLang="en-US" dirty="0"/>
              <a:t>훅 이용하여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속성으로 </a:t>
            </a:r>
            <a:r>
              <a:rPr lang="en-US" altLang="ko-KR" dirty="0" err="1"/>
              <a:t>route.parms</a:t>
            </a:r>
            <a:r>
              <a:rPr lang="en-US" altLang="ko-KR" dirty="0"/>
              <a:t> </a:t>
            </a:r>
            <a:r>
              <a:rPr lang="ko-KR" altLang="en-US" dirty="0" err="1"/>
              <a:t>프롭스</a:t>
            </a:r>
            <a:r>
              <a:rPr lang="ko-KR" altLang="en-US" dirty="0"/>
              <a:t> 값을 받을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46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B541D-8F2D-4C8F-9889-576E1E11DC80}"/>
              </a:ext>
            </a:extLst>
          </p:cNvPr>
          <p:cNvSpPr txBox="1"/>
          <p:nvPr/>
        </p:nvSpPr>
        <p:spPr>
          <a:xfrm>
            <a:off x="647700" y="304800"/>
            <a:ext cx="11668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Stack.Navigator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이는 </a:t>
            </a:r>
            <a:r>
              <a:rPr lang="en-US" altLang="ko-KR" dirty="0"/>
              <a:t>React Navigation </a:t>
            </a:r>
            <a:r>
              <a:rPr lang="ko-KR" altLang="en-US" dirty="0"/>
              <a:t>라이브러리의 컴포넌트로</a:t>
            </a:r>
            <a:r>
              <a:rPr lang="en-US" altLang="ko-KR" dirty="0"/>
              <a:t>, </a:t>
            </a:r>
            <a:r>
              <a:rPr lang="ko-KR" altLang="en-US" dirty="0"/>
              <a:t>스택 기반의 </a:t>
            </a:r>
            <a:r>
              <a:rPr lang="ko-KR" altLang="en-US" dirty="0" err="1"/>
              <a:t>내이게이션</a:t>
            </a:r>
            <a:r>
              <a:rPr lang="ko-KR" altLang="en-US" dirty="0"/>
              <a:t> 시스템을 만드는데</a:t>
            </a:r>
            <a:endParaRPr lang="en-US" altLang="ko-KR" dirty="0"/>
          </a:p>
          <a:p>
            <a:r>
              <a:rPr lang="ko-KR" altLang="en-US" dirty="0"/>
              <a:t>사용 스택 내의 각 스크린은 책의 페이지처럼 이동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screenOptions</a:t>
            </a:r>
            <a:r>
              <a:rPr lang="en-US" altLang="ko-KR" dirty="0"/>
              <a:t> : </a:t>
            </a:r>
            <a:r>
              <a:rPr lang="ko-KR" altLang="en-US" dirty="0"/>
              <a:t>이 속성은 </a:t>
            </a:r>
            <a:r>
              <a:rPr lang="ko-KR" altLang="en-US" dirty="0" err="1"/>
              <a:t>내비게이터</a:t>
            </a:r>
            <a:r>
              <a:rPr lang="ko-KR" altLang="en-US" dirty="0"/>
              <a:t> 내의 모든 스크린에 대한 기본 옵션을 정의할 수 있도록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gestureEnabled</a:t>
            </a:r>
            <a:r>
              <a:rPr lang="en-US" altLang="ko-KR" dirty="0"/>
              <a:t> : false</a:t>
            </a:r>
            <a:r>
              <a:rPr lang="ko-KR" altLang="en-US" dirty="0"/>
              <a:t>로 </a:t>
            </a:r>
            <a:r>
              <a:rPr lang="ko-KR" altLang="en-US" dirty="0" err="1"/>
              <a:t>설정시</a:t>
            </a:r>
            <a:r>
              <a:rPr lang="ko-KR" altLang="en-US" dirty="0"/>
              <a:t> 제스처 기반 </a:t>
            </a:r>
            <a:r>
              <a:rPr lang="ko-KR" altLang="en-US" dirty="0" err="1"/>
              <a:t>네이게이션이</a:t>
            </a:r>
            <a:r>
              <a:rPr lang="ko-KR" altLang="en-US" dirty="0"/>
              <a:t> 비활성화 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 즉 사용자가 </a:t>
            </a:r>
            <a:r>
              <a:rPr lang="ko-KR" altLang="en-US" dirty="0" err="1"/>
              <a:t>스와이프하여</a:t>
            </a:r>
            <a:r>
              <a:rPr lang="ko-KR" altLang="en-US" dirty="0"/>
              <a:t> 이전 화면으로 이동할 수 없게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B7B25-706B-4EBB-B51E-C98484FA516C}"/>
              </a:ext>
            </a:extLst>
          </p:cNvPr>
          <p:cNvSpPr txBox="1"/>
          <p:nvPr/>
        </p:nvSpPr>
        <p:spPr>
          <a:xfrm>
            <a:off x="647700" y="3149600"/>
            <a:ext cx="62487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React-native-modal 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https://github.com/react-native-modal/react-native-modal</a:t>
            </a:r>
          </a:p>
          <a:p>
            <a:r>
              <a:rPr lang="ko-KR" altLang="en-US" dirty="0"/>
              <a:t>많이 쓰이는 </a:t>
            </a:r>
            <a:r>
              <a:rPr lang="ko-KR" altLang="en-US" dirty="0" err="1"/>
              <a:t>라리브러리중에</a:t>
            </a:r>
            <a:r>
              <a:rPr lang="ko-KR" altLang="en-US" dirty="0"/>
              <a:t>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모달은</a:t>
            </a:r>
            <a:r>
              <a:rPr lang="ko-KR" altLang="en-US" dirty="0"/>
              <a:t> 대부분 공통 컴포넌트로 이용해서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*Dimensions : </a:t>
            </a:r>
            <a:r>
              <a:rPr lang="ko-KR" altLang="en-US" dirty="0"/>
              <a:t>화면 넓이 높이 가져오기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06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B541D-8F2D-4C8F-9889-576E1E11DC80}"/>
              </a:ext>
            </a:extLst>
          </p:cNvPr>
          <p:cNvSpPr txBox="1"/>
          <p:nvPr/>
        </p:nvSpPr>
        <p:spPr>
          <a:xfrm>
            <a:off x="647700" y="304800"/>
            <a:ext cx="5375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캘린더</a:t>
            </a:r>
            <a:r>
              <a:rPr lang="en-US" altLang="ko-KR" dirty="0"/>
              <a:t> React</a:t>
            </a:r>
            <a:r>
              <a:rPr lang="ko-KR" altLang="en-US" dirty="0"/>
              <a:t> </a:t>
            </a:r>
            <a:r>
              <a:rPr lang="en-US" altLang="ko-KR" dirty="0"/>
              <a:t>native</a:t>
            </a:r>
            <a:r>
              <a:rPr lang="ko-KR" altLang="en-US" dirty="0"/>
              <a:t> </a:t>
            </a:r>
            <a:r>
              <a:rPr lang="en-US" altLang="ko-KR" dirty="0"/>
              <a:t>calendars</a:t>
            </a:r>
          </a:p>
          <a:p>
            <a:r>
              <a:rPr lang="en-US" altLang="ko-KR" dirty="0">
                <a:hlinkClick r:id="rId2"/>
              </a:rPr>
              <a:t>https://github.com/wix/react-native-calendars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데이터를 </a:t>
            </a:r>
            <a:r>
              <a:rPr lang="ko-KR" altLang="en-US" dirty="0" err="1"/>
              <a:t>조금더</a:t>
            </a:r>
            <a:r>
              <a:rPr lang="ko-KR" altLang="en-US" dirty="0"/>
              <a:t> 편하게 해주는 라이브러리 </a:t>
            </a:r>
            <a:r>
              <a:rPr lang="en-US" altLang="ko-KR" dirty="0" err="1"/>
              <a:t>dayjs</a:t>
            </a:r>
            <a:endParaRPr lang="en-US" altLang="ko-KR" dirty="0"/>
          </a:p>
          <a:p>
            <a:r>
              <a:rPr lang="en-US" altLang="ko-KR" dirty="0"/>
              <a:t> -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dayjs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F9C2B-09D4-41AC-9CBE-A273788416B9}"/>
              </a:ext>
            </a:extLst>
          </p:cNvPr>
          <p:cNvSpPr txBox="1"/>
          <p:nvPr/>
        </p:nvSpPr>
        <p:spPr>
          <a:xfrm>
            <a:off x="647700" y="3044549"/>
            <a:ext cx="64995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스냅 </a:t>
            </a:r>
            <a:r>
              <a:rPr lang="ko-KR" altLang="en-US" dirty="0" err="1"/>
              <a:t>케러셀</a:t>
            </a:r>
            <a:r>
              <a:rPr lang="en-US" altLang="ko-KR" dirty="0"/>
              <a:t>(</a:t>
            </a:r>
            <a:r>
              <a:rPr lang="ko-KR" altLang="en-US" dirty="0"/>
              <a:t>에러 발생</a:t>
            </a:r>
            <a:r>
              <a:rPr lang="en-US" altLang="ko-KR" dirty="0"/>
              <a:t>, </a:t>
            </a:r>
            <a:r>
              <a:rPr lang="ko-KR" altLang="en-US" dirty="0"/>
              <a:t>찾아보면 더 좋은 </a:t>
            </a:r>
            <a:r>
              <a:rPr lang="ko-KR" altLang="en-US" dirty="0" err="1"/>
              <a:t>케러셀</a:t>
            </a:r>
            <a:r>
              <a:rPr lang="ko-KR" altLang="en-US" dirty="0"/>
              <a:t> 많이 나옴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hlinkClick r:id="rId3"/>
              </a:rPr>
              <a:t>https://github.com/meliorence/react-native-snap-carousel</a:t>
            </a:r>
            <a:endParaRPr lang="en-US" altLang="ko-KR" strike="sngStrike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대체 용으로 </a:t>
            </a:r>
            <a:r>
              <a:rPr lang="en-US" altLang="ko-KR" dirty="0"/>
              <a:t>react-native-swiper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2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225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37</cp:revision>
  <dcterms:created xsi:type="dcterms:W3CDTF">2024-07-08T08:14:51Z</dcterms:created>
  <dcterms:modified xsi:type="dcterms:W3CDTF">2024-07-08T16:08:57Z</dcterms:modified>
</cp:coreProperties>
</file>