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F5E0-F214-40DC-82FB-A1007F0E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2128E-A2E5-4A3B-B832-3EB83F135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9F54E-339E-4790-A244-F88D4F20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A802B-C68C-4DFE-A76A-345DBD19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F571C-312D-49DB-AAA1-26A3509C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8CB3-E5C7-48E2-8C28-620ADE2C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410FC-7026-40AC-B75F-89A43D099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AC7B4-F2F4-44A7-99BF-3A60935C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FF3B4-C942-4201-9E2D-E0679C9D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6E589-3971-4A24-A0B4-31D3399C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5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35CA4-40F5-46E3-B957-833F03991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DD24E-E796-47C7-BADA-64D17EAA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2EF-7B3D-40EF-BFE1-1065F76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DF836-4E7D-4AEB-BEEE-83285885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23A80-E6EF-40C9-B3DC-7035DC26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1E0F4-44F3-4739-93BC-5E2A1554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A95D1-27F4-4F8A-A63A-A7CB0CA8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241E-B069-4B6F-9E9B-23338699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A121-F52D-46A2-A2D0-42980C76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F6DE-B669-49A7-B4EC-C4595F3E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39B2-BFAB-499E-908F-B5526590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330E5-B296-44AB-8F35-20999B26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7CF4D-C92B-4088-BB5C-57830147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7413A-A718-49BB-9E92-B5356002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548D-4440-4805-9128-2C5F366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B92EA-348D-418D-B50C-EE52F9E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E633-E2C4-42BD-AC55-B8B47E06C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0D4C3-854A-4346-9C65-1E52040E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F9781-13C5-4EC9-94CE-419495F3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31277-61C6-4A6E-9FE0-2046EC0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E8E23-840D-434D-9345-472DCC1E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DB5A3-3E39-44CD-B826-E7316872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BA83F-73CC-4911-822B-688228EC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D96E1-87D9-46D3-BC4B-820F3D0B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7E5AE4-7FA6-431F-B7FE-A0FAEF34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1B30F2-7751-4042-BEFB-1F336F9D2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CF9FDE-86D6-442F-9FAC-5D992367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AD4E9-AAEA-4D3A-ADB4-8B1A0E53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DD1D0-7DDA-4078-B92F-0DA0BBB9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8CD5-6C38-4AA0-BAE5-7CCB5CD0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8CBD39-7979-4FE5-B106-E89B3E4C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95F3D-16A5-47A9-BD13-6E8CC9DF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055E0-266F-4A6F-9030-DDDCB2A1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85024E-6D7C-4832-8D87-8E84041F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A1BDB-563A-4C3D-9579-4F3D58A1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3BDE-E12F-4008-BEFB-681340EA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B91F-3335-4CB5-8A02-B1F2F4D3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AE883-521A-42EA-91D3-5DD70478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7E814-A764-4770-A3AA-224885A02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B836B-F44D-4DB4-826D-BFF8E44A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B807-C01A-4143-A3EF-B8EC145F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09CEF-CE36-407E-9F11-51B7BE66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8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F946-D586-4DDB-A20A-CA68F74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A2D2B2-19FE-48A8-8FC4-B90B2978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366D8-B11C-4163-94B9-BA38EE606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F8258-5BD5-478D-BF03-FE71C2C5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2DC78-5EBD-44FB-802C-D499D62D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283AF-12B6-4FF7-8118-FC7EF31D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9237E-40D6-4ECD-987E-20D78742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BDFFF-3153-4690-AAF4-7D2EE8CE8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7E85D-85F4-4E95-991B-B2C23D14E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751C-25A9-434C-BDFD-4CEA283D7A5D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FBD86-2E36-4B2F-B2A1-95ACE5F1D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7BFED-A228-406A-AD51-32E7F07B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017B-7FAE-4351-BD96-1E3F021C3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06.27~07.03</a:t>
            </a:r>
          </a:p>
          <a:p>
            <a:r>
              <a:rPr lang="en-US" altLang="ko-KR" dirty="0"/>
              <a:t>(QR</a:t>
            </a:r>
            <a:r>
              <a:rPr lang="ko-KR" altLang="en-US" dirty="0"/>
              <a:t>체크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6CC737-5C2F-4F14-8B8F-46A61DB7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62" y="2120900"/>
            <a:ext cx="761413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0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62ECC5-DC79-4CAB-88E5-32480CB4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07" y="1233269"/>
            <a:ext cx="4309946" cy="53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8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191DE9-E327-453F-A129-DCBCCAB4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528173"/>
            <a:ext cx="9740900" cy="50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4591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7.1</a:t>
            </a:r>
            <a:r>
              <a:rPr lang="ko-KR" altLang="en-US" dirty="0" err="1"/>
              <a:t>맨토님으로</a:t>
            </a:r>
            <a:r>
              <a:rPr lang="ko-KR" altLang="en-US" dirty="0"/>
              <a:t> 부터 받은 피드백 내용 </a:t>
            </a:r>
            <a:r>
              <a:rPr lang="ko-KR" altLang="en-US" dirty="0" err="1"/>
              <a:t>체킹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7.3</a:t>
            </a:r>
            <a:r>
              <a:rPr lang="ko-KR" altLang="en-US" dirty="0"/>
              <a:t>발표회</a:t>
            </a:r>
            <a:r>
              <a:rPr lang="en-US" altLang="ko-KR" dirty="0"/>
              <a:t>(</a:t>
            </a:r>
            <a:r>
              <a:rPr lang="ko-KR" altLang="en-US" dirty="0"/>
              <a:t>오후</a:t>
            </a:r>
            <a:r>
              <a:rPr lang="en-US" altLang="ko-KR" dirty="0"/>
              <a:t>2</a:t>
            </a:r>
            <a:r>
              <a:rPr lang="ko-KR" altLang="en-US" dirty="0"/>
              <a:t>시</a:t>
            </a:r>
            <a:r>
              <a:rPr lang="en-US" altLang="ko-KR" dirty="0"/>
              <a:t>~</a:t>
            </a:r>
            <a:r>
              <a:rPr lang="ko-KR" altLang="en-US" dirty="0"/>
              <a:t>오후</a:t>
            </a:r>
            <a:r>
              <a:rPr lang="en-US" altLang="ko-KR" dirty="0"/>
              <a:t>6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44F281-3F7B-4CF0-B7EE-0C775941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37" y="1710646"/>
            <a:ext cx="681132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AA7DBC-5019-45AE-B5D8-2ED26129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57" y="1563841"/>
            <a:ext cx="10223086" cy="4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76DAE-D1B6-4254-AA1D-304E113B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38" y="2006600"/>
            <a:ext cx="9576261" cy="41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1316CB-0A13-4DB5-9CB8-06D8314A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611667"/>
            <a:ext cx="8174797" cy="48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9ACA9B-CA86-4824-B20F-36F476DC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54" y="762000"/>
            <a:ext cx="6731654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2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6148EB-35CE-46D1-8DC9-806F48E0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78" y="1587500"/>
            <a:ext cx="10227122" cy="47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CA387-9B4A-4185-9FCB-8735511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44" y="1320800"/>
            <a:ext cx="541895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45A0-6605-4595-93F1-FDFB0F285560}"/>
              </a:ext>
            </a:extLst>
          </p:cNvPr>
          <p:cNvSpPr txBox="1"/>
          <p:nvPr/>
        </p:nvSpPr>
        <p:spPr>
          <a:xfrm>
            <a:off x="317500" y="2794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미니 세션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620CE8-1F0C-4500-A1A8-9144CA0C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397000"/>
            <a:ext cx="7366944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4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20</cp:revision>
  <dcterms:created xsi:type="dcterms:W3CDTF">2024-06-27T04:05:53Z</dcterms:created>
  <dcterms:modified xsi:type="dcterms:W3CDTF">2024-06-27T04:38:37Z</dcterms:modified>
</cp:coreProperties>
</file>