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C84A8-DA66-44F7-906C-61F61DDA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18C582-72E5-472D-9B4E-496D195B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1C7FB-0E4B-43C0-BEB3-D37621A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B91A4-A2D4-4B45-AEAC-691D4393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A1964-C68D-42E7-AD37-CFED9533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FFD2-91F5-4DD2-9018-82A2C98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26EA4-5AC6-4F2B-91EB-6BB55E92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9365-6138-4B90-93C6-9B0FEBA1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23F13-8E07-4C64-89AD-EA299E86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0B9A-69E6-4C81-A703-A19C12D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8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E9B0E5-9F33-43C1-9677-A2B61CC95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8BD84-82D4-4DBD-91B9-8ED2AD63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441BC-5499-43D5-873E-6FB2B34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40656-4D48-4267-867E-1CE01BA5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34A60-931A-468E-967C-4B8C6B23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07D40-6762-45FE-8FDB-D88FBBB6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A364E-4766-4B8E-83D3-014DAB8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54D2-ECE6-4A6A-A484-F869ADDF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CDFF7-E2F7-4E02-8C29-59A201EF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E763A-34E4-4293-86FC-EE701CEE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9DF8C-D4C5-4D36-937D-0315AAC6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9F958-8A1C-492D-A0A0-0B5BFD93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5F5F-6AE1-42F2-B121-BE0BCE95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D27EC-00B3-4FCF-8BF8-695FC7F0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9F24F-E1EB-4345-BCED-9A8F74F3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A7043-8B35-4932-91DE-C3ABE8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2ACFA-E455-4239-BFA6-3478440ED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80A85-6CBA-4644-9F94-1894C7A2C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B790B-B44B-4AC2-8949-2952E90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5AE09-DA6C-47AA-ADC9-734E2FE1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887386-B5CE-4307-B7AC-A58586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C3AF1-DEA8-42D4-9B0B-AD4844AE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269F-B73E-4ACE-BB6F-FA860E696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98518-1A7B-4984-A0C4-31F14611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E3A10C-0C53-4D06-A52A-868253289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D2BA7F-A6B1-4707-A776-02464A39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4CFA51-DC3B-4EA2-9A98-CCCB9C65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64D3B9-AE8E-4F33-9031-70A19628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3E319-5D55-440F-BD0D-F227FE85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7339-E1BB-409B-808D-00F36A83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05B0DB-B362-490D-B1BF-031E4A8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0F5EE-93D4-49AA-9EF7-022B1BE9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4B81D7-E554-4530-9273-34CFE066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D8DD65-33BB-40F4-99BD-B24D4B35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F32A24-94E9-428E-81FF-C6DB9126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FF580-856A-4B63-A948-E5CDC3AF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8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0280A-2AA5-4DE3-8FA7-455DCBAF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58751-351A-483D-84FC-C918F354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25D7B-6C0B-4C5A-A6B6-9DFA2656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30945-94A8-49EC-905C-AA700A4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DB343-D894-4020-9042-E589284B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F2DA-F47E-4D56-8A8D-2EF598E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34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1C2D4-1724-415D-8C45-FB2A574A1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603F4-6E2D-4CF9-874F-9936FBB5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5FD06-E4D2-42E9-B509-3D50DC536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626A36-9A1A-406A-9DEE-ADFE774C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3C533-3D89-45F1-B671-3B05F96D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D1CB0-0929-4D7D-A644-EE14FFC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65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EB9A30-9720-4F42-AD45-6678DDEC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FA669-D57A-418D-B6F8-4AF6C8D6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53C93-D559-41BA-9976-EED25715F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BD84-F454-442F-939B-6D3C01723E66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8542C-0B1F-4C92-AE26-35FE7287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DFD7E-BE25-4755-991E-D797B0BB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DEB8-A12D-4831-8D36-DAAFF42A34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Bootstrap</a:t>
            </a:r>
            <a:r>
              <a:rPr lang="ko-KR" altLang="en-US" dirty="0"/>
              <a:t> 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251D85-EA1E-46D7-87E6-9A46D948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722429"/>
            <a:ext cx="8055525" cy="4170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5A1F2-5927-45D8-B80D-1E2F63A77602}"/>
              </a:ext>
            </a:extLst>
          </p:cNvPr>
          <p:cNvSpPr txBox="1"/>
          <p:nvPr/>
        </p:nvSpPr>
        <p:spPr>
          <a:xfrm>
            <a:off x="285226" y="5645055"/>
            <a:ext cx="333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구글에서 </a:t>
            </a:r>
            <a:r>
              <a:rPr lang="en-US" altLang="ko-KR" dirty="0"/>
              <a:t>react</a:t>
            </a:r>
            <a:r>
              <a:rPr lang="ko-KR" altLang="en-US" dirty="0"/>
              <a:t> </a:t>
            </a:r>
            <a:r>
              <a:rPr lang="en-US" altLang="ko-KR" dirty="0"/>
              <a:t>bootstrap</a:t>
            </a:r>
            <a:r>
              <a:rPr lang="ko-KR" altLang="en-US" dirty="0"/>
              <a:t> 검색</a:t>
            </a:r>
          </a:p>
        </p:txBody>
      </p:sp>
    </p:spTree>
    <p:extLst>
      <p:ext uri="{BB962C8B-B14F-4D97-AF65-F5344CB8AC3E}">
        <p14:creationId xmlns:p14="http://schemas.microsoft.com/office/powerpoint/2010/main" val="2026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Bootstrap</a:t>
            </a:r>
            <a:r>
              <a:rPr lang="ko-KR" altLang="en-US" dirty="0"/>
              <a:t>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570FF-BAE6-4233-8C47-53E28E670928}"/>
              </a:ext>
            </a:extLst>
          </p:cNvPr>
          <p:cNvSpPr txBox="1"/>
          <p:nvPr/>
        </p:nvSpPr>
        <p:spPr>
          <a:xfrm>
            <a:off x="285226" y="928676"/>
            <a:ext cx="3743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React 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 err="1"/>
              <a:t>Patterns.dev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ko-KR" altLang="en-US" dirty="0" err="1"/>
              <a:t>리액트</a:t>
            </a:r>
            <a:r>
              <a:rPr lang="ko-KR" altLang="en-US" dirty="0"/>
              <a:t> 패턴 활용하여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React</a:t>
            </a:r>
            <a:r>
              <a:rPr lang="ko-KR" altLang="en-US" b="1" dirty="0"/>
              <a:t> 기본 패턴</a:t>
            </a:r>
            <a:endParaRPr lang="en-US" altLang="ko-KR" b="1" dirty="0"/>
          </a:p>
          <a:p>
            <a:r>
              <a:rPr lang="en-US" altLang="ko-KR" b="1" dirty="0"/>
              <a:t>Compound Pattern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85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Bootstrap </a:t>
            </a:r>
            <a:r>
              <a:rPr lang="ko-KR" altLang="en-US" dirty="0"/>
              <a:t>설치 및 사용해보기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B1E6F-C42C-4C14-BC81-30BD81ECFF0C}"/>
              </a:ext>
            </a:extLst>
          </p:cNvPr>
          <p:cNvSpPr txBox="1"/>
          <p:nvPr/>
        </p:nvSpPr>
        <p:spPr>
          <a:xfrm>
            <a:off x="285226" y="752213"/>
            <a:ext cx="54649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npx</a:t>
            </a:r>
            <a:r>
              <a:rPr lang="en-US" altLang="ko-KR" dirty="0"/>
              <a:t> create-react-app lean-react-bootstrap </a:t>
            </a:r>
          </a:p>
          <a:p>
            <a:r>
              <a:rPr lang="ko-KR" altLang="en-US" dirty="0"/>
              <a:t>프로젝트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Reactbootstrap</a:t>
            </a:r>
            <a:r>
              <a:rPr lang="en-US" altLang="ko-KR" dirty="0"/>
              <a:t> </a:t>
            </a:r>
            <a:r>
              <a:rPr lang="ko-KR" altLang="en-US" dirty="0"/>
              <a:t>공식사이트에서 설치 부분 카피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ko-KR" altLang="en-US" dirty="0"/>
              <a:t> 부분도 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*</a:t>
            </a:r>
            <a:r>
              <a:rPr lang="ko-KR" altLang="en-US" b="1" dirty="0" err="1"/>
              <a:t>리액트</a:t>
            </a:r>
            <a:r>
              <a:rPr lang="ko-KR" altLang="en-US" b="1" dirty="0"/>
              <a:t> 부트스트랩의로 여러 컴포넌트 사용해보기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*</a:t>
            </a:r>
            <a:r>
              <a:rPr lang="ko-KR" altLang="en-US" b="1" dirty="0"/>
              <a:t>오픈소스 </a:t>
            </a:r>
            <a:r>
              <a:rPr lang="ko-KR" altLang="en-US" b="1" dirty="0" err="1"/>
              <a:t>컨트리뷰터로</a:t>
            </a:r>
            <a:r>
              <a:rPr lang="ko-KR" altLang="en-US" b="1" dirty="0"/>
              <a:t> 동참해서 코드</a:t>
            </a:r>
            <a:r>
              <a:rPr lang="en-US" altLang="ko-KR" b="1" dirty="0"/>
              <a:t> </a:t>
            </a:r>
            <a:r>
              <a:rPr lang="ko-KR" altLang="en-US" b="1" dirty="0"/>
              <a:t>수정가능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B1FC8A-674F-4014-9324-DF7BDB43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9811"/>
            <a:ext cx="5146597" cy="2053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50FAC6-43F6-4ED9-80B5-C57C5FB3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994" y="3637548"/>
            <a:ext cx="5696607" cy="1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1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9E9F8-9E8D-4A1A-BA53-DB46BCC0EC48}"/>
              </a:ext>
            </a:extLst>
          </p:cNvPr>
          <p:cNvSpPr txBox="1"/>
          <p:nvPr/>
        </p:nvSpPr>
        <p:spPr>
          <a:xfrm>
            <a:off x="285226" y="142613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리액트</a:t>
            </a:r>
            <a:r>
              <a:rPr lang="en-US" altLang="ko-KR" dirty="0"/>
              <a:t>Bootstrap </a:t>
            </a:r>
            <a:r>
              <a:rPr lang="ko-KR" altLang="en-US" dirty="0"/>
              <a:t>으로 기본적인 이벤트 화면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71C1B-F2FA-4B77-A4A3-FDEFD23A0B45}"/>
              </a:ext>
            </a:extLst>
          </p:cNvPr>
          <p:cNvSpPr txBox="1"/>
          <p:nvPr/>
        </p:nvSpPr>
        <p:spPr>
          <a:xfrm>
            <a:off x="285226" y="980813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기능단위로 컴포넌트를 나눈다 </a:t>
            </a:r>
            <a:r>
              <a:rPr lang="en-US" altLang="ko-KR" dirty="0"/>
              <a:t>(</a:t>
            </a:r>
            <a:r>
              <a:rPr lang="ko-KR" altLang="en-US" dirty="0" err="1"/>
              <a:t>기본적인방법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90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68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성만</dc:creator>
  <cp:lastModifiedBy>조 성만</cp:lastModifiedBy>
  <cp:revision>71</cp:revision>
  <dcterms:created xsi:type="dcterms:W3CDTF">2024-06-18T03:21:21Z</dcterms:created>
  <dcterms:modified xsi:type="dcterms:W3CDTF">2024-06-18T13:00:40Z</dcterms:modified>
</cp:coreProperties>
</file>