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hyperlink" Target="https://docs.pmnd.rs/react-three-fiber/getting-started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etaverse-campus.kr/index.do" TargetMode="External"/><Relationship Id="rId4" Type="http://schemas.openxmlformats.org/officeDocument/2006/relationships/hyperlink" Target="https://readyplayer.m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3F70D-38F2-496A-9078-76B6C494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933450"/>
            <a:ext cx="5518674" cy="41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C2E58-730D-4B49-BBF4-6B43B7F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39" y="2730500"/>
            <a:ext cx="6336861" cy="33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881D4-1A3A-43AF-91B1-BC1ECC7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73101"/>
            <a:ext cx="7165292" cy="3606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FB0C2D-6F70-4633-823C-5DF79515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58" y="3581401"/>
            <a:ext cx="5491016" cy="2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3B9197-C593-4970-A1A4-8781F72B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6" y="1057547"/>
            <a:ext cx="8541274" cy="47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DC49E0-06EE-48EA-9DEC-618D3DB4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11156"/>
            <a:ext cx="8330691" cy="54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960372-21BB-4943-A39A-B4CC7FA1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6" y="736600"/>
            <a:ext cx="8700803" cy="44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855B51-CC5B-42AD-8C3E-ADBD1472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965200"/>
            <a:ext cx="8225632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0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살펴보기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658BC-2216-45A1-9091-1EBBA3363663}"/>
              </a:ext>
            </a:extLst>
          </p:cNvPr>
          <p:cNvSpPr txBox="1"/>
          <p:nvPr/>
        </p:nvSpPr>
        <p:spPr>
          <a:xfrm>
            <a:off x="285226" y="891913"/>
            <a:ext cx="83064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design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https://docs.pmnd.rs/react-three-fiber/getting-started/introduction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https://threejs.org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Avatar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4"/>
              </a:rPr>
              <a:t>https://readyplayer.me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WebGL </a:t>
            </a:r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https://webglfundamentals.org/webgl/lessons/ko/webgl-fundamentals.html</a:t>
            </a:r>
          </a:p>
          <a:p>
            <a:endParaRPr lang="en-US" altLang="ko-KR" dirty="0"/>
          </a:p>
          <a:p>
            <a:r>
              <a:rPr lang="ko-KR" altLang="en-US" dirty="0"/>
              <a:t>메타버스 캠퍼스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5"/>
              </a:rPr>
              <a:t>https://www.metaverse-campus.kr/index.do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3D design</a:t>
            </a:r>
            <a:r>
              <a:rPr lang="ko-KR" altLang="en-US" dirty="0"/>
              <a:t> 바로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https://hubs.mozilla.com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7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2023 </a:t>
            </a:r>
            <a:r>
              <a:rPr lang="ko-KR" altLang="en-US" dirty="0"/>
              <a:t>디자인 트렌드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3C2FB-0EA5-4298-BC34-45F1D681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73"/>
            <a:ext cx="12192000" cy="2499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4FD04-C804-4573-A801-BEF4EB95338C}"/>
              </a:ext>
            </a:extLst>
          </p:cNvPr>
          <p:cNvSpPr txBox="1"/>
          <p:nvPr/>
        </p:nvSpPr>
        <p:spPr>
          <a:xfrm>
            <a:off x="285226" y="145256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및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 </a:t>
            </a:r>
            <a:r>
              <a:rPr lang="ko-KR" altLang="en-US" dirty="0" err="1"/>
              <a:t>완료후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117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116</cp:revision>
  <dcterms:created xsi:type="dcterms:W3CDTF">2024-06-18T03:21:21Z</dcterms:created>
  <dcterms:modified xsi:type="dcterms:W3CDTF">2024-06-19T06:54:23Z</dcterms:modified>
</cp:coreProperties>
</file>